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9"/>
  </p:notesMasterIdLst>
  <p:sldIdLst>
    <p:sldId id="256" r:id="rId2"/>
    <p:sldId id="258" r:id="rId3"/>
    <p:sldId id="259" r:id="rId4"/>
    <p:sldId id="287" r:id="rId5"/>
    <p:sldId id="288" r:id="rId6"/>
    <p:sldId id="289" r:id="rId7"/>
    <p:sldId id="261" r:id="rId8"/>
    <p:sldId id="262" r:id="rId9"/>
    <p:sldId id="264" r:id="rId10"/>
    <p:sldId id="269" r:id="rId11"/>
    <p:sldId id="290" r:id="rId12"/>
    <p:sldId id="270" r:id="rId13"/>
    <p:sldId id="297" r:id="rId14"/>
    <p:sldId id="298" r:id="rId15"/>
    <p:sldId id="274" r:id="rId16"/>
    <p:sldId id="278" r:id="rId17"/>
    <p:sldId id="280" r:id="rId18"/>
    <p:sldId id="291" r:id="rId19"/>
    <p:sldId id="292" r:id="rId20"/>
    <p:sldId id="286" r:id="rId21"/>
    <p:sldId id="284" r:id="rId22"/>
    <p:sldId id="285" r:id="rId23"/>
    <p:sldId id="293" r:id="rId24"/>
    <p:sldId id="294" r:id="rId25"/>
    <p:sldId id="295" r:id="rId26"/>
    <p:sldId id="296" r:id="rId27"/>
    <p:sldId id="299" r:id="rId28"/>
  </p:sldIdLst>
  <p:sldSz cx="9144000" cy="5143500" type="screen16x9"/>
  <p:notesSz cx="6858000" cy="9144000"/>
  <p:embeddedFontLst>
    <p:embeddedFont>
      <p:font typeface="Akhbar MT" pitchFamily="2"/>
      <p:regular r:id="rId30"/>
      <p:bold r:id="rId31"/>
    </p:embeddedFont>
    <p:embeddedFont>
      <p:font typeface="AL - QASSAM-BD" panose="02010000000000000000" pitchFamily="2" charset="-78"/>
      <p:regular r:id="rId32"/>
    </p:embeddedFont>
    <p:embeddedFont>
      <p:font typeface="Arbutus Slab" panose="02000000000000000000" pitchFamily="2" charset="0"/>
      <p:regular r:id="rId33"/>
    </p:embeddedFont>
    <p:embeddedFont>
      <p:font typeface="Bebas Neue" panose="020B0606020202050201" pitchFamily="34" charset="0"/>
      <p:regular r:id="rId34"/>
    </p:embeddedFont>
    <p:embeddedFont>
      <p:font typeface="Calibri" panose="020F0502020204030204" pitchFamily="34" charset="0"/>
      <p:regular r:id="rId35"/>
      <p:bold r:id="rId36"/>
      <p:italic r:id="rId37"/>
      <p:boldItalic r:id="rId38"/>
    </p:embeddedFont>
    <p:embeddedFont>
      <p:font typeface="Chivo" pitchFamily="2" charset="0"/>
      <p:regular r:id="rId39"/>
      <p:bold r:id="rId40"/>
      <p:italic r:id="rId41"/>
      <p:boldItalic r:id="rId42"/>
    </p:embeddedFont>
    <p:embeddedFont>
      <p:font typeface="DecoType Naskh" panose="02010400000000000000" pitchFamily="2" charset="-78"/>
      <p:regular r:id="rId43"/>
    </p:embeddedFont>
    <p:embeddedFont>
      <p:font typeface="DecoType Thuluth" panose="02010000000000000000" pitchFamily="2" charset="-78"/>
      <p:regular r:id="rId44"/>
    </p:embeddedFont>
    <p:embeddedFont>
      <p:font typeface="Helvetica" panose="020B0604020202020204" pitchFamily="34" charset="0"/>
      <p:regular r:id="rId45"/>
      <p:bold r:id="rId46"/>
    </p:embeddedFont>
    <p:embeddedFont>
      <p:font typeface="Simple Indust Shaded" panose="02010400000000000000" pitchFamily="2" charset="-78"/>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CCCCFF"/>
    <a:srgbClr val="8D5F35"/>
    <a:srgbClr val="FF7C80"/>
    <a:srgbClr val="FFCCCC"/>
    <a:srgbClr val="3399FF"/>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756649-2E21-499F-8D94-488541C8E9CF}">
  <a:tblStyle styleId="{92756649-2E21-499F-8D94-488541C8E9C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font" Target="fonts/font10.fntdata"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font" Target="fonts/font5.fntdata" /><Relationship Id="rId42" Type="http://schemas.openxmlformats.org/officeDocument/2006/relationships/font" Target="fonts/font13.fntdata" /><Relationship Id="rId47" Type="http://schemas.openxmlformats.org/officeDocument/2006/relationships/font" Target="fonts/font18.fntdata" /><Relationship Id="rId50"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font" Target="fonts/font4.fntdata" /><Relationship Id="rId38" Type="http://schemas.openxmlformats.org/officeDocument/2006/relationships/font" Target="fonts/font9.fntdata" /><Relationship Id="rId46" Type="http://schemas.openxmlformats.org/officeDocument/2006/relationships/font" Target="fonts/font17.fntdata"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notesMaster" Target="notesMasters/notesMaster1.xml" /><Relationship Id="rId41" Type="http://schemas.openxmlformats.org/officeDocument/2006/relationships/font" Target="fonts/font12.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font" Target="fonts/font3.fntdata" /><Relationship Id="rId37" Type="http://schemas.openxmlformats.org/officeDocument/2006/relationships/font" Target="fonts/font8.fntdata" /><Relationship Id="rId40" Type="http://schemas.openxmlformats.org/officeDocument/2006/relationships/font" Target="fonts/font11.fntdata" /><Relationship Id="rId45" Type="http://schemas.openxmlformats.org/officeDocument/2006/relationships/font" Target="fonts/font16.fntdata"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font" Target="fonts/font7.fntdata" /><Relationship Id="rId49"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font" Target="fonts/font2.fntdata" /><Relationship Id="rId44" Type="http://schemas.openxmlformats.org/officeDocument/2006/relationships/font" Target="fonts/font15.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font" Target="fonts/font1.fntdata" /><Relationship Id="rId35" Type="http://schemas.openxmlformats.org/officeDocument/2006/relationships/font" Target="fonts/font6.fntdata" /><Relationship Id="rId43" Type="http://schemas.openxmlformats.org/officeDocument/2006/relationships/font" Target="fonts/font14.fntdata" /><Relationship Id="rId48"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tableStyles" Target="tableStyles.xml" /></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C50F2-AD33-40C6-AF33-2CF1716ACB7A}" type="doc">
      <dgm:prSet loTypeId="urn:microsoft.com/office/officeart/2005/8/layout/orgChart1" loCatId="hierarchy" qsTypeId="urn:microsoft.com/office/officeart/2005/8/quickstyle/simple2" qsCatId="simple" csTypeId="urn:microsoft.com/office/officeart/2005/8/colors/accent0_3" csCatId="mainScheme" phldr="1"/>
      <dgm:spPr/>
      <dgm:t>
        <a:bodyPr/>
        <a:lstStyle/>
        <a:p>
          <a:pPr rtl="1"/>
          <a:endParaRPr lang="ar-SA"/>
        </a:p>
      </dgm:t>
    </dgm:pt>
    <dgm:pt modelId="{A15C6682-9702-486A-A3C2-9420740C8DE9}">
      <dgm:prSet phldrT="[نص]" custT="1"/>
      <dgm:spPr/>
      <dgm:t>
        <a:bodyPr/>
        <a:lstStyle/>
        <a:p>
          <a:pPr rtl="1"/>
          <a:r>
            <a:rPr lang="ar-SA" sz="2800" b="1" dirty="0"/>
            <a:t>مكونات المجتمع البابلي</a:t>
          </a:r>
        </a:p>
      </dgm:t>
    </dgm:pt>
    <dgm:pt modelId="{E23C816D-57FA-45C1-8EC4-F0C5A41193AB}" type="parTrans" cxnId="{64B64A2C-B949-466E-9BA0-A536A71A5896}">
      <dgm:prSet/>
      <dgm:spPr/>
      <dgm:t>
        <a:bodyPr/>
        <a:lstStyle/>
        <a:p>
          <a:pPr rtl="1"/>
          <a:endParaRPr lang="ar-SA"/>
        </a:p>
      </dgm:t>
    </dgm:pt>
    <dgm:pt modelId="{2F63B69E-7FC3-4F6F-A7DD-683700872418}" type="sibTrans" cxnId="{64B64A2C-B949-466E-9BA0-A536A71A5896}">
      <dgm:prSet/>
      <dgm:spPr/>
      <dgm:t>
        <a:bodyPr/>
        <a:lstStyle/>
        <a:p>
          <a:pPr rtl="1"/>
          <a:endParaRPr lang="ar-SA"/>
        </a:p>
      </dgm:t>
    </dgm:pt>
    <dgm:pt modelId="{8B456100-8C40-4456-8A31-A62CD142D77E}" type="asst">
      <dgm:prSet phldrT="[نص]"/>
      <dgm:spPr/>
      <dgm:t>
        <a:bodyPr/>
        <a:lstStyle/>
        <a:p>
          <a:pPr rtl="1"/>
          <a:r>
            <a:rPr lang="ar-SA" dirty="0">
              <a:latin typeface="Arial" panose="020B0604020202020204" pitchFamily="34" charset="0"/>
              <a:ea typeface="Calibri" panose="020F0502020204030204" pitchFamily="34" charset="0"/>
              <a:cs typeface="Arial" panose="020B0604020202020204" pitchFamily="34" charset="0"/>
            </a:rPr>
            <a:t>تألف المجتمع العراقي القديم البابلي من فئات و</a:t>
          </a:r>
          <a:r>
            <a:rPr lang="ar-IQ" dirty="0">
              <a:latin typeface="Arial" panose="020B0604020202020204" pitchFamily="34" charset="0"/>
              <a:ea typeface="Calibri" panose="020F0502020204030204" pitchFamily="34" charset="0"/>
              <a:cs typeface="Arial" panose="020B0604020202020204" pitchFamily="34" charset="0"/>
            </a:rPr>
            <a:t>طبقات </a:t>
          </a:r>
          <a:r>
            <a:rPr lang="ar-SA" dirty="0">
              <a:latin typeface="Arial" panose="020B0604020202020204" pitchFamily="34" charset="0"/>
              <a:ea typeface="Calibri" panose="020F0502020204030204" pitchFamily="34" charset="0"/>
              <a:cs typeface="Arial" panose="020B0604020202020204" pitchFamily="34" charset="0"/>
            </a:rPr>
            <a:t>عديدة منها</a:t>
          </a:r>
          <a:r>
            <a:rPr lang="en-US" dirty="0">
              <a:latin typeface="Arial" panose="020B0604020202020204" pitchFamily="34" charset="0"/>
              <a:ea typeface="Calibri" panose="020F0502020204030204" pitchFamily="34" charset="0"/>
              <a:cs typeface="Arial" panose="020B0604020202020204" pitchFamily="34" charset="0"/>
            </a:rPr>
            <a:t>:</a:t>
          </a:r>
          <a:endParaRPr lang="ar-SA" dirty="0"/>
        </a:p>
      </dgm:t>
    </dgm:pt>
    <dgm:pt modelId="{4288EB46-530E-4E20-AB02-A2ADE69E3B01}" type="parTrans" cxnId="{AD4C2290-1B8F-4B92-9A1E-48F5E9165173}">
      <dgm:prSet/>
      <dgm:spPr/>
      <dgm:t>
        <a:bodyPr/>
        <a:lstStyle/>
        <a:p>
          <a:pPr rtl="1"/>
          <a:endParaRPr lang="ar-SA"/>
        </a:p>
      </dgm:t>
    </dgm:pt>
    <dgm:pt modelId="{259DE043-17FA-4087-B181-0DE5DB03E7C2}" type="sibTrans" cxnId="{AD4C2290-1B8F-4B92-9A1E-48F5E9165173}">
      <dgm:prSet/>
      <dgm:spPr/>
      <dgm:t>
        <a:bodyPr/>
        <a:lstStyle/>
        <a:p>
          <a:pPr rtl="1"/>
          <a:endParaRPr lang="ar-SA"/>
        </a:p>
      </dgm:t>
    </dgm:pt>
    <dgm:pt modelId="{7E43685C-B770-4F9B-8900-6A806FA8940F}">
      <dgm:prSet phldrT="[نص]"/>
      <dgm:spPr/>
      <dgm:t>
        <a:bodyPr/>
        <a:lstStyle/>
        <a:p>
          <a:pPr rtl="1"/>
          <a:r>
            <a:rPr lang="ar-SA" dirty="0"/>
            <a:t>3-</a:t>
          </a:r>
          <a:r>
            <a:rPr lang="ar-IQ" dirty="0">
              <a:latin typeface="Arial" panose="020B0604020202020204" pitchFamily="34" charset="0"/>
              <a:ea typeface="Calibri" panose="020F0502020204030204" pitchFamily="34" charset="0"/>
              <a:cs typeface="Arial" panose="020B0604020202020204" pitchFamily="34" charset="0"/>
            </a:rPr>
            <a:t>الطبقة السفلى:</a:t>
          </a:r>
          <a:r>
            <a:rPr lang="ar-SA" dirty="0">
              <a:latin typeface="Arial" panose="020B0604020202020204" pitchFamily="34" charset="0"/>
              <a:ea typeface="Calibri" panose="020F0502020204030204" pitchFamily="34" charset="0"/>
              <a:cs typeface="Arial" panose="020B0604020202020204" pitchFamily="34" charset="0"/>
            </a:rPr>
            <a:t>عامة الناس </a:t>
          </a:r>
          <a:r>
            <a:rPr lang="ar-IQ" dirty="0">
              <a:latin typeface="Arial" panose="020B0604020202020204" pitchFamily="34" charset="0"/>
              <a:ea typeface="Calibri" panose="020F0502020204030204" pitchFamily="34" charset="0"/>
              <a:cs typeface="Arial" panose="020B0604020202020204" pitchFamily="34" charset="0"/>
            </a:rPr>
            <a:t>(الاحرار)</a:t>
          </a:r>
          <a:r>
            <a:rPr lang="ar-SA" dirty="0">
              <a:latin typeface="Arial" panose="020B0604020202020204" pitchFamily="34" charset="0"/>
              <a:ea typeface="Calibri" panose="020F0502020204030204" pitchFamily="34" charset="0"/>
              <a:cs typeface="Arial" panose="020B0604020202020204" pitchFamily="34" charset="0"/>
            </a:rPr>
            <a:t>وضمت العامِلِين في الحقول والمزارع والمحلات التجارية الصغير</a:t>
          </a:r>
          <a:r>
            <a:rPr lang="ar-IQ" dirty="0">
              <a:latin typeface="Arial" panose="020B0604020202020204" pitchFamily="34" charset="0"/>
              <a:ea typeface="Calibri" panose="020F0502020204030204" pitchFamily="34" charset="0"/>
              <a:cs typeface="Arial" panose="020B0604020202020204" pitchFamily="34" charset="0"/>
            </a:rPr>
            <a:t>ة.</a:t>
          </a:r>
          <a:endParaRPr lang="ar-SA" dirty="0"/>
        </a:p>
      </dgm:t>
    </dgm:pt>
    <dgm:pt modelId="{497C0547-5238-494C-B19B-1ECCAEBC4B25}" type="parTrans" cxnId="{0F61D248-0FA4-4C07-88A9-16FD64486CA1}">
      <dgm:prSet/>
      <dgm:spPr/>
      <dgm:t>
        <a:bodyPr/>
        <a:lstStyle/>
        <a:p>
          <a:pPr rtl="1"/>
          <a:endParaRPr lang="ar-SA"/>
        </a:p>
      </dgm:t>
    </dgm:pt>
    <dgm:pt modelId="{0344227F-CA65-4863-B21B-1EE5F8BA6E49}" type="sibTrans" cxnId="{0F61D248-0FA4-4C07-88A9-16FD64486CA1}">
      <dgm:prSet/>
      <dgm:spPr/>
      <dgm:t>
        <a:bodyPr/>
        <a:lstStyle/>
        <a:p>
          <a:pPr rtl="1"/>
          <a:endParaRPr lang="ar-SA"/>
        </a:p>
      </dgm:t>
    </dgm:pt>
    <dgm:pt modelId="{BB4FDA1C-726B-4A8F-A167-1ACAF22F9298}">
      <dgm:prSet phldrT="[نص]"/>
      <dgm:spPr/>
      <dgm:t>
        <a:bodyPr/>
        <a:lstStyle/>
        <a:p>
          <a:pPr rtl="1"/>
          <a:r>
            <a:rPr lang="ar-SA" dirty="0"/>
            <a:t>2-</a:t>
          </a:r>
          <a:r>
            <a:rPr lang="ar-IQ" dirty="0">
              <a:latin typeface="Arial" panose="020B0604020202020204" pitchFamily="34" charset="0"/>
              <a:ea typeface="Calibri" panose="020F0502020204030204" pitchFamily="34" charset="0"/>
              <a:cs typeface="Arial" panose="020B0604020202020204" pitchFamily="34" charset="0"/>
            </a:rPr>
            <a:t>الطبقة الوسطى: </a:t>
          </a:r>
          <a:r>
            <a:rPr lang="ar-SA" dirty="0">
              <a:latin typeface="Arial" panose="020B0604020202020204" pitchFamily="34" charset="0"/>
              <a:ea typeface="Calibri" panose="020F0502020204030204" pitchFamily="34" charset="0"/>
              <a:cs typeface="Arial" panose="020B0604020202020204" pitchFamily="34" charset="0"/>
            </a:rPr>
            <a:t>فئة النبلاء وأصحاب الاقطاعات وملّاك</a:t>
          </a:r>
          <a:r>
            <a:rPr lang="ar-IQ" dirty="0">
              <a:latin typeface="Arial" panose="020B0604020202020204" pitchFamily="34" charset="0"/>
              <a:ea typeface="Calibri" panose="020F0502020204030204" pitchFamily="34" charset="0"/>
              <a:cs typeface="Arial" panose="020B0604020202020204" pitchFamily="34" charset="0"/>
            </a:rPr>
            <a:t> الاراضي</a:t>
          </a:r>
          <a:r>
            <a:rPr lang="ar-SA" dirty="0">
              <a:latin typeface="Arial" panose="020B0604020202020204" pitchFamily="34" charset="0"/>
              <a:ea typeface="Calibri" panose="020F0502020204030204" pitchFamily="34" charset="0"/>
              <a:cs typeface="Arial" panose="020B0604020202020204" pitchFamily="34" charset="0"/>
            </a:rPr>
            <a:t> وكبار الكهنة والموظفين وقادة الجيش</a:t>
          </a:r>
          <a:r>
            <a:rPr lang="en-US" dirty="0">
              <a:latin typeface="Arial" panose="020B0604020202020204" pitchFamily="34" charset="0"/>
              <a:ea typeface="Calibri" panose="020F0502020204030204" pitchFamily="34" charset="0"/>
              <a:cs typeface="Arial" panose="020B0604020202020204" pitchFamily="34" charset="0"/>
            </a:rPr>
            <a:t>.</a:t>
          </a:r>
          <a:endParaRPr lang="ar-SA" dirty="0"/>
        </a:p>
      </dgm:t>
    </dgm:pt>
    <dgm:pt modelId="{55C23006-1391-43BE-84D3-39A26BAC4A8C}" type="parTrans" cxnId="{A2E227A4-1D6F-48F9-A515-0BC42D44AB38}">
      <dgm:prSet/>
      <dgm:spPr/>
      <dgm:t>
        <a:bodyPr/>
        <a:lstStyle/>
        <a:p>
          <a:pPr rtl="1"/>
          <a:endParaRPr lang="ar-SA"/>
        </a:p>
      </dgm:t>
    </dgm:pt>
    <dgm:pt modelId="{09A3D284-710B-416D-A5B1-FCFDBAB524F1}" type="sibTrans" cxnId="{A2E227A4-1D6F-48F9-A515-0BC42D44AB38}">
      <dgm:prSet/>
      <dgm:spPr/>
      <dgm:t>
        <a:bodyPr/>
        <a:lstStyle/>
        <a:p>
          <a:pPr rtl="1"/>
          <a:endParaRPr lang="ar-SA"/>
        </a:p>
      </dgm:t>
    </dgm:pt>
    <dgm:pt modelId="{1B36BDCB-C0DE-4866-B924-544BAADBD4AC}">
      <dgm:prSet phldrT="[نص]"/>
      <dgm:spPr/>
      <dgm:t>
        <a:bodyPr/>
        <a:lstStyle/>
        <a:p>
          <a:pPr rtl="1"/>
          <a:r>
            <a:rPr lang="ar-SA" dirty="0"/>
            <a:t>1-</a:t>
          </a:r>
          <a:r>
            <a:rPr lang="ar-IQ" dirty="0">
              <a:latin typeface="Arial" panose="020B0604020202020204" pitchFamily="34" charset="0"/>
              <a:ea typeface="Calibri" panose="020F0502020204030204" pitchFamily="34" charset="0"/>
              <a:cs typeface="Arial" panose="020B0604020202020204" pitchFamily="34" charset="0"/>
            </a:rPr>
            <a:t>الطبقة العليا:</a:t>
          </a:r>
          <a:r>
            <a:rPr lang="en-US" dirty="0">
              <a:latin typeface="Arial" panose="020B0604020202020204" pitchFamily="34" charset="0"/>
              <a:ea typeface="Calibri" panose="020F0502020204030204" pitchFamily="34" charset="0"/>
              <a:cs typeface="Arial" panose="020B0604020202020204" pitchFamily="34" charset="0"/>
            </a:rPr>
            <a:t> </a:t>
          </a:r>
          <a:r>
            <a:rPr lang="ar-SA" dirty="0">
              <a:latin typeface="Arial" panose="020B0604020202020204" pitchFamily="34" charset="0"/>
              <a:ea typeface="Calibri" panose="020F0502020204030204" pitchFamily="34" charset="0"/>
              <a:cs typeface="Arial" panose="020B0604020202020204" pitchFamily="34" charset="0"/>
            </a:rPr>
            <a:t>الأسرة الحاكمة</a:t>
          </a:r>
          <a:r>
            <a:rPr lang="ar-IQ" dirty="0">
              <a:latin typeface="Arial" panose="020B0604020202020204" pitchFamily="34" charset="0"/>
              <a:ea typeface="Calibri" panose="020F0502020204030204" pitchFamily="34" charset="0"/>
              <a:cs typeface="Arial" panose="020B0604020202020204" pitchFamily="34" charset="0"/>
            </a:rPr>
            <a:t>،</a:t>
          </a:r>
          <a:r>
            <a:rPr lang="ar-SA" dirty="0">
              <a:latin typeface="Arial" panose="020B0604020202020204" pitchFamily="34" charset="0"/>
              <a:ea typeface="Calibri" panose="020F0502020204030204" pitchFamily="34" charset="0"/>
              <a:cs typeface="Arial" panose="020B0604020202020204" pitchFamily="34" charset="0"/>
            </a:rPr>
            <a:t> الملك وأسرته</a:t>
          </a:r>
          <a:r>
            <a:rPr lang="en-US" dirty="0">
              <a:latin typeface="Arial" panose="020B0604020202020204" pitchFamily="34" charset="0"/>
              <a:ea typeface="Calibri" panose="020F0502020204030204" pitchFamily="34" charset="0"/>
              <a:cs typeface="Arial" panose="020B0604020202020204" pitchFamily="34" charset="0"/>
            </a:rPr>
            <a:t>.</a:t>
          </a:r>
          <a:endParaRPr lang="ar-SA" dirty="0"/>
        </a:p>
      </dgm:t>
    </dgm:pt>
    <dgm:pt modelId="{F5D06711-C647-43DC-8D27-6DC55128DBED}" type="parTrans" cxnId="{3B31D4E9-6C6B-4585-B7C6-29905CC6CC5B}">
      <dgm:prSet/>
      <dgm:spPr/>
      <dgm:t>
        <a:bodyPr/>
        <a:lstStyle/>
        <a:p>
          <a:pPr rtl="1"/>
          <a:endParaRPr lang="ar-SA"/>
        </a:p>
      </dgm:t>
    </dgm:pt>
    <dgm:pt modelId="{38445873-10C7-4513-9E47-4C5B7334A826}" type="sibTrans" cxnId="{3B31D4E9-6C6B-4585-B7C6-29905CC6CC5B}">
      <dgm:prSet/>
      <dgm:spPr/>
      <dgm:t>
        <a:bodyPr/>
        <a:lstStyle/>
        <a:p>
          <a:pPr rtl="1"/>
          <a:endParaRPr lang="ar-SA"/>
        </a:p>
      </dgm:t>
    </dgm:pt>
    <dgm:pt modelId="{6AA68EC3-F985-4571-9A31-7EE72BDA6341}">
      <dgm:prSet/>
      <dgm:spPr/>
      <dgm:t>
        <a:bodyPr/>
        <a:lstStyle/>
        <a:p>
          <a:pPr rtl="1"/>
          <a:r>
            <a:rPr lang="ar-SA" dirty="0">
              <a:latin typeface="Arial" panose="020B0604020202020204" pitchFamily="34" charset="0"/>
              <a:ea typeface="Calibri" panose="020F0502020204030204" pitchFamily="34" charset="0"/>
              <a:cs typeface="Arial" panose="020B0604020202020204" pitchFamily="34" charset="0"/>
            </a:rPr>
            <a:t>4-الرقيق أو العبيد </a:t>
          </a:r>
          <a:r>
            <a:rPr lang="ar-IQ" dirty="0">
              <a:latin typeface="Arial" panose="020B0604020202020204" pitchFamily="34" charset="0"/>
              <a:ea typeface="Calibri" panose="020F0502020204030204" pitchFamily="34" charset="0"/>
              <a:cs typeface="Arial" panose="020B0604020202020204" pitchFamily="34" charset="0"/>
            </a:rPr>
            <a:t>و</a:t>
          </a:r>
          <a:r>
            <a:rPr lang="ar-SA" dirty="0">
              <a:latin typeface="Arial" panose="020B0604020202020204" pitchFamily="34" charset="0"/>
              <a:ea typeface="Calibri" panose="020F0502020204030204" pitchFamily="34" charset="0"/>
              <a:cs typeface="Arial" panose="020B0604020202020204" pitchFamily="34" charset="0"/>
            </a:rPr>
            <a:t>هم من اسرى الحروب</a:t>
          </a:r>
          <a:r>
            <a:rPr lang="ar-IQ" dirty="0">
              <a:latin typeface="Arial" panose="020B0604020202020204" pitchFamily="34" charset="0"/>
              <a:ea typeface="Calibri" panose="020F0502020204030204" pitchFamily="34" charset="0"/>
              <a:cs typeface="Arial" panose="020B0604020202020204" pitchFamily="34" charset="0"/>
            </a:rPr>
            <a:t>.</a:t>
          </a:r>
          <a:endParaRPr lang="en-US" dirty="0">
            <a:latin typeface="Arial" panose="020B0604020202020204" pitchFamily="34" charset="0"/>
            <a:ea typeface="Calibri" panose="020F0502020204030204" pitchFamily="34" charset="0"/>
            <a:cs typeface="Arial" panose="020B0604020202020204" pitchFamily="34" charset="0"/>
          </a:endParaRPr>
        </a:p>
      </dgm:t>
    </dgm:pt>
    <dgm:pt modelId="{132E5A58-5EE6-4CAD-9D93-0BD9152EC3D6}" type="parTrans" cxnId="{233D1185-EB34-4EC3-8716-14CA16277A55}">
      <dgm:prSet/>
      <dgm:spPr/>
      <dgm:t>
        <a:bodyPr/>
        <a:lstStyle/>
        <a:p>
          <a:pPr rtl="1"/>
          <a:endParaRPr lang="ar-SA"/>
        </a:p>
      </dgm:t>
    </dgm:pt>
    <dgm:pt modelId="{A065BD2E-9B5B-4764-AC1C-4E57F8BBB01B}" type="sibTrans" cxnId="{233D1185-EB34-4EC3-8716-14CA16277A55}">
      <dgm:prSet/>
      <dgm:spPr/>
      <dgm:t>
        <a:bodyPr/>
        <a:lstStyle/>
        <a:p>
          <a:pPr rtl="1"/>
          <a:endParaRPr lang="ar-SA"/>
        </a:p>
      </dgm:t>
    </dgm:pt>
    <dgm:pt modelId="{C7943A27-01E5-4A77-BE8A-F33B1ACD1CA1}" type="pres">
      <dgm:prSet presAssocID="{27BC50F2-AD33-40C6-AF33-2CF1716ACB7A}" presName="hierChild1" presStyleCnt="0">
        <dgm:presLayoutVars>
          <dgm:orgChart val="1"/>
          <dgm:chPref val="1"/>
          <dgm:dir/>
          <dgm:animOne val="branch"/>
          <dgm:animLvl val="lvl"/>
          <dgm:resizeHandles/>
        </dgm:presLayoutVars>
      </dgm:prSet>
      <dgm:spPr/>
    </dgm:pt>
    <dgm:pt modelId="{874F0EC2-5E62-46F9-91E8-8DC91AFB8057}" type="pres">
      <dgm:prSet presAssocID="{A15C6682-9702-486A-A3C2-9420740C8DE9}" presName="hierRoot1" presStyleCnt="0">
        <dgm:presLayoutVars>
          <dgm:hierBranch val="init"/>
        </dgm:presLayoutVars>
      </dgm:prSet>
      <dgm:spPr/>
    </dgm:pt>
    <dgm:pt modelId="{46D4D2B4-0FEC-418C-B2E1-35BC89EAD938}" type="pres">
      <dgm:prSet presAssocID="{A15C6682-9702-486A-A3C2-9420740C8DE9}" presName="rootComposite1" presStyleCnt="0"/>
      <dgm:spPr/>
    </dgm:pt>
    <dgm:pt modelId="{2E8E40AC-291E-42C5-BE33-67FC07E5B6FF}" type="pres">
      <dgm:prSet presAssocID="{A15C6682-9702-486A-A3C2-9420740C8DE9}" presName="rootText1" presStyleLbl="node0" presStyleIdx="0" presStyleCnt="1" custScaleX="189623">
        <dgm:presLayoutVars>
          <dgm:chPref val="3"/>
        </dgm:presLayoutVars>
      </dgm:prSet>
      <dgm:spPr/>
    </dgm:pt>
    <dgm:pt modelId="{01DAE9A4-857E-4BA6-AF11-47EBABBC130A}" type="pres">
      <dgm:prSet presAssocID="{A15C6682-9702-486A-A3C2-9420740C8DE9}" presName="rootConnector1" presStyleLbl="node1" presStyleIdx="0" presStyleCnt="0"/>
      <dgm:spPr/>
    </dgm:pt>
    <dgm:pt modelId="{5005D279-DC4D-476B-90D1-61D5DAAD580A}" type="pres">
      <dgm:prSet presAssocID="{A15C6682-9702-486A-A3C2-9420740C8DE9}" presName="hierChild2" presStyleCnt="0"/>
      <dgm:spPr/>
    </dgm:pt>
    <dgm:pt modelId="{A32B2D1A-042A-462F-BA60-6B3614303705}" type="pres">
      <dgm:prSet presAssocID="{132E5A58-5EE6-4CAD-9D93-0BD9152EC3D6}" presName="Name37" presStyleLbl="parChTrans1D2" presStyleIdx="0" presStyleCnt="5"/>
      <dgm:spPr/>
    </dgm:pt>
    <dgm:pt modelId="{77860B58-52FF-4609-8D37-DB94C3F9F258}" type="pres">
      <dgm:prSet presAssocID="{6AA68EC3-F985-4571-9A31-7EE72BDA6341}" presName="hierRoot2" presStyleCnt="0">
        <dgm:presLayoutVars>
          <dgm:hierBranch val="init"/>
        </dgm:presLayoutVars>
      </dgm:prSet>
      <dgm:spPr/>
    </dgm:pt>
    <dgm:pt modelId="{89870075-CF14-4379-9C11-1D4BEFCA57C4}" type="pres">
      <dgm:prSet presAssocID="{6AA68EC3-F985-4571-9A31-7EE72BDA6341}" presName="rootComposite" presStyleCnt="0"/>
      <dgm:spPr/>
    </dgm:pt>
    <dgm:pt modelId="{4F4E2D16-1D6C-4072-BA25-71E235A25C15}" type="pres">
      <dgm:prSet presAssocID="{6AA68EC3-F985-4571-9A31-7EE72BDA6341}" presName="rootText" presStyleLbl="node2" presStyleIdx="0" presStyleCnt="4">
        <dgm:presLayoutVars>
          <dgm:chPref val="3"/>
        </dgm:presLayoutVars>
      </dgm:prSet>
      <dgm:spPr/>
    </dgm:pt>
    <dgm:pt modelId="{83DAA1E4-400C-4E0E-B3A8-2EA037992BEE}" type="pres">
      <dgm:prSet presAssocID="{6AA68EC3-F985-4571-9A31-7EE72BDA6341}" presName="rootConnector" presStyleLbl="node2" presStyleIdx="0" presStyleCnt="4"/>
      <dgm:spPr/>
    </dgm:pt>
    <dgm:pt modelId="{8B430AC3-C3DD-42FB-810E-66FBE5D1E012}" type="pres">
      <dgm:prSet presAssocID="{6AA68EC3-F985-4571-9A31-7EE72BDA6341}" presName="hierChild4" presStyleCnt="0"/>
      <dgm:spPr/>
    </dgm:pt>
    <dgm:pt modelId="{445D49F6-2A58-4AA3-804B-08F3CA6A62DA}" type="pres">
      <dgm:prSet presAssocID="{6AA68EC3-F985-4571-9A31-7EE72BDA6341}" presName="hierChild5" presStyleCnt="0"/>
      <dgm:spPr/>
    </dgm:pt>
    <dgm:pt modelId="{D0730C09-A3DD-49A6-A886-F81FE7E4E2DF}" type="pres">
      <dgm:prSet presAssocID="{497C0547-5238-494C-B19B-1ECCAEBC4B25}" presName="Name37" presStyleLbl="parChTrans1D2" presStyleIdx="1" presStyleCnt="5"/>
      <dgm:spPr/>
    </dgm:pt>
    <dgm:pt modelId="{27A402F7-CACF-45D6-86BD-3833C8F6597D}" type="pres">
      <dgm:prSet presAssocID="{7E43685C-B770-4F9B-8900-6A806FA8940F}" presName="hierRoot2" presStyleCnt="0">
        <dgm:presLayoutVars>
          <dgm:hierBranch val="init"/>
        </dgm:presLayoutVars>
      </dgm:prSet>
      <dgm:spPr/>
    </dgm:pt>
    <dgm:pt modelId="{5F9EEF11-710F-4C64-ADB1-8413429708C7}" type="pres">
      <dgm:prSet presAssocID="{7E43685C-B770-4F9B-8900-6A806FA8940F}" presName="rootComposite" presStyleCnt="0"/>
      <dgm:spPr/>
    </dgm:pt>
    <dgm:pt modelId="{AC556867-F7CF-4821-A7C5-3D9E9E4444A6}" type="pres">
      <dgm:prSet presAssocID="{7E43685C-B770-4F9B-8900-6A806FA8940F}" presName="rootText" presStyleLbl="node2" presStyleIdx="1" presStyleCnt="4">
        <dgm:presLayoutVars>
          <dgm:chPref val="3"/>
        </dgm:presLayoutVars>
      </dgm:prSet>
      <dgm:spPr/>
    </dgm:pt>
    <dgm:pt modelId="{9099C8B0-EEC6-4125-927C-FDB10D8413BF}" type="pres">
      <dgm:prSet presAssocID="{7E43685C-B770-4F9B-8900-6A806FA8940F}" presName="rootConnector" presStyleLbl="node2" presStyleIdx="1" presStyleCnt="4"/>
      <dgm:spPr/>
    </dgm:pt>
    <dgm:pt modelId="{CE4AD6EE-F28A-4996-B349-7B2DA4BA608B}" type="pres">
      <dgm:prSet presAssocID="{7E43685C-B770-4F9B-8900-6A806FA8940F}" presName="hierChild4" presStyleCnt="0"/>
      <dgm:spPr/>
    </dgm:pt>
    <dgm:pt modelId="{451DFF31-877C-4232-9141-E573CB446B1D}" type="pres">
      <dgm:prSet presAssocID="{7E43685C-B770-4F9B-8900-6A806FA8940F}" presName="hierChild5" presStyleCnt="0"/>
      <dgm:spPr/>
    </dgm:pt>
    <dgm:pt modelId="{79026711-11CA-4BCA-8B1A-04CB9094302E}" type="pres">
      <dgm:prSet presAssocID="{55C23006-1391-43BE-84D3-39A26BAC4A8C}" presName="Name37" presStyleLbl="parChTrans1D2" presStyleIdx="2" presStyleCnt="5"/>
      <dgm:spPr/>
    </dgm:pt>
    <dgm:pt modelId="{C42C815B-D370-4E19-AF11-882773A894C5}" type="pres">
      <dgm:prSet presAssocID="{BB4FDA1C-726B-4A8F-A167-1ACAF22F9298}" presName="hierRoot2" presStyleCnt="0">
        <dgm:presLayoutVars>
          <dgm:hierBranch val="init"/>
        </dgm:presLayoutVars>
      </dgm:prSet>
      <dgm:spPr/>
    </dgm:pt>
    <dgm:pt modelId="{77306F91-EE0F-4DC1-8747-EAA7512F5DDF}" type="pres">
      <dgm:prSet presAssocID="{BB4FDA1C-726B-4A8F-A167-1ACAF22F9298}" presName="rootComposite" presStyleCnt="0"/>
      <dgm:spPr/>
    </dgm:pt>
    <dgm:pt modelId="{C57A95F1-125F-4B75-B443-AA42DE5F0E8C}" type="pres">
      <dgm:prSet presAssocID="{BB4FDA1C-726B-4A8F-A167-1ACAF22F9298}" presName="rootText" presStyleLbl="node2" presStyleIdx="2" presStyleCnt="4">
        <dgm:presLayoutVars>
          <dgm:chPref val="3"/>
        </dgm:presLayoutVars>
      </dgm:prSet>
      <dgm:spPr/>
    </dgm:pt>
    <dgm:pt modelId="{D17B67C1-B01B-4D7F-905B-A9A5B177E02D}" type="pres">
      <dgm:prSet presAssocID="{BB4FDA1C-726B-4A8F-A167-1ACAF22F9298}" presName="rootConnector" presStyleLbl="node2" presStyleIdx="2" presStyleCnt="4"/>
      <dgm:spPr/>
    </dgm:pt>
    <dgm:pt modelId="{7765D8AE-0A0C-409E-8E87-0C5976150806}" type="pres">
      <dgm:prSet presAssocID="{BB4FDA1C-726B-4A8F-A167-1ACAF22F9298}" presName="hierChild4" presStyleCnt="0"/>
      <dgm:spPr/>
    </dgm:pt>
    <dgm:pt modelId="{1FEFD091-A3A2-4DBA-B769-E4CCC3C2261F}" type="pres">
      <dgm:prSet presAssocID="{BB4FDA1C-726B-4A8F-A167-1ACAF22F9298}" presName="hierChild5" presStyleCnt="0"/>
      <dgm:spPr/>
    </dgm:pt>
    <dgm:pt modelId="{F22E647E-451C-44AE-81CE-950E698B0BE1}" type="pres">
      <dgm:prSet presAssocID="{F5D06711-C647-43DC-8D27-6DC55128DBED}" presName="Name37" presStyleLbl="parChTrans1D2" presStyleIdx="3" presStyleCnt="5"/>
      <dgm:spPr/>
    </dgm:pt>
    <dgm:pt modelId="{EEFDF3A4-E7B6-454B-AFCB-2F67010A1BC4}" type="pres">
      <dgm:prSet presAssocID="{1B36BDCB-C0DE-4866-B924-544BAADBD4AC}" presName="hierRoot2" presStyleCnt="0">
        <dgm:presLayoutVars>
          <dgm:hierBranch val="init"/>
        </dgm:presLayoutVars>
      </dgm:prSet>
      <dgm:spPr/>
    </dgm:pt>
    <dgm:pt modelId="{0ED9D5FF-E1ED-4D3C-A77F-02274677D15C}" type="pres">
      <dgm:prSet presAssocID="{1B36BDCB-C0DE-4866-B924-544BAADBD4AC}" presName="rootComposite" presStyleCnt="0"/>
      <dgm:spPr/>
    </dgm:pt>
    <dgm:pt modelId="{0D0D1A55-1B55-4F28-9CF6-6BD8F99DAAC1}" type="pres">
      <dgm:prSet presAssocID="{1B36BDCB-C0DE-4866-B924-544BAADBD4AC}" presName="rootText" presStyleLbl="node2" presStyleIdx="3" presStyleCnt="4">
        <dgm:presLayoutVars>
          <dgm:chPref val="3"/>
        </dgm:presLayoutVars>
      </dgm:prSet>
      <dgm:spPr/>
    </dgm:pt>
    <dgm:pt modelId="{287D1567-FDD2-403C-A623-A7D3A6B30334}" type="pres">
      <dgm:prSet presAssocID="{1B36BDCB-C0DE-4866-B924-544BAADBD4AC}" presName="rootConnector" presStyleLbl="node2" presStyleIdx="3" presStyleCnt="4"/>
      <dgm:spPr/>
    </dgm:pt>
    <dgm:pt modelId="{FFF5E3E8-D9EA-4476-A622-AACBFB46229D}" type="pres">
      <dgm:prSet presAssocID="{1B36BDCB-C0DE-4866-B924-544BAADBD4AC}" presName="hierChild4" presStyleCnt="0"/>
      <dgm:spPr/>
    </dgm:pt>
    <dgm:pt modelId="{286458D2-8FE4-4C04-9263-430C91FE5BD9}" type="pres">
      <dgm:prSet presAssocID="{1B36BDCB-C0DE-4866-B924-544BAADBD4AC}" presName="hierChild5" presStyleCnt="0"/>
      <dgm:spPr/>
    </dgm:pt>
    <dgm:pt modelId="{40E39C43-528D-42A1-BC44-909A38304B6D}" type="pres">
      <dgm:prSet presAssocID="{A15C6682-9702-486A-A3C2-9420740C8DE9}" presName="hierChild3" presStyleCnt="0"/>
      <dgm:spPr/>
    </dgm:pt>
    <dgm:pt modelId="{7368A5A0-52E8-4EA2-B9FD-45C010FB8DA8}" type="pres">
      <dgm:prSet presAssocID="{4288EB46-530E-4E20-AB02-A2ADE69E3B01}" presName="Name111" presStyleLbl="parChTrans1D2" presStyleIdx="4" presStyleCnt="5"/>
      <dgm:spPr/>
    </dgm:pt>
    <dgm:pt modelId="{9B378497-AC59-4266-B521-545635EB8A01}" type="pres">
      <dgm:prSet presAssocID="{8B456100-8C40-4456-8A31-A62CD142D77E}" presName="hierRoot3" presStyleCnt="0">
        <dgm:presLayoutVars>
          <dgm:hierBranch val="init"/>
        </dgm:presLayoutVars>
      </dgm:prSet>
      <dgm:spPr/>
    </dgm:pt>
    <dgm:pt modelId="{AF241A1B-1CDB-4F8E-875E-B8C67089995D}" type="pres">
      <dgm:prSet presAssocID="{8B456100-8C40-4456-8A31-A62CD142D77E}" presName="rootComposite3" presStyleCnt="0"/>
      <dgm:spPr/>
    </dgm:pt>
    <dgm:pt modelId="{CE44E692-0EF3-4CBA-A9E0-0AD181334AE9}" type="pres">
      <dgm:prSet presAssocID="{8B456100-8C40-4456-8A31-A62CD142D77E}" presName="rootText3" presStyleLbl="asst1" presStyleIdx="0" presStyleCnt="1" custScaleX="186281" custScaleY="64792">
        <dgm:presLayoutVars>
          <dgm:chPref val="3"/>
        </dgm:presLayoutVars>
      </dgm:prSet>
      <dgm:spPr/>
    </dgm:pt>
    <dgm:pt modelId="{363076D5-50DC-4FB4-A543-4AA23A3BBD63}" type="pres">
      <dgm:prSet presAssocID="{8B456100-8C40-4456-8A31-A62CD142D77E}" presName="rootConnector3" presStyleLbl="asst1" presStyleIdx="0" presStyleCnt="1"/>
      <dgm:spPr/>
    </dgm:pt>
    <dgm:pt modelId="{A20AD779-83A2-416B-B464-D9DE9C2FA68A}" type="pres">
      <dgm:prSet presAssocID="{8B456100-8C40-4456-8A31-A62CD142D77E}" presName="hierChild6" presStyleCnt="0"/>
      <dgm:spPr/>
    </dgm:pt>
    <dgm:pt modelId="{255C5874-F0EB-43E6-A045-B7334B1FFC0A}" type="pres">
      <dgm:prSet presAssocID="{8B456100-8C40-4456-8A31-A62CD142D77E}" presName="hierChild7" presStyleCnt="0"/>
      <dgm:spPr/>
    </dgm:pt>
  </dgm:ptLst>
  <dgm:cxnLst>
    <dgm:cxn modelId="{0C11BA00-737C-44CA-B591-84EA993CFF2B}" type="presOf" srcId="{A15C6682-9702-486A-A3C2-9420740C8DE9}" destId="{2E8E40AC-291E-42C5-BE33-67FC07E5B6FF}" srcOrd="0" destOrd="0" presId="urn:microsoft.com/office/officeart/2005/8/layout/orgChart1"/>
    <dgm:cxn modelId="{FEAAC205-36A2-46C6-B11B-6367671293B7}" type="presOf" srcId="{1B36BDCB-C0DE-4866-B924-544BAADBD4AC}" destId="{0D0D1A55-1B55-4F28-9CF6-6BD8F99DAAC1}" srcOrd="0" destOrd="0" presId="urn:microsoft.com/office/officeart/2005/8/layout/orgChart1"/>
    <dgm:cxn modelId="{44D80416-2851-4C8B-8713-1B52A87BCA5A}" type="presOf" srcId="{BB4FDA1C-726B-4A8F-A167-1ACAF22F9298}" destId="{D17B67C1-B01B-4D7F-905B-A9A5B177E02D}" srcOrd="1" destOrd="0" presId="urn:microsoft.com/office/officeart/2005/8/layout/orgChart1"/>
    <dgm:cxn modelId="{C3C65525-8E2B-4E6B-ABD6-62B3613D2F4F}" type="presOf" srcId="{7E43685C-B770-4F9B-8900-6A806FA8940F}" destId="{AC556867-F7CF-4821-A7C5-3D9E9E4444A6}" srcOrd="0" destOrd="0" presId="urn:microsoft.com/office/officeart/2005/8/layout/orgChart1"/>
    <dgm:cxn modelId="{3BF2D027-9DA1-4E05-BB8A-6A4CDFE0500D}" type="presOf" srcId="{A15C6682-9702-486A-A3C2-9420740C8DE9}" destId="{01DAE9A4-857E-4BA6-AF11-47EBABBC130A}" srcOrd="1" destOrd="0" presId="urn:microsoft.com/office/officeart/2005/8/layout/orgChart1"/>
    <dgm:cxn modelId="{64B64A2C-B949-466E-9BA0-A536A71A5896}" srcId="{27BC50F2-AD33-40C6-AF33-2CF1716ACB7A}" destId="{A15C6682-9702-486A-A3C2-9420740C8DE9}" srcOrd="0" destOrd="0" parTransId="{E23C816D-57FA-45C1-8EC4-F0C5A41193AB}" sibTransId="{2F63B69E-7FC3-4F6F-A7DD-683700872418}"/>
    <dgm:cxn modelId="{0F61D248-0FA4-4C07-88A9-16FD64486CA1}" srcId="{A15C6682-9702-486A-A3C2-9420740C8DE9}" destId="{7E43685C-B770-4F9B-8900-6A806FA8940F}" srcOrd="2" destOrd="0" parTransId="{497C0547-5238-494C-B19B-1ECCAEBC4B25}" sibTransId="{0344227F-CA65-4863-B21B-1EE5F8BA6E49}"/>
    <dgm:cxn modelId="{37DC4E69-38B9-4AFF-8993-EFE64579E62B}" type="presOf" srcId="{55C23006-1391-43BE-84D3-39A26BAC4A8C}" destId="{79026711-11CA-4BCA-8B1A-04CB9094302E}" srcOrd="0" destOrd="0" presId="urn:microsoft.com/office/officeart/2005/8/layout/orgChart1"/>
    <dgm:cxn modelId="{E67F0A4D-7A58-4D17-AC1A-F62C2D423DB8}" type="presOf" srcId="{27BC50F2-AD33-40C6-AF33-2CF1716ACB7A}" destId="{C7943A27-01E5-4A77-BE8A-F33B1ACD1CA1}" srcOrd="0" destOrd="0" presId="urn:microsoft.com/office/officeart/2005/8/layout/orgChart1"/>
    <dgm:cxn modelId="{0EAD6370-600B-4DB1-A14A-DADA1716BA26}" type="presOf" srcId="{1B36BDCB-C0DE-4866-B924-544BAADBD4AC}" destId="{287D1567-FDD2-403C-A623-A7D3A6B30334}" srcOrd="1" destOrd="0" presId="urn:microsoft.com/office/officeart/2005/8/layout/orgChart1"/>
    <dgm:cxn modelId="{0B31A97B-724A-491B-8AA1-3FBC61B3C8BF}" type="presOf" srcId="{8B456100-8C40-4456-8A31-A62CD142D77E}" destId="{CE44E692-0EF3-4CBA-A9E0-0AD181334AE9}" srcOrd="0" destOrd="0" presId="urn:microsoft.com/office/officeart/2005/8/layout/orgChart1"/>
    <dgm:cxn modelId="{233D1185-EB34-4EC3-8716-14CA16277A55}" srcId="{A15C6682-9702-486A-A3C2-9420740C8DE9}" destId="{6AA68EC3-F985-4571-9A31-7EE72BDA6341}" srcOrd="1" destOrd="0" parTransId="{132E5A58-5EE6-4CAD-9D93-0BD9152EC3D6}" sibTransId="{A065BD2E-9B5B-4764-AC1C-4E57F8BBB01B}"/>
    <dgm:cxn modelId="{AD4C2290-1B8F-4B92-9A1E-48F5E9165173}" srcId="{A15C6682-9702-486A-A3C2-9420740C8DE9}" destId="{8B456100-8C40-4456-8A31-A62CD142D77E}" srcOrd="0" destOrd="0" parTransId="{4288EB46-530E-4E20-AB02-A2ADE69E3B01}" sibTransId="{259DE043-17FA-4087-B181-0DE5DB03E7C2}"/>
    <dgm:cxn modelId="{2319C697-666F-4333-85CF-5CA23E891195}" type="presOf" srcId="{4288EB46-530E-4E20-AB02-A2ADE69E3B01}" destId="{7368A5A0-52E8-4EA2-B9FD-45C010FB8DA8}" srcOrd="0" destOrd="0" presId="urn:microsoft.com/office/officeart/2005/8/layout/orgChart1"/>
    <dgm:cxn modelId="{A2E227A4-1D6F-48F9-A515-0BC42D44AB38}" srcId="{A15C6682-9702-486A-A3C2-9420740C8DE9}" destId="{BB4FDA1C-726B-4A8F-A167-1ACAF22F9298}" srcOrd="3" destOrd="0" parTransId="{55C23006-1391-43BE-84D3-39A26BAC4A8C}" sibTransId="{09A3D284-710B-416D-A5B1-FCFDBAB524F1}"/>
    <dgm:cxn modelId="{E59D97B2-1905-419C-883F-055EAD80AA0B}" type="presOf" srcId="{497C0547-5238-494C-B19B-1ECCAEBC4B25}" destId="{D0730C09-A3DD-49A6-A886-F81FE7E4E2DF}" srcOrd="0" destOrd="0" presId="urn:microsoft.com/office/officeart/2005/8/layout/orgChart1"/>
    <dgm:cxn modelId="{60E5EDC5-1551-475C-ACD6-B56B7CE47229}" type="presOf" srcId="{BB4FDA1C-726B-4A8F-A167-1ACAF22F9298}" destId="{C57A95F1-125F-4B75-B443-AA42DE5F0E8C}" srcOrd="0" destOrd="0" presId="urn:microsoft.com/office/officeart/2005/8/layout/orgChart1"/>
    <dgm:cxn modelId="{706592D5-3927-42A1-978E-8DF33EB2A26B}" type="presOf" srcId="{132E5A58-5EE6-4CAD-9D93-0BD9152EC3D6}" destId="{A32B2D1A-042A-462F-BA60-6B3614303705}" srcOrd="0" destOrd="0" presId="urn:microsoft.com/office/officeart/2005/8/layout/orgChart1"/>
    <dgm:cxn modelId="{4134CDDB-FB9D-4E64-A74B-FA501A781AC6}" type="presOf" srcId="{8B456100-8C40-4456-8A31-A62CD142D77E}" destId="{363076D5-50DC-4FB4-A543-4AA23A3BBD63}" srcOrd="1" destOrd="0" presId="urn:microsoft.com/office/officeart/2005/8/layout/orgChart1"/>
    <dgm:cxn modelId="{D80811DF-F117-4580-8102-3E2D052E8C5F}" type="presOf" srcId="{F5D06711-C647-43DC-8D27-6DC55128DBED}" destId="{F22E647E-451C-44AE-81CE-950E698B0BE1}" srcOrd="0" destOrd="0" presId="urn:microsoft.com/office/officeart/2005/8/layout/orgChart1"/>
    <dgm:cxn modelId="{3B31D4E9-6C6B-4585-B7C6-29905CC6CC5B}" srcId="{A15C6682-9702-486A-A3C2-9420740C8DE9}" destId="{1B36BDCB-C0DE-4866-B924-544BAADBD4AC}" srcOrd="4" destOrd="0" parTransId="{F5D06711-C647-43DC-8D27-6DC55128DBED}" sibTransId="{38445873-10C7-4513-9E47-4C5B7334A826}"/>
    <dgm:cxn modelId="{BF0DECEA-E9A4-4FFC-A8B0-4E864E2E5395}" type="presOf" srcId="{7E43685C-B770-4F9B-8900-6A806FA8940F}" destId="{9099C8B0-EEC6-4125-927C-FDB10D8413BF}" srcOrd="1" destOrd="0" presId="urn:microsoft.com/office/officeart/2005/8/layout/orgChart1"/>
    <dgm:cxn modelId="{2E8835F1-CB06-48CF-BE3B-FF20C1DB6304}" type="presOf" srcId="{6AA68EC3-F985-4571-9A31-7EE72BDA6341}" destId="{83DAA1E4-400C-4E0E-B3A8-2EA037992BEE}" srcOrd="1" destOrd="0" presId="urn:microsoft.com/office/officeart/2005/8/layout/orgChart1"/>
    <dgm:cxn modelId="{5059E2FA-F016-4679-805A-E1B2815ED33A}" type="presOf" srcId="{6AA68EC3-F985-4571-9A31-7EE72BDA6341}" destId="{4F4E2D16-1D6C-4072-BA25-71E235A25C15}" srcOrd="0" destOrd="0" presId="urn:microsoft.com/office/officeart/2005/8/layout/orgChart1"/>
    <dgm:cxn modelId="{2FE92017-7B3F-41F3-8D3A-576343C56BA3}" type="presParOf" srcId="{C7943A27-01E5-4A77-BE8A-F33B1ACD1CA1}" destId="{874F0EC2-5E62-46F9-91E8-8DC91AFB8057}" srcOrd="0" destOrd="0" presId="urn:microsoft.com/office/officeart/2005/8/layout/orgChart1"/>
    <dgm:cxn modelId="{343B7836-4E77-41F2-952F-C2059B378441}" type="presParOf" srcId="{874F0EC2-5E62-46F9-91E8-8DC91AFB8057}" destId="{46D4D2B4-0FEC-418C-B2E1-35BC89EAD938}" srcOrd="0" destOrd="0" presId="urn:microsoft.com/office/officeart/2005/8/layout/orgChart1"/>
    <dgm:cxn modelId="{388DABE3-94C3-4743-AF13-1268E659358E}" type="presParOf" srcId="{46D4D2B4-0FEC-418C-B2E1-35BC89EAD938}" destId="{2E8E40AC-291E-42C5-BE33-67FC07E5B6FF}" srcOrd="0" destOrd="0" presId="urn:microsoft.com/office/officeart/2005/8/layout/orgChart1"/>
    <dgm:cxn modelId="{4F3E6EB2-EA90-4046-836D-2A0C3EC97478}" type="presParOf" srcId="{46D4D2B4-0FEC-418C-B2E1-35BC89EAD938}" destId="{01DAE9A4-857E-4BA6-AF11-47EBABBC130A}" srcOrd="1" destOrd="0" presId="urn:microsoft.com/office/officeart/2005/8/layout/orgChart1"/>
    <dgm:cxn modelId="{1DAEF304-D6B7-431A-9877-AED046D9FE90}" type="presParOf" srcId="{874F0EC2-5E62-46F9-91E8-8DC91AFB8057}" destId="{5005D279-DC4D-476B-90D1-61D5DAAD580A}" srcOrd="1" destOrd="0" presId="urn:microsoft.com/office/officeart/2005/8/layout/orgChart1"/>
    <dgm:cxn modelId="{9EE49988-85B6-4725-8898-BB0E63A7283A}" type="presParOf" srcId="{5005D279-DC4D-476B-90D1-61D5DAAD580A}" destId="{A32B2D1A-042A-462F-BA60-6B3614303705}" srcOrd="0" destOrd="0" presId="urn:microsoft.com/office/officeart/2005/8/layout/orgChart1"/>
    <dgm:cxn modelId="{18636047-5F5C-43F1-B7F2-CE07F63D8B07}" type="presParOf" srcId="{5005D279-DC4D-476B-90D1-61D5DAAD580A}" destId="{77860B58-52FF-4609-8D37-DB94C3F9F258}" srcOrd="1" destOrd="0" presId="urn:microsoft.com/office/officeart/2005/8/layout/orgChart1"/>
    <dgm:cxn modelId="{9A83E101-5808-4EA0-AB68-614408DDAF4E}" type="presParOf" srcId="{77860B58-52FF-4609-8D37-DB94C3F9F258}" destId="{89870075-CF14-4379-9C11-1D4BEFCA57C4}" srcOrd="0" destOrd="0" presId="urn:microsoft.com/office/officeart/2005/8/layout/orgChart1"/>
    <dgm:cxn modelId="{71AC849C-999A-41B6-8EB3-1AA55A609922}" type="presParOf" srcId="{89870075-CF14-4379-9C11-1D4BEFCA57C4}" destId="{4F4E2D16-1D6C-4072-BA25-71E235A25C15}" srcOrd="0" destOrd="0" presId="urn:microsoft.com/office/officeart/2005/8/layout/orgChart1"/>
    <dgm:cxn modelId="{8E30D355-380F-436E-9A7A-32CF4A4FAD34}" type="presParOf" srcId="{89870075-CF14-4379-9C11-1D4BEFCA57C4}" destId="{83DAA1E4-400C-4E0E-B3A8-2EA037992BEE}" srcOrd="1" destOrd="0" presId="urn:microsoft.com/office/officeart/2005/8/layout/orgChart1"/>
    <dgm:cxn modelId="{4C0E298D-256A-46CE-AE03-B0316A03B545}" type="presParOf" srcId="{77860B58-52FF-4609-8D37-DB94C3F9F258}" destId="{8B430AC3-C3DD-42FB-810E-66FBE5D1E012}" srcOrd="1" destOrd="0" presId="urn:microsoft.com/office/officeart/2005/8/layout/orgChart1"/>
    <dgm:cxn modelId="{96849F36-ACEF-4CB6-AFF4-D25E5C05F691}" type="presParOf" srcId="{77860B58-52FF-4609-8D37-DB94C3F9F258}" destId="{445D49F6-2A58-4AA3-804B-08F3CA6A62DA}" srcOrd="2" destOrd="0" presId="urn:microsoft.com/office/officeart/2005/8/layout/orgChart1"/>
    <dgm:cxn modelId="{730A2A2C-A665-4FD0-AAA2-3564B8232C13}" type="presParOf" srcId="{5005D279-DC4D-476B-90D1-61D5DAAD580A}" destId="{D0730C09-A3DD-49A6-A886-F81FE7E4E2DF}" srcOrd="2" destOrd="0" presId="urn:microsoft.com/office/officeart/2005/8/layout/orgChart1"/>
    <dgm:cxn modelId="{9A0BB18C-DCA3-4799-9125-CA01C55F4CDA}" type="presParOf" srcId="{5005D279-DC4D-476B-90D1-61D5DAAD580A}" destId="{27A402F7-CACF-45D6-86BD-3833C8F6597D}" srcOrd="3" destOrd="0" presId="urn:microsoft.com/office/officeart/2005/8/layout/orgChart1"/>
    <dgm:cxn modelId="{6E71B25D-0AC4-4B7B-9227-D09A493CC728}" type="presParOf" srcId="{27A402F7-CACF-45D6-86BD-3833C8F6597D}" destId="{5F9EEF11-710F-4C64-ADB1-8413429708C7}" srcOrd="0" destOrd="0" presId="urn:microsoft.com/office/officeart/2005/8/layout/orgChart1"/>
    <dgm:cxn modelId="{03F51960-7C0D-4ECB-8EC1-A26270D41E8E}" type="presParOf" srcId="{5F9EEF11-710F-4C64-ADB1-8413429708C7}" destId="{AC556867-F7CF-4821-A7C5-3D9E9E4444A6}" srcOrd="0" destOrd="0" presId="urn:microsoft.com/office/officeart/2005/8/layout/orgChart1"/>
    <dgm:cxn modelId="{BB42524E-4D5B-4DE4-802E-58BD40437DD0}" type="presParOf" srcId="{5F9EEF11-710F-4C64-ADB1-8413429708C7}" destId="{9099C8B0-EEC6-4125-927C-FDB10D8413BF}" srcOrd="1" destOrd="0" presId="urn:microsoft.com/office/officeart/2005/8/layout/orgChart1"/>
    <dgm:cxn modelId="{87F86974-D631-447E-B3E1-A7BE18939CD1}" type="presParOf" srcId="{27A402F7-CACF-45D6-86BD-3833C8F6597D}" destId="{CE4AD6EE-F28A-4996-B349-7B2DA4BA608B}" srcOrd="1" destOrd="0" presId="urn:microsoft.com/office/officeart/2005/8/layout/orgChart1"/>
    <dgm:cxn modelId="{B1DA4A02-D055-486A-BBC7-D4C53803F9EA}" type="presParOf" srcId="{27A402F7-CACF-45D6-86BD-3833C8F6597D}" destId="{451DFF31-877C-4232-9141-E573CB446B1D}" srcOrd="2" destOrd="0" presId="urn:microsoft.com/office/officeart/2005/8/layout/orgChart1"/>
    <dgm:cxn modelId="{D94A662A-9F90-4B9D-92EF-411267D45D86}" type="presParOf" srcId="{5005D279-DC4D-476B-90D1-61D5DAAD580A}" destId="{79026711-11CA-4BCA-8B1A-04CB9094302E}" srcOrd="4" destOrd="0" presId="urn:microsoft.com/office/officeart/2005/8/layout/orgChart1"/>
    <dgm:cxn modelId="{28E1060A-BE2C-45EF-BAB5-5BDDA03E9142}" type="presParOf" srcId="{5005D279-DC4D-476B-90D1-61D5DAAD580A}" destId="{C42C815B-D370-4E19-AF11-882773A894C5}" srcOrd="5" destOrd="0" presId="urn:microsoft.com/office/officeart/2005/8/layout/orgChart1"/>
    <dgm:cxn modelId="{32BF0EFF-5FD2-4DB6-AA64-0E95093A03B9}" type="presParOf" srcId="{C42C815B-D370-4E19-AF11-882773A894C5}" destId="{77306F91-EE0F-4DC1-8747-EAA7512F5DDF}" srcOrd="0" destOrd="0" presId="urn:microsoft.com/office/officeart/2005/8/layout/orgChart1"/>
    <dgm:cxn modelId="{C0830144-7691-433A-985F-E782EF55A060}" type="presParOf" srcId="{77306F91-EE0F-4DC1-8747-EAA7512F5DDF}" destId="{C57A95F1-125F-4B75-B443-AA42DE5F0E8C}" srcOrd="0" destOrd="0" presId="urn:microsoft.com/office/officeart/2005/8/layout/orgChart1"/>
    <dgm:cxn modelId="{5B9DD95B-E85D-4EEA-980D-61FACDD16716}" type="presParOf" srcId="{77306F91-EE0F-4DC1-8747-EAA7512F5DDF}" destId="{D17B67C1-B01B-4D7F-905B-A9A5B177E02D}" srcOrd="1" destOrd="0" presId="urn:microsoft.com/office/officeart/2005/8/layout/orgChart1"/>
    <dgm:cxn modelId="{1CA08B07-E33B-4DF8-BC7F-CED8B381334E}" type="presParOf" srcId="{C42C815B-D370-4E19-AF11-882773A894C5}" destId="{7765D8AE-0A0C-409E-8E87-0C5976150806}" srcOrd="1" destOrd="0" presId="urn:microsoft.com/office/officeart/2005/8/layout/orgChart1"/>
    <dgm:cxn modelId="{F79889D9-BFD3-4DBA-BE5F-4BA2339951F2}" type="presParOf" srcId="{C42C815B-D370-4E19-AF11-882773A894C5}" destId="{1FEFD091-A3A2-4DBA-B769-E4CCC3C2261F}" srcOrd="2" destOrd="0" presId="urn:microsoft.com/office/officeart/2005/8/layout/orgChart1"/>
    <dgm:cxn modelId="{3569E7E7-2176-408C-B948-796E921E9323}" type="presParOf" srcId="{5005D279-DC4D-476B-90D1-61D5DAAD580A}" destId="{F22E647E-451C-44AE-81CE-950E698B0BE1}" srcOrd="6" destOrd="0" presId="urn:microsoft.com/office/officeart/2005/8/layout/orgChart1"/>
    <dgm:cxn modelId="{5F28D74E-D63A-471F-8B25-C66EE80582B5}" type="presParOf" srcId="{5005D279-DC4D-476B-90D1-61D5DAAD580A}" destId="{EEFDF3A4-E7B6-454B-AFCB-2F67010A1BC4}" srcOrd="7" destOrd="0" presId="urn:microsoft.com/office/officeart/2005/8/layout/orgChart1"/>
    <dgm:cxn modelId="{688521FC-2266-4D92-AEA4-14201701F57A}" type="presParOf" srcId="{EEFDF3A4-E7B6-454B-AFCB-2F67010A1BC4}" destId="{0ED9D5FF-E1ED-4D3C-A77F-02274677D15C}" srcOrd="0" destOrd="0" presId="urn:microsoft.com/office/officeart/2005/8/layout/orgChart1"/>
    <dgm:cxn modelId="{1411E1AA-B908-4EF8-976F-DCFA29390429}" type="presParOf" srcId="{0ED9D5FF-E1ED-4D3C-A77F-02274677D15C}" destId="{0D0D1A55-1B55-4F28-9CF6-6BD8F99DAAC1}" srcOrd="0" destOrd="0" presId="urn:microsoft.com/office/officeart/2005/8/layout/orgChart1"/>
    <dgm:cxn modelId="{8A8C1B07-7CB3-4711-9686-0DF8F01938DD}" type="presParOf" srcId="{0ED9D5FF-E1ED-4D3C-A77F-02274677D15C}" destId="{287D1567-FDD2-403C-A623-A7D3A6B30334}" srcOrd="1" destOrd="0" presId="urn:microsoft.com/office/officeart/2005/8/layout/orgChart1"/>
    <dgm:cxn modelId="{34F1FFE5-4F66-45BC-95C4-AEB143240D17}" type="presParOf" srcId="{EEFDF3A4-E7B6-454B-AFCB-2F67010A1BC4}" destId="{FFF5E3E8-D9EA-4476-A622-AACBFB46229D}" srcOrd="1" destOrd="0" presId="urn:microsoft.com/office/officeart/2005/8/layout/orgChart1"/>
    <dgm:cxn modelId="{DFB16D1A-9DF7-4D2B-ADF1-B0B1428D1943}" type="presParOf" srcId="{EEFDF3A4-E7B6-454B-AFCB-2F67010A1BC4}" destId="{286458D2-8FE4-4C04-9263-430C91FE5BD9}" srcOrd="2" destOrd="0" presId="urn:microsoft.com/office/officeart/2005/8/layout/orgChart1"/>
    <dgm:cxn modelId="{8FD32270-87C2-4305-BCA0-215AD5C72224}" type="presParOf" srcId="{874F0EC2-5E62-46F9-91E8-8DC91AFB8057}" destId="{40E39C43-528D-42A1-BC44-909A38304B6D}" srcOrd="2" destOrd="0" presId="urn:microsoft.com/office/officeart/2005/8/layout/orgChart1"/>
    <dgm:cxn modelId="{1B724839-3DE1-4C5F-A8F3-516D577EEC11}" type="presParOf" srcId="{40E39C43-528D-42A1-BC44-909A38304B6D}" destId="{7368A5A0-52E8-4EA2-B9FD-45C010FB8DA8}" srcOrd="0" destOrd="0" presId="urn:microsoft.com/office/officeart/2005/8/layout/orgChart1"/>
    <dgm:cxn modelId="{7C31321C-20BF-42F4-AA12-F5586E0BF756}" type="presParOf" srcId="{40E39C43-528D-42A1-BC44-909A38304B6D}" destId="{9B378497-AC59-4266-B521-545635EB8A01}" srcOrd="1" destOrd="0" presId="urn:microsoft.com/office/officeart/2005/8/layout/orgChart1"/>
    <dgm:cxn modelId="{89265AE0-1E21-4DDF-81C4-88AF4C3A68B0}" type="presParOf" srcId="{9B378497-AC59-4266-B521-545635EB8A01}" destId="{AF241A1B-1CDB-4F8E-875E-B8C67089995D}" srcOrd="0" destOrd="0" presId="urn:microsoft.com/office/officeart/2005/8/layout/orgChart1"/>
    <dgm:cxn modelId="{8DB13549-EA66-4FF7-A521-6F7ADD78ED3E}" type="presParOf" srcId="{AF241A1B-1CDB-4F8E-875E-B8C67089995D}" destId="{CE44E692-0EF3-4CBA-A9E0-0AD181334AE9}" srcOrd="0" destOrd="0" presId="urn:microsoft.com/office/officeart/2005/8/layout/orgChart1"/>
    <dgm:cxn modelId="{793924BE-611F-4316-AB4E-625C80D2A9A9}" type="presParOf" srcId="{AF241A1B-1CDB-4F8E-875E-B8C67089995D}" destId="{363076D5-50DC-4FB4-A543-4AA23A3BBD63}" srcOrd="1" destOrd="0" presId="urn:microsoft.com/office/officeart/2005/8/layout/orgChart1"/>
    <dgm:cxn modelId="{2DA1469F-7006-4A9B-89D2-3F87FFDE3C0D}" type="presParOf" srcId="{9B378497-AC59-4266-B521-545635EB8A01}" destId="{A20AD779-83A2-416B-B464-D9DE9C2FA68A}" srcOrd="1" destOrd="0" presId="urn:microsoft.com/office/officeart/2005/8/layout/orgChart1"/>
    <dgm:cxn modelId="{731A0E89-F02F-48E7-8ADB-18C6A96E53BC}" type="presParOf" srcId="{9B378497-AC59-4266-B521-545635EB8A01}" destId="{255C5874-F0EB-43E6-A045-B7334B1FFC0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AD09B-E262-4210-BBC9-A8D9781FBCD8}" type="doc">
      <dgm:prSet loTypeId="urn:microsoft.com/office/officeart/2008/layout/HorizontalMultiLevelHierarchy" loCatId="hierarchy" qsTypeId="urn:microsoft.com/office/officeart/2005/8/quickstyle/simple2" qsCatId="simple" csTypeId="urn:microsoft.com/office/officeart/2005/8/colors/accent0_2" csCatId="mainScheme" phldr="1"/>
      <dgm:spPr/>
      <dgm:t>
        <a:bodyPr/>
        <a:lstStyle/>
        <a:p>
          <a:pPr rtl="1"/>
          <a:endParaRPr lang="ar-SA"/>
        </a:p>
      </dgm:t>
    </dgm:pt>
    <dgm:pt modelId="{969271BB-E299-417E-8812-2769EF7C20C1}">
      <dgm:prSet phldrT="[نص]" custT="1"/>
      <dgm:spPr/>
      <dgm:t>
        <a:bodyPr/>
        <a:lstStyle/>
        <a:p>
          <a:pPr rtl="1"/>
          <a:r>
            <a:rPr lang="ar-IQ" sz="2400" b="1" dirty="0">
              <a:latin typeface="AL - QASSAM-BD" panose="02010000000000000000" pitchFamily="2" charset="-78"/>
              <a:cs typeface="AL - QASSAM-BD" panose="02010000000000000000" pitchFamily="2" charset="-78"/>
            </a:rPr>
            <a:t>الخصائص المميزة لقانون حمورابي</a:t>
          </a:r>
          <a:endParaRPr lang="ar-SA" sz="2400" dirty="0">
            <a:latin typeface="AL - QASSAM-BD" panose="02010000000000000000" pitchFamily="2" charset="-78"/>
            <a:cs typeface="AL - QASSAM-BD" panose="02010000000000000000" pitchFamily="2" charset="-78"/>
          </a:endParaRPr>
        </a:p>
      </dgm:t>
    </dgm:pt>
    <dgm:pt modelId="{C613ACDB-1910-43A5-8CCB-CF7E47551596}" type="parTrans" cxnId="{F5A70211-124A-4554-B1EF-CB649C3E9ADE}">
      <dgm:prSet/>
      <dgm:spPr/>
      <dgm:t>
        <a:bodyPr/>
        <a:lstStyle/>
        <a:p>
          <a:pPr rtl="1"/>
          <a:endParaRPr lang="ar-SA"/>
        </a:p>
      </dgm:t>
    </dgm:pt>
    <dgm:pt modelId="{1DF397E4-80CB-47AF-848F-028BA9996E5D}" type="sibTrans" cxnId="{F5A70211-124A-4554-B1EF-CB649C3E9ADE}">
      <dgm:prSet/>
      <dgm:spPr/>
      <dgm:t>
        <a:bodyPr/>
        <a:lstStyle/>
        <a:p>
          <a:pPr rtl="1"/>
          <a:endParaRPr lang="ar-SA"/>
        </a:p>
      </dgm:t>
    </dgm:pt>
    <dgm:pt modelId="{16A8908C-C1FA-4F0B-BEB5-813C3CE5D025}">
      <dgm:prSet custT="1"/>
      <dgm:spPr/>
      <dgm:t>
        <a:bodyPr/>
        <a:lstStyle/>
        <a:p>
          <a:pPr rtl="1"/>
          <a:r>
            <a:rPr lang="ar-IQ" sz="1800" b="1" dirty="0">
              <a:latin typeface="Arial" panose="020B0604020202020204" pitchFamily="34" charset="0"/>
              <a:cs typeface="Arial" panose="020B0604020202020204" pitchFamily="34" charset="0"/>
            </a:rPr>
            <a:t>تشريع مدني.</a:t>
          </a:r>
        </a:p>
      </dgm:t>
    </dgm:pt>
    <dgm:pt modelId="{DBD4668B-045D-423F-83EB-52B023752126}" type="parTrans" cxnId="{7728333A-3C87-424D-B4D5-19226A23C486}">
      <dgm:prSet/>
      <dgm:spPr/>
      <dgm:t>
        <a:bodyPr/>
        <a:lstStyle/>
        <a:p>
          <a:pPr rtl="1"/>
          <a:endParaRPr lang="ar-SA"/>
        </a:p>
      </dgm:t>
    </dgm:pt>
    <dgm:pt modelId="{7885BCD4-B396-49C4-9F23-264A127EC819}" type="sibTrans" cxnId="{7728333A-3C87-424D-B4D5-19226A23C486}">
      <dgm:prSet/>
      <dgm:spPr/>
      <dgm:t>
        <a:bodyPr/>
        <a:lstStyle/>
        <a:p>
          <a:pPr rtl="1"/>
          <a:endParaRPr lang="ar-SA"/>
        </a:p>
      </dgm:t>
    </dgm:pt>
    <dgm:pt modelId="{96042559-E9B5-4786-A497-49E71C2199E2}">
      <dgm:prSet custT="1"/>
      <dgm:spPr/>
      <dgm:t>
        <a:bodyPr/>
        <a:lstStyle/>
        <a:p>
          <a:pPr rtl="1"/>
          <a:r>
            <a:rPr lang="ar-IQ" sz="1800" b="1" dirty="0">
              <a:latin typeface="Arial" panose="020B0604020202020204" pitchFamily="34" charset="0"/>
              <a:cs typeface="Arial" panose="020B0604020202020204" pitchFamily="34" charset="0"/>
            </a:rPr>
            <a:t>متأثر بالقوانين السابقة.</a:t>
          </a:r>
        </a:p>
      </dgm:t>
    </dgm:pt>
    <dgm:pt modelId="{E0E2ABDA-44F7-4C4C-80AA-9BB4C3AD8B14}" type="parTrans" cxnId="{D08D91E5-87D7-46CC-B094-978B2579577E}">
      <dgm:prSet/>
      <dgm:spPr/>
      <dgm:t>
        <a:bodyPr/>
        <a:lstStyle/>
        <a:p>
          <a:pPr rtl="1"/>
          <a:endParaRPr lang="ar-SA"/>
        </a:p>
      </dgm:t>
    </dgm:pt>
    <dgm:pt modelId="{76F898F3-0CF1-4019-AB9D-061EB85FA169}" type="sibTrans" cxnId="{D08D91E5-87D7-46CC-B094-978B2579577E}">
      <dgm:prSet/>
      <dgm:spPr/>
      <dgm:t>
        <a:bodyPr/>
        <a:lstStyle/>
        <a:p>
          <a:pPr rtl="1"/>
          <a:endParaRPr lang="ar-SA"/>
        </a:p>
      </dgm:t>
    </dgm:pt>
    <dgm:pt modelId="{7B76F0B3-5F30-45E6-8BCF-0872965BDACB}">
      <dgm:prSet custT="1"/>
      <dgm:spPr/>
      <dgm:t>
        <a:bodyPr/>
        <a:lstStyle/>
        <a:p>
          <a:pPr rtl="1"/>
          <a:r>
            <a:rPr lang="ar-IQ" sz="1800" b="1" dirty="0">
              <a:latin typeface="Arial" panose="020B0604020202020204" pitchFamily="34" charset="0"/>
              <a:cs typeface="Arial" panose="020B0604020202020204" pitchFamily="34" charset="0"/>
            </a:rPr>
            <a:t>يحتوي عقوبات صارمة تطبق على المخالف.</a:t>
          </a:r>
        </a:p>
      </dgm:t>
    </dgm:pt>
    <dgm:pt modelId="{B27E372E-50B0-45A2-91F1-FC0D34819FCB}" type="parTrans" cxnId="{2788CC89-CB63-4BDF-941E-FF1AE46DF0F2}">
      <dgm:prSet/>
      <dgm:spPr/>
      <dgm:t>
        <a:bodyPr/>
        <a:lstStyle/>
        <a:p>
          <a:pPr rtl="1"/>
          <a:endParaRPr lang="ar-SA"/>
        </a:p>
      </dgm:t>
    </dgm:pt>
    <dgm:pt modelId="{5C04BEC4-2F57-4882-AB65-D22F54DD42D3}" type="sibTrans" cxnId="{2788CC89-CB63-4BDF-941E-FF1AE46DF0F2}">
      <dgm:prSet/>
      <dgm:spPr/>
      <dgm:t>
        <a:bodyPr/>
        <a:lstStyle/>
        <a:p>
          <a:pPr rtl="1"/>
          <a:endParaRPr lang="ar-SA"/>
        </a:p>
      </dgm:t>
    </dgm:pt>
    <dgm:pt modelId="{D23A3C3F-CF04-44FD-80EB-CE48EC7813D5}">
      <dgm:prSet custT="1"/>
      <dgm:spPr/>
      <dgm:t>
        <a:bodyPr/>
        <a:lstStyle/>
        <a:p>
          <a:pPr rtl="1"/>
          <a:r>
            <a:rPr lang="ar-IQ" sz="1800" b="1">
              <a:latin typeface="Arial" panose="020B0604020202020204" pitchFamily="34" charset="0"/>
              <a:cs typeface="Arial" panose="020B0604020202020204" pitchFamily="34" charset="0"/>
            </a:rPr>
            <a:t>يوحد ما بين الالهة.</a:t>
          </a:r>
          <a:endParaRPr lang="ar-IQ" sz="1800" b="1" dirty="0">
            <a:latin typeface="Arial" panose="020B0604020202020204" pitchFamily="34" charset="0"/>
            <a:cs typeface="Arial" panose="020B0604020202020204" pitchFamily="34" charset="0"/>
          </a:endParaRPr>
        </a:p>
      </dgm:t>
    </dgm:pt>
    <dgm:pt modelId="{9ED19991-DB46-474A-94FB-F1ED10E472A0}" type="parTrans" cxnId="{895A0798-5099-44F8-94D5-4E8BA3823AE7}">
      <dgm:prSet/>
      <dgm:spPr/>
      <dgm:t>
        <a:bodyPr/>
        <a:lstStyle/>
        <a:p>
          <a:pPr rtl="1"/>
          <a:endParaRPr lang="ar-SA"/>
        </a:p>
      </dgm:t>
    </dgm:pt>
    <dgm:pt modelId="{8142E9A0-548E-4FF8-B506-FCDE2CADC127}" type="sibTrans" cxnId="{895A0798-5099-44F8-94D5-4E8BA3823AE7}">
      <dgm:prSet/>
      <dgm:spPr/>
      <dgm:t>
        <a:bodyPr/>
        <a:lstStyle/>
        <a:p>
          <a:pPr rtl="1"/>
          <a:endParaRPr lang="ar-SA"/>
        </a:p>
      </dgm:t>
    </dgm:pt>
    <dgm:pt modelId="{E9B106B1-8FE3-46E6-87FF-66E5C666A718}">
      <dgm:prSet custT="1"/>
      <dgm:spPr/>
      <dgm:t>
        <a:bodyPr/>
        <a:lstStyle/>
        <a:p>
          <a:pPr rtl="1"/>
          <a:r>
            <a:rPr lang="ar-IQ" sz="1800" b="1" dirty="0">
              <a:latin typeface="Arial" panose="020B0604020202020204" pitchFamily="34" charset="0"/>
              <a:cs typeface="Arial" panose="020B0604020202020204" pitchFamily="34" charset="0"/>
            </a:rPr>
            <a:t>التوحيد بين النظام السياسي والقانوني.</a:t>
          </a:r>
        </a:p>
      </dgm:t>
    </dgm:pt>
    <dgm:pt modelId="{17B60731-7E36-424B-9AEC-5D076EE015AC}" type="parTrans" cxnId="{346B1DC6-732F-4444-9724-138F80EF96BE}">
      <dgm:prSet/>
      <dgm:spPr/>
      <dgm:t>
        <a:bodyPr/>
        <a:lstStyle/>
        <a:p>
          <a:pPr rtl="1"/>
          <a:endParaRPr lang="ar-SA"/>
        </a:p>
      </dgm:t>
    </dgm:pt>
    <dgm:pt modelId="{EC7093CE-0FC0-4ADC-BD94-BA6FDAA1888B}" type="sibTrans" cxnId="{346B1DC6-732F-4444-9724-138F80EF96BE}">
      <dgm:prSet/>
      <dgm:spPr/>
      <dgm:t>
        <a:bodyPr/>
        <a:lstStyle/>
        <a:p>
          <a:pPr rtl="1"/>
          <a:endParaRPr lang="ar-SA"/>
        </a:p>
      </dgm:t>
    </dgm:pt>
    <dgm:pt modelId="{2EE6EDFF-394B-4EDB-A542-56A155738951}" type="pres">
      <dgm:prSet presAssocID="{A53AD09B-E262-4210-BBC9-A8D9781FBCD8}" presName="Name0" presStyleCnt="0">
        <dgm:presLayoutVars>
          <dgm:chPref val="1"/>
          <dgm:dir val="rev"/>
          <dgm:animOne val="branch"/>
          <dgm:animLvl val="lvl"/>
          <dgm:resizeHandles val="exact"/>
        </dgm:presLayoutVars>
      </dgm:prSet>
      <dgm:spPr/>
    </dgm:pt>
    <dgm:pt modelId="{742CAE4A-C3CE-409A-8FE8-F01EC7E9E593}" type="pres">
      <dgm:prSet presAssocID="{969271BB-E299-417E-8812-2769EF7C20C1}" presName="root1" presStyleCnt="0"/>
      <dgm:spPr/>
    </dgm:pt>
    <dgm:pt modelId="{EC57EE56-5D9E-4E8D-B118-700358C04D6B}" type="pres">
      <dgm:prSet presAssocID="{969271BB-E299-417E-8812-2769EF7C20C1}" presName="LevelOneTextNode" presStyleLbl="node0" presStyleIdx="0" presStyleCnt="1" custScaleX="109148" custScaleY="77740">
        <dgm:presLayoutVars>
          <dgm:chPref val="3"/>
        </dgm:presLayoutVars>
      </dgm:prSet>
      <dgm:spPr/>
    </dgm:pt>
    <dgm:pt modelId="{01F5CCA9-8AB5-4D3D-A6F3-FF4BED76506E}" type="pres">
      <dgm:prSet presAssocID="{969271BB-E299-417E-8812-2769EF7C20C1}" presName="level2hierChild" presStyleCnt="0"/>
      <dgm:spPr/>
    </dgm:pt>
    <dgm:pt modelId="{E7FD688E-99D9-4973-93CD-728CAADC5164}" type="pres">
      <dgm:prSet presAssocID="{DBD4668B-045D-423F-83EB-52B023752126}" presName="conn2-1" presStyleLbl="parChTrans1D2" presStyleIdx="0" presStyleCnt="5"/>
      <dgm:spPr/>
    </dgm:pt>
    <dgm:pt modelId="{B9FAF1E5-FA18-4B55-9ACA-BA666FC0626C}" type="pres">
      <dgm:prSet presAssocID="{DBD4668B-045D-423F-83EB-52B023752126}" presName="connTx" presStyleLbl="parChTrans1D2" presStyleIdx="0" presStyleCnt="5"/>
      <dgm:spPr/>
    </dgm:pt>
    <dgm:pt modelId="{CCE6552F-C448-4BEA-9E43-E6CB013524C3}" type="pres">
      <dgm:prSet presAssocID="{16A8908C-C1FA-4F0B-BEB5-813C3CE5D025}" presName="root2" presStyleCnt="0"/>
      <dgm:spPr/>
    </dgm:pt>
    <dgm:pt modelId="{AC32797B-C6C8-4EEC-B57C-C4594E4D1D55}" type="pres">
      <dgm:prSet presAssocID="{16A8908C-C1FA-4F0B-BEB5-813C3CE5D025}" presName="LevelTwoTextNode" presStyleLbl="node2" presStyleIdx="0" presStyleCnt="5" custScaleX="190340" custScaleY="49345">
        <dgm:presLayoutVars>
          <dgm:chPref val="3"/>
        </dgm:presLayoutVars>
      </dgm:prSet>
      <dgm:spPr/>
    </dgm:pt>
    <dgm:pt modelId="{A6B4EBC9-999E-4E45-8664-0CE67ACBCCAF}" type="pres">
      <dgm:prSet presAssocID="{16A8908C-C1FA-4F0B-BEB5-813C3CE5D025}" presName="level3hierChild" presStyleCnt="0"/>
      <dgm:spPr/>
    </dgm:pt>
    <dgm:pt modelId="{A761534D-A8DE-4CB4-A199-923303DB4503}" type="pres">
      <dgm:prSet presAssocID="{E0E2ABDA-44F7-4C4C-80AA-9BB4C3AD8B14}" presName="conn2-1" presStyleLbl="parChTrans1D2" presStyleIdx="1" presStyleCnt="5"/>
      <dgm:spPr/>
    </dgm:pt>
    <dgm:pt modelId="{2FBC8678-3CA0-4453-AC70-B878892484ED}" type="pres">
      <dgm:prSet presAssocID="{E0E2ABDA-44F7-4C4C-80AA-9BB4C3AD8B14}" presName="connTx" presStyleLbl="parChTrans1D2" presStyleIdx="1" presStyleCnt="5"/>
      <dgm:spPr/>
    </dgm:pt>
    <dgm:pt modelId="{1E9DDFFE-1544-45FF-9B83-F5131A04358D}" type="pres">
      <dgm:prSet presAssocID="{96042559-E9B5-4786-A497-49E71C2199E2}" presName="root2" presStyleCnt="0"/>
      <dgm:spPr/>
    </dgm:pt>
    <dgm:pt modelId="{A23DD442-9958-4CA5-B419-ADC14073BD55}" type="pres">
      <dgm:prSet presAssocID="{96042559-E9B5-4786-A497-49E71C2199E2}" presName="LevelTwoTextNode" presStyleLbl="node2" presStyleIdx="1" presStyleCnt="5" custScaleX="190340" custScaleY="78050">
        <dgm:presLayoutVars>
          <dgm:chPref val="3"/>
        </dgm:presLayoutVars>
      </dgm:prSet>
      <dgm:spPr/>
    </dgm:pt>
    <dgm:pt modelId="{7A31E321-7602-4C30-8E0B-340A02B3C6CA}" type="pres">
      <dgm:prSet presAssocID="{96042559-E9B5-4786-A497-49E71C2199E2}" presName="level3hierChild" presStyleCnt="0"/>
      <dgm:spPr/>
    </dgm:pt>
    <dgm:pt modelId="{7067C748-914A-4FA8-BA08-E9F230FFA7C7}" type="pres">
      <dgm:prSet presAssocID="{B27E372E-50B0-45A2-91F1-FC0D34819FCB}" presName="conn2-1" presStyleLbl="parChTrans1D2" presStyleIdx="2" presStyleCnt="5"/>
      <dgm:spPr/>
    </dgm:pt>
    <dgm:pt modelId="{8E6EC6DE-EC34-43F8-85EE-9399E2510C1F}" type="pres">
      <dgm:prSet presAssocID="{B27E372E-50B0-45A2-91F1-FC0D34819FCB}" presName="connTx" presStyleLbl="parChTrans1D2" presStyleIdx="2" presStyleCnt="5"/>
      <dgm:spPr/>
    </dgm:pt>
    <dgm:pt modelId="{B108155A-BB52-41F3-89E8-39674B0ACD00}" type="pres">
      <dgm:prSet presAssocID="{7B76F0B3-5F30-45E6-8BCF-0872965BDACB}" presName="root2" presStyleCnt="0"/>
      <dgm:spPr/>
    </dgm:pt>
    <dgm:pt modelId="{C913AD5E-CDB8-4687-9F4E-22D1D1F8F8FE}" type="pres">
      <dgm:prSet presAssocID="{7B76F0B3-5F30-45E6-8BCF-0872965BDACB}" presName="LevelTwoTextNode" presStyleLbl="node2" presStyleIdx="2" presStyleCnt="5" custScaleX="190340" custScaleY="49345">
        <dgm:presLayoutVars>
          <dgm:chPref val="3"/>
        </dgm:presLayoutVars>
      </dgm:prSet>
      <dgm:spPr/>
    </dgm:pt>
    <dgm:pt modelId="{D9EA973A-5557-4B9E-9159-A5E2F947774C}" type="pres">
      <dgm:prSet presAssocID="{7B76F0B3-5F30-45E6-8BCF-0872965BDACB}" presName="level3hierChild" presStyleCnt="0"/>
      <dgm:spPr/>
    </dgm:pt>
    <dgm:pt modelId="{F33D7832-2CD8-42DC-ADD1-7CE2732CCE38}" type="pres">
      <dgm:prSet presAssocID="{9ED19991-DB46-474A-94FB-F1ED10E472A0}" presName="conn2-1" presStyleLbl="parChTrans1D2" presStyleIdx="3" presStyleCnt="5"/>
      <dgm:spPr/>
    </dgm:pt>
    <dgm:pt modelId="{6DDA7BC5-B9DC-49E0-A6C2-7ACF83836837}" type="pres">
      <dgm:prSet presAssocID="{9ED19991-DB46-474A-94FB-F1ED10E472A0}" presName="connTx" presStyleLbl="parChTrans1D2" presStyleIdx="3" presStyleCnt="5"/>
      <dgm:spPr/>
    </dgm:pt>
    <dgm:pt modelId="{3788736C-E01E-4AFA-AE6D-C06AB218A54A}" type="pres">
      <dgm:prSet presAssocID="{D23A3C3F-CF04-44FD-80EB-CE48EC7813D5}" presName="root2" presStyleCnt="0"/>
      <dgm:spPr/>
    </dgm:pt>
    <dgm:pt modelId="{52FE1674-2934-4A24-885E-0241640A2FB9}" type="pres">
      <dgm:prSet presAssocID="{D23A3C3F-CF04-44FD-80EB-CE48EC7813D5}" presName="LevelTwoTextNode" presStyleLbl="node2" presStyleIdx="3" presStyleCnt="5" custScaleX="190340" custScaleY="49345">
        <dgm:presLayoutVars>
          <dgm:chPref val="3"/>
        </dgm:presLayoutVars>
      </dgm:prSet>
      <dgm:spPr/>
    </dgm:pt>
    <dgm:pt modelId="{ADAB4963-A85D-48EB-B118-74134093D229}" type="pres">
      <dgm:prSet presAssocID="{D23A3C3F-CF04-44FD-80EB-CE48EC7813D5}" presName="level3hierChild" presStyleCnt="0"/>
      <dgm:spPr/>
    </dgm:pt>
    <dgm:pt modelId="{6603A9B4-5D75-42AC-8067-97D7BE3A7F24}" type="pres">
      <dgm:prSet presAssocID="{17B60731-7E36-424B-9AEC-5D076EE015AC}" presName="conn2-1" presStyleLbl="parChTrans1D2" presStyleIdx="4" presStyleCnt="5"/>
      <dgm:spPr/>
    </dgm:pt>
    <dgm:pt modelId="{8A334FBD-5CAF-4C6A-9B0C-60837E4CDD52}" type="pres">
      <dgm:prSet presAssocID="{17B60731-7E36-424B-9AEC-5D076EE015AC}" presName="connTx" presStyleLbl="parChTrans1D2" presStyleIdx="4" presStyleCnt="5"/>
      <dgm:spPr/>
    </dgm:pt>
    <dgm:pt modelId="{4A8127CC-BDAE-44DC-991B-D4D7DDA5D95E}" type="pres">
      <dgm:prSet presAssocID="{E9B106B1-8FE3-46E6-87FF-66E5C666A718}" presName="root2" presStyleCnt="0"/>
      <dgm:spPr/>
    </dgm:pt>
    <dgm:pt modelId="{D64630FE-9511-4D97-814D-EC12469A11CA}" type="pres">
      <dgm:prSet presAssocID="{E9B106B1-8FE3-46E6-87FF-66E5C666A718}" presName="LevelTwoTextNode" presStyleLbl="node2" presStyleIdx="4" presStyleCnt="5" custScaleX="190340" custScaleY="49345">
        <dgm:presLayoutVars>
          <dgm:chPref val="3"/>
        </dgm:presLayoutVars>
      </dgm:prSet>
      <dgm:spPr/>
    </dgm:pt>
    <dgm:pt modelId="{BDDD99D2-133D-4EF4-A05B-44DB82185A56}" type="pres">
      <dgm:prSet presAssocID="{E9B106B1-8FE3-46E6-87FF-66E5C666A718}" presName="level3hierChild" presStyleCnt="0"/>
      <dgm:spPr/>
    </dgm:pt>
  </dgm:ptLst>
  <dgm:cxnLst>
    <dgm:cxn modelId="{4BC08106-8318-4EEA-BF5E-65DBBA30F5D5}" type="presOf" srcId="{17B60731-7E36-424B-9AEC-5D076EE015AC}" destId="{6603A9B4-5D75-42AC-8067-97D7BE3A7F24}" srcOrd="0" destOrd="0" presId="urn:microsoft.com/office/officeart/2008/layout/HorizontalMultiLevelHierarchy"/>
    <dgm:cxn modelId="{F5A70211-124A-4554-B1EF-CB649C3E9ADE}" srcId="{A53AD09B-E262-4210-BBC9-A8D9781FBCD8}" destId="{969271BB-E299-417E-8812-2769EF7C20C1}" srcOrd="0" destOrd="0" parTransId="{C613ACDB-1910-43A5-8CCB-CF7E47551596}" sibTransId="{1DF397E4-80CB-47AF-848F-028BA9996E5D}"/>
    <dgm:cxn modelId="{A638E812-D2A9-43BD-B5D1-C7C46BA1130E}" type="presOf" srcId="{9ED19991-DB46-474A-94FB-F1ED10E472A0}" destId="{6DDA7BC5-B9DC-49E0-A6C2-7ACF83836837}" srcOrd="1" destOrd="0" presId="urn:microsoft.com/office/officeart/2008/layout/HorizontalMultiLevelHierarchy"/>
    <dgm:cxn modelId="{D9BF4723-650F-4153-B20D-9B63F8922EEC}" type="presOf" srcId="{E0E2ABDA-44F7-4C4C-80AA-9BB4C3AD8B14}" destId="{2FBC8678-3CA0-4453-AC70-B878892484ED}" srcOrd="1" destOrd="0" presId="urn:microsoft.com/office/officeart/2008/layout/HorizontalMultiLevelHierarchy"/>
    <dgm:cxn modelId="{7C150829-C029-432F-8D90-D8B2D01F8DFD}" type="presOf" srcId="{17B60731-7E36-424B-9AEC-5D076EE015AC}" destId="{8A334FBD-5CAF-4C6A-9B0C-60837E4CDD52}" srcOrd="1" destOrd="0" presId="urn:microsoft.com/office/officeart/2008/layout/HorizontalMultiLevelHierarchy"/>
    <dgm:cxn modelId="{249FB431-CBE4-4867-B6BD-758F5A08622C}" type="presOf" srcId="{96042559-E9B5-4786-A497-49E71C2199E2}" destId="{A23DD442-9958-4CA5-B419-ADC14073BD55}" srcOrd="0" destOrd="0" presId="urn:microsoft.com/office/officeart/2008/layout/HorizontalMultiLevelHierarchy"/>
    <dgm:cxn modelId="{7728333A-3C87-424D-B4D5-19226A23C486}" srcId="{969271BB-E299-417E-8812-2769EF7C20C1}" destId="{16A8908C-C1FA-4F0B-BEB5-813C3CE5D025}" srcOrd="0" destOrd="0" parTransId="{DBD4668B-045D-423F-83EB-52B023752126}" sibTransId="{7885BCD4-B396-49C4-9F23-264A127EC819}"/>
    <dgm:cxn modelId="{E8CC035C-998D-436D-AACC-41BDCA133E1D}" type="presOf" srcId="{B27E372E-50B0-45A2-91F1-FC0D34819FCB}" destId="{8E6EC6DE-EC34-43F8-85EE-9399E2510C1F}" srcOrd="1" destOrd="0" presId="urn:microsoft.com/office/officeart/2008/layout/HorizontalMultiLevelHierarchy"/>
    <dgm:cxn modelId="{EEC3AB43-D45A-4BE0-B390-382CA75BB06C}" type="presOf" srcId="{969271BB-E299-417E-8812-2769EF7C20C1}" destId="{EC57EE56-5D9E-4E8D-B118-700358C04D6B}" srcOrd="0" destOrd="0" presId="urn:microsoft.com/office/officeart/2008/layout/HorizontalMultiLevelHierarchy"/>
    <dgm:cxn modelId="{32761244-5BB4-4D68-963D-53A35521AC2A}" type="presOf" srcId="{DBD4668B-045D-423F-83EB-52B023752126}" destId="{E7FD688E-99D9-4973-93CD-728CAADC5164}" srcOrd="0" destOrd="0" presId="urn:microsoft.com/office/officeart/2008/layout/HorizontalMultiLevelHierarchy"/>
    <dgm:cxn modelId="{628A6368-9259-41C5-AC4D-D648DEDED386}" type="presOf" srcId="{16A8908C-C1FA-4F0B-BEB5-813C3CE5D025}" destId="{AC32797B-C6C8-4EEC-B57C-C4594E4D1D55}" srcOrd="0" destOrd="0" presId="urn:microsoft.com/office/officeart/2008/layout/HorizontalMultiLevelHierarchy"/>
    <dgm:cxn modelId="{9B2B4A4A-E562-44C0-A96C-FADCEAE9FEF2}" type="presOf" srcId="{B27E372E-50B0-45A2-91F1-FC0D34819FCB}" destId="{7067C748-914A-4FA8-BA08-E9F230FFA7C7}" srcOrd="0" destOrd="0" presId="urn:microsoft.com/office/officeart/2008/layout/HorizontalMultiLevelHierarchy"/>
    <dgm:cxn modelId="{8A778A6A-DE7D-407F-B5C6-86938C403FE0}" type="presOf" srcId="{E0E2ABDA-44F7-4C4C-80AA-9BB4C3AD8B14}" destId="{A761534D-A8DE-4CB4-A199-923303DB4503}" srcOrd="0" destOrd="0" presId="urn:microsoft.com/office/officeart/2008/layout/HorizontalMultiLevelHierarchy"/>
    <dgm:cxn modelId="{8040B153-68A3-4554-B310-317ECC1D7610}" type="presOf" srcId="{D23A3C3F-CF04-44FD-80EB-CE48EC7813D5}" destId="{52FE1674-2934-4A24-885E-0241640A2FB9}" srcOrd="0" destOrd="0" presId="urn:microsoft.com/office/officeart/2008/layout/HorizontalMultiLevelHierarchy"/>
    <dgm:cxn modelId="{C20B5176-B3C5-42E2-9D50-FE1540C41823}" type="presOf" srcId="{9ED19991-DB46-474A-94FB-F1ED10E472A0}" destId="{F33D7832-2CD8-42DC-ADD1-7CE2732CCE38}" srcOrd="0" destOrd="0" presId="urn:microsoft.com/office/officeart/2008/layout/HorizontalMultiLevelHierarchy"/>
    <dgm:cxn modelId="{5AF41658-0837-4713-AFAE-66875FCFD1F7}" type="presOf" srcId="{7B76F0B3-5F30-45E6-8BCF-0872965BDACB}" destId="{C913AD5E-CDB8-4687-9F4E-22D1D1F8F8FE}" srcOrd="0" destOrd="0" presId="urn:microsoft.com/office/officeart/2008/layout/HorizontalMultiLevelHierarchy"/>
    <dgm:cxn modelId="{2788CC89-CB63-4BDF-941E-FF1AE46DF0F2}" srcId="{969271BB-E299-417E-8812-2769EF7C20C1}" destId="{7B76F0B3-5F30-45E6-8BCF-0872965BDACB}" srcOrd="2" destOrd="0" parTransId="{B27E372E-50B0-45A2-91F1-FC0D34819FCB}" sibTransId="{5C04BEC4-2F57-4882-AB65-D22F54DD42D3}"/>
    <dgm:cxn modelId="{AA801295-A832-4CD2-A858-B5BA1F9C4E88}" type="presOf" srcId="{E9B106B1-8FE3-46E6-87FF-66E5C666A718}" destId="{D64630FE-9511-4D97-814D-EC12469A11CA}" srcOrd="0" destOrd="0" presId="urn:microsoft.com/office/officeart/2008/layout/HorizontalMultiLevelHierarchy"/>
    <dgm:cxn modelId="{895A0798-5099-44F8-94D5-4E8BA3823AE7}" srcId="{969271BB-E299-417E-8812-2769EF7C20C1}" destId="{D23A3C3F-CF04-44FD-80EB-CE48EC7813D5}" srcOrd="3" destOrd="0" parTransId="{9ED19991-DB46-474A-94FB-F1ED10E472A0}" sibTransId="{8142E9A0-548E-4FF8-B506-FCDE2CADC127}"/>
    <dgm:cxn modelId="{3BB6EDA1-D423-4026-A6CF-91049472DEF5}" type="presOf" srcId="{A53AD09B-E262-4210-BBC9-A8D9781FBCD8}" destId="{2EE6EDFF-394B-4EDB-A542-56A155738951}" srcOrd="0" destOrd="0" presId="urn:microsoft.com/office/officeart/2008/layout/HorizontalMultiLevelHierarchy"/>
    <dgm:cxn modelId="{346B1DC6-732F-4444-9724-138F80EF96BE}" srcId="{969271BB-E299-417E-8812-2769EF7C20C1}" destId="{E9B106B1-8FE3-46E6-87FF-66E5C666A718}" srcOrd="4" destOrd="0" parTransId="{17B60731-7E36-424B-9AEC-5D076EE015AC}" sibTransId="{EC7093CE-0FC0-4ADC-BD94-BA6FDAA1888B}"/>
    <dgm:cxn modelId="{D08D91E5-87D7-46CC-B094-978B2579577E}" srcId="{969271BB-E299-417E-8812-2769EF7C20C1}" destId="{96042559-E9B5-4786-A497-49E71C2199E2}" srcOrd="1" destOrd="0" parTransId="{E0E2ABDA-44F7-4C4C-80AA-9BB4C3AD8B14}" sibTransId="{76F898F3-0CF1-4019-AB9D-061EB85FA169}"/>
    <dgm:cxn modelId="{E6C2F8F6-C01E-481D-8CE8-E78197218B05}" type="presOf" srcId="{DBD4668B-045D-423F-83EB-52B023752126}" destId="{B9FAF1E5-FA18-4B55-9ACA-BA666FC0626C}" srcOrd="1" destOrd="0" presId="urn:microsoft.com/office/officeart/2008/layout/HorizontalMultiLevelHierarchy"/>
    <dgm:cxn modelId="{B27BCBB1-D9FB-46A2-80CD-C07B1EFA6ADC}" type="presParOf" srcId="{2EE6EDFF-394B-4EDB-A542-56A155738951}" destId="{742CAE4A-C3CE-409A-8FE8-F01EC7E9E593}" srcOrd="0" destOrd="0" presId="urn:microsoft.com/office/officeart/2008/layout/HorizontalMultiLevelHierarchy"/>
    <dgm:cxn modelId="{6C15B448-8B17-4DA3-B68E-DB052ECC0371}" type="presParOf" srcId="{742CAE4A-C3CE-409A-8FE8-F01EC7E9E593}" destId="{EC57EE56-5D9E-4E8D-B118-700358C04D6B}" srcOrd="0" destOrd="0" presId="urn:microsoft.com/office/officeart/2008/layout/HorizontalMultiLevelHierarchy"/>
    <dgm:cxn modelId="{EF3E864A-468B-4C81-A8A9-ADC5274D55B0}" type="presParOf" srcId="{742CAE4A-C3CE-409A-8FE8-F01EC7E9E593}" destId="{01F5CCA9-8AB5-4D3D-A6F3-FF4BED76506E}" srcOrd="1" destOrd="0" presId="urn:microsoft.com/office/officeart/2008/layout/HorizontalMultiLevelHierarchy"/>
    <dgm:cxn modelId="{E8D366EC-7A80-4224-BECD-F0DCFF5E4E2C}" type="presParOf" srcId="{01F5CCA9-8AB5-4D3D-A6F3-FF4BED76506E}" destId="{E7FD688E-99D9-4973-93CD-728CAADC5164}" srcOrd="0" destOrd="0" presId="urn:microsoft.com/office/officeart/2008/layout/HorizontalMultiLevelHierarchy"/>
    <dgm:cxn modelId="{A5DB783F-D095-40F7-A5EF-77F30C250521}" type="presParOf" srcId="{E7FD688E-99D9-4973-93CD-728CAADC5164}" destId="{B9FAF1E5-FA18-4B55-9ACA-BA666FC0626C}" srcOrd="0" destOrd="0" presId="urn:microsoft.com/office/officeart/2008/layout/HorizontalMultiLevelHierarchy"/>
    <dgm:cxn modelId="{E2DEA647-06C5-4015-8737-D9962E08FF90}" type="presParOf" srcId="{01F5CCA9-8AB5-4D3D-A6F3-FF4BED76506E}" destId="{CCE6552F-C448-4BEA-9E43-E6CB013524C3}" srcOrd="1" destOrd="0" presId="urn:microsoft.com/office/officeart/2008/layout/HorizontalMultiLevelHierarchy"/>
    <dgm:cxn modelId="{CB820D3D-A882-4CF0-8AFC-4151509B6AD7}" type="presParOf" srcId="{CCE6552F-C448-4BEA-9E43-E6CB013524C3}" destId="{AC32797B-C6C8-4EEC-B57C-C4594E4D1D55}" srcOrd="0" destOrd="0" presId="urn:microsoft.com/office/officeart/2008/layout/HorizontalMultiLevelHierarchy"/>
    <dgm:cxn modelId="{ED867667-6FA9-43F8-B7CF-7D7639B78076}" type="presParOf" srcId="{CCE6552F-C448-4BEA-9E43-E6CB013524C3}" destId="{A6B4EBC9-999E-4E45-8664-0CE67ACBCCAF}" srcOrd="1" destOrd="0" presId="urn:microsoft.com/office/officeart/2008/layout/HorizontalMultiLevelHierarchy"/>
    <dgm:cxn modelId="{A2218E4E-2FDD-4C37-A833-B17955370442}" type="presParOf" srcId="{01F5CCA9-8AB5-4D3D-A6F3-FF4BED76506E}" destId="{A761534D-A8DE-4CB4-A199-923303DB4503}" srcOrd="2" destOrd="0" presId="urn:microsoft.com/office/officeart/2008/layout/HorizontalMultiLevelHierarchy"/>
    <dgm:cxn modelId="{B35F919B-A104-4C28-9274-103F238C0756}" type="presParOf" srcId="{A761534D-A8DE-4CB4-A199-923303DB4503}" destId="{2FBC8678-3CA0-4453-AC70-B878892484ED}" srcOrd="0" destOrd="0" presId="urn:microsoft.com/office/officeart/2008/layout/HorizontalMultiLevelHierarchy"/>
    <dgm:cxn modelId="{1F3B09A1-F6E6-4BCE-9AFF-57A100434673}" type="presParOf" srcId="{01F5CCA9-8AB5-4D3D-A6F3-FF4BED76506E}" destId="{1E9DDFFE-1544-45FF-9B83-F5131A04358D}" srcOrd="3" destOrd="0" presId="urn:microsoft.com/office/officeart/2008/layout/HorizontalMultiLevelHierarchy"/>
    <dgm:cxn modelId="{57194C7C-27BA-4B6E-B6AE-8C31BA58B11F}" type="presParOf" srcId="{1E9DDFFE-1544-45FF-9B83-F5131A04358D}" destId="{A23DD442-9958-4CA5-B419-ADC14073BD55}" srcOrd="0" destOrd="0" presId="urn:microsoft.com/office/officeart/2008/layout/HorizontalMultiLevelHierarchy"/>
    <dgm:cxn modelId="{9F3B24A5-91AA-4E8E-9EBC-09A3AFF66BCA}" type="presParOf" srcId="{1E9DDFFE-1544-45FF-9B83-F5131A04358D}" destId="{7A31E321-7602-4C30-8E0B-340A02B3C6CA}" srcOrd="1" destOrd="0" presId="urn:microsoft.com/office/officeart/2008/layout/HorizontalMultiLevelHierarchy"/>
    <dgm:cxn modelId="{98F8D4B0-9E1A-482F-A1D7-8C7B7C8C5E91}" type="presParOf" srcId="{01F5CCA9-8AB5-4D3D-A6F3-FF4BED76506E}" destId="{7067C748-914A-4FA8-BA08-E9F230FFA7C7}" srcOrd="4" destOrd="0" presId="urn:microsoft.com/office/officeart/2008/layout/HorizontalMultiLevelHierarchy"/>
    <dgm:cxn modelId="{2978E77C-048C-4D01-AA54-75F795CF4E0C}" type="presParOf" srcId="{7067C748-914A-4FA8-BA08-E9F230FFA7C7}" destId="{8E6EC6DE-EC34-43F8-85EE-9399E2510C1F}" srcOrd="0" destOrd="0" presId="urn:microsoft.com/office/officeart/2008/layout/HorizontalMultiLevelHierarchy"/>
    <dgm:cxn modelId="{BCB56F16-8F1D-4815-93CA-31DCE54D4387}" type="presParOf" srcId="{01F5CCA9-8AB5-4D3D-A6F3-FF4BED76506E}" destId="{B108155A-BB52-41F3-89E8-39674B0ACD00}" srcOrd="5" destOrd="0" presId="urn:microsoft.com/office/officeart/2008/layout/HorizontalMultiLevelHierarchy"/>
    <dgm:cxn modelId="{32AF5288-4E06-4C8F-970A-E52D94E31C1A}" type="presParOf" srcId="{B108155A-BB52-41F3-89E8-39674B0ACD00}" destId="{C913AD5E-CDB8-4687-9F4E-22D1D1F8F8FE}" srcOrd="0" destOrd="0" presId="urn:microsoft.com/office/officeart/2008/layout/HorizontalMultiLevelHierarchy"/>
    <dgm:cxn modelId="{29BE9EED-BE42-40C4-9BB0-73EAED495E5B}" type="presParOf" srcId="{B108155A-BB52-41F3-89E8-39674B0ACD00}" destId="{D9EA973A-5557-4B9E-9159-A5E2F947774C}" srcOrd="1" destOrd="0" presId="urn:microsoft.com/office/officeart/2008/layout/HorizontalMultiLevelHierarchy"/>
    <dgm:cxn modelId="{B6739348-57C1-49C7-90FC-E443D7BB4095}" type="presParOf" srcId="{01F5CCA9-8AB5-4D3D-A6F3-FF4BED76506E}" destId="{F33D7832-2CD8-42DC-ADD1-7CE2732CCE38}" srcOrd="6" destOrd="0" presId="urn:microsoft.com/office/officeart/2008/layout/HorizontalMultiLevelHierarchy"/>
    <dgm:cxn modelId="{6B65853A-D7C9-4912-885B-2D2A4E9AE759}" type="presParOf" srcId="{F33D7832-2CD8-42DC-ADD1-7CE2732CCE38}" destId="{6DDA7BC5-B9DC-49E0-A6C2-7ACF83836837}" srcOrd="0" destOrd="0" presId="urn:microsoft.com/office/officeart/2008/layout/HorizontalMultiLevelHierarchy"/>
    <dgm:cxn modelId="{F2B74938-5990-4D50-94DC-24C3710EF348}" type="presParOf" srcId="{01F5CCA9-8AB5-4D3D-A6F3-FF4BED76506E}" destId="{3788736C-E01E-4AFA-AE6D-C06AB218A54A}" srcOrd="7" destOrd="0" presId="urn:microsoft.com/office/officeart/2008/layout/HorizontalMultiLevelHierarchy"/>
    <dgm:cxn modelId="{3B63A424-0353-4791-8DBF-E0D7F4C00576}" type="presParOf" srcId="{3788736C-E01E-4AFA-AE6D-C06AB218A54A}" destId="{52FE1674-2934-4A24-885E-0241640A2FB9}" srcOrd="0" destOrd="0" presId="urn:microsoft.com/office/officeart/2008/layout/HorizontalMultiLevelHierarchy"/>
    <dgm:cxn modelId="{EC4CE077-F4D8-4870-8C13-ADA72EC7B237}" type="presParOf" srcId="{3788736C-E01E-4AFA-AE6D-C06AB218A54A}" destId="{ADAB4963-A85D-48EB-B118-74134093D229}" srcOrd="1" destOrd="0" presId="urn:microsoft.com/office/officeart/2008/layout/HorizontalMultiLevelHierarchy"/>
    <dgm:cxn modelId="{E73005BA-7957-402E-8D2F-0115101BBCD7}" type="presParOf" srcId="{01F5CCA9-8AB5-4D3D-A6F3-FF4BED76506E}" destId="{6603A9B4-5D75-42AC-8067-97D7BE3A7F24}" srcOrd="8" destOrd="0" presId="urn:microsoft.com/office/officeart/2008/layout/HorizontalMultiLevelHierarchy"/>
    <dgm:cxn modelId="{A1F4AF8F-1311-45E5-B179-A167A102DFA5}" type="presParOf" srcId="{6603A9B4-5D75-42AC-8067-97D7BE3A7F24}" destId="{8A334FBD-5CAF-4C6A-9B0C-60837E4CDD52}" srcOrd="0" destOrd="0" presId="urn:microsoft.com/office/officeart/2008/layout/HorizontalMultiLevelHierarchy"/>
    <dgm:cxn modelId="{508A9D27-5172-4C4C-9CC4-CDECDAEADF10}" type="presParOf" srcId="{01F5CCA9-8AB5-4D3D-A6F3-FF4BED76506E}" destId="{4A8127CC-BDAE-44DC-991B-D4D7DDA5D95E}" srcOrd="9" destOrd="0" presId="urn:microsoft.com/office/officeart/2008/layout/HorizontalMultiLevelHierarchy"/>
    <dgm:cxn modelId="{AC5FB0CF-ECAC-4AE6-A586-27DBFD782412}" type="presParOf" srcId="{4A8127CC-BDAE-44DC-991B-D4D7DDA5D95E}" destId="{D64630FE-9511-4D97-814D-EC12469A11CA}" srcOrd="0" destOrd="0" presId="urn:microsoft.com/office/officeart/2008/layout/HorizontalMultiLevelHierarchy"/>
    <dgm:cxn modelId="{C310683F-D4DD-4EC0-B171-0A94A357C1EA}" type="presParOf" srcId="{4A8127CC-BDAE-44DC-991B-D4D7DDA5D95E}" destId="{BDDD99D2-133D-4EF4-A05B-44DB82185A56}"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8A5A0-52E8-4EA2-B9FD-45C010FB8DA8}">
      <dsp:nvSpPr>
        <dsp:cNvPr id="0" name=""/>
        <dsp:cNvSpPr/>
      </dsp:nvSpPr>
      <dsp:spPr>
        <a:xfrm>
          <a:off x="4339800" y="1334953"/>
          <a:ext cx="205966" cy="902328"/>
        </a:xfrm>
        <a:custGeom>
          <a:avLst/>
          <a:gdLst/>
          <a:ahLst/>
          <a:cxnLst/>
          <a:rect l="0" t="0" r="0" b="0"/>
          <a:pathLst>
            <a:path>
              <a:moveTo>
                <a:pt x="205966" y="0"/>
              </a:moveTo>
              <a:lnTo>
                <a:pt x="205966" y="902328"/>
              </a:lnTo>
              <a:lnTo>
                <a:pt x="0" y="902328"/>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2E647E-451C-44AE-81CE-950E698B0BE1}">
      <dsp:nvSpPr>
        <dsp:cNvPr id="0" name=""/>
        <dsp:cNvSpPr/>
      </dsp:nvSpPr>
      <dsp:spPr>
        <a:xfrm>
          <a:off x="4545767" y="1334953"/>
          <a:ext cx="3560272" cy="1804656"/>
        </a:xfrm>
        <a:custGeom>
          <a:avLst/>
          <a:gdLst/>
          <a:ahLst/>
          <a:cxnLst/>
          <a:rect l="0" t="0" r="0" b="0"/>
          <a:pathLst>
            <a:path>
              <a:moveTo>
                <a:pt x="0" y="0"/>
              </a:moveTo>
              <a:lnTo>
                <a:pt x="0" y="1598689"/>
              </a:lnTo>
              <a:lnTo>
                <a:pt x="3560272" y="1598689"/>
              </a:lnTo>
              <a:lnTo>
                <a:pt x="3560272" y="180465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026711-11CA-4BCA-8B1A-04CB9094302E}">
      <dsp:nvSpPr>
        <dsp:cNvPr id="0" name=""/>
        <dsp:cNvSpPr/>
      </dsp:nvSpPr>
      <dsp:spPr>
        <a:xfrm>
          <a:off x="4545767" y="1334953"/>
          <a:ext cx="1186757" cy="1804656"/>
        </a:xfrm>
        <a:custGeom>
          <a:avLst/>
          <a:gdLst/>
          <a:ahLst/>
          <a:cxnLst/>
          <a:rect l="0" t="0" r="0" b="0"/>
          <a:pathLst>
            <a:path>
              <a:moveTo>
                <a:pt x="0" y="0"/>
              </a:moveTo>
              <a:lnTo>
                <a:pt x="0" y="1598689"/>
              </a:lnTo>
              <a:lnTo>
                <a:pt x="1186757" y="1598689"/>
              </a:lnTo>
              <a:lnTo>
                <a:pt x="1186757" y="180465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730C09-A3DD-49A6-A886-F81FE7E4E2DF}">
      <dsp:nvSpPr>
        <dsp:cNvPr id="0" name=""/>
        <dsp:cNvSpPr/>
      </dsp:nvSpPr>
      <dsp:spPr>
        <a:xfrm>
          <a:off x="3359009" y="1334953"/>
          <a:ext cx="1186757" cy="1804656"/>
        </a:xfrm>
        <a:custGeom>
          <a:avLst/>
          <a:gdLst/>
          <a:ahLst/>
          <a:cxnLst/>
          <a:rect l="0" t="0" r="0" b="0"/>
          <a:pathLst>
            <a:path>
              <a:moveTo>
                <a:pt x="1186757" y="0"/>
              </a:moveTo>
              <a:lnTo>
                <a:pt x="1186757" y="1598689"/>
              </a:lnTo>
              <a:lnTo>
                <a:pt x="0" y="1598689"/>
              </a:lnTo>
              <a:lnTo>
                <a:pt x="0" y="180465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2B2D1A-042A-462F-BA60-6B3614303705}">
      <dsp:nvSpPr>
        <dsp:cNvPr id="0" name=""/>
        <dsp:cNvSpPr/>
      </dsp:nvSpPr>
      <dsp:spPr>
        <a:xfrm>
          <a:off x="985494" y="1334953"/>
          <a:ext cx="3560272" cy="1804656"/>
        </a:xfrm>
        <a:custGeom>
          <a:avLst/>
          <a:gdLst/>
          <a:ahLst/>
          <a:cxnLst/>
          <a:rect l="0" t="0" r="0" b="0"/>
          <a:pathLst>
            <a:path>
              <a:moveTo>
                <a:pt x="3560272" y="0"/>
              </a:moveTo>
              <a:lnTo>
                <a:pt x="3560272" y="1598689"/>
              </a:lnTo>
              <a:lnTo>
                <a:pt x="0" y="1598689"/>
              </a:lnTo>
              <a:lnTo>
                <a:pt x="0" y="180465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8E40AC-291E-42C5-BE33-67FC07E5B6FF}">
      <dsp:nvSpPr>
        <dsp:cNvPr id="0" name=""/>
        <dsp:cNvSpPr/>
      </dsp:nvSpPr>
      <dsp:spPr>
        <a:xfrm>
          <a:off x="2685960" y="354162"/>
          <a:ext cx="3719612" cy="98079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SA" sz="2800" b="1" kern="1200" dirty="0"/>
            <a:t>مكونات المجتمع البابلي</a:t>
          </a:r>
        </a:p>
      </dsp:txBody>
      <dsp:txXfrm>
        <a:off x="2685960" y="354162"/>
        <a:ext cx="3719612" cy="980791"/>
      </dsp:txXfrm>
    </dsp:sp>
    <dsp:sp modelId="{4F4E2D16-1D6C-4072-BA25-71E235A25C15}">
      <dsp:nvSpPr>
        <dsp:cNvPr id="0" name=""/>
        <dsp:cNvSpPr/>
      </dsp:nvSpPr>
      <dsp:spPr>
        <a:xfrm>
          <a:off x="4702" y="3139610"/>
          <a:ext cx="1961582" cy="98079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kern="1200" dirty="0">
              <a:latin typeface="Arial" panose="020B0604020202020204" pitchFamily="34" charset="0"/>
              <a:ea typeface="Calibri" panose="020F0502020204030204" pitchFamily="34" charset="0"/>
              <a:cs typeface="Arial" panose="020B0604020202020204" pitchFamily="34" charset="0"/>
            </a:rPr>
            <a:t>4-الرقيق أو العبيد </a:t>
          </a:r>
          <a:r>
            <a:rPr lang="ar-IQ" sz="1600" kern="1200" dirty="0">
              <a:latin typeface="Arial" panose="020B0604020202020204" pitchFamily="34" charset="0"/>
              <a:ea typeface="Calibri" panose="020F0502020204030204" pitchFamily="34" charset="0"/>
              <a:cs typeface="Arial" panose="020B0604020202020204" pitchFamily="34" charset="0"/>
            </a:rPr>
            <a:t>و</a:t>
          </a:r>
          <a:r>
            <a:rPr lang="ar-SA" sz="1600" kern="1200" dirty="0">
              <a:latin typeface="Arial" panose="020B0604020202020204" pitchFamily="34" charset="0"/>
              <a:ea typeface="Calibri" panose="020F0502020204030204" pitchFamily="34" charset="0"/>
              <a:cs typeface="Arial" panose="020B0604020202020204" pitchFamily="34" charset="0"/>
            </a:rPr>
            <a:t>هم من اسرى الحروب</a:t>
          </a:r>
          <a:r>
            <a:rPr lang="ar-IQ" sz="1600" kern="1200" dirty="0">
              <a:latin typeface="Arial" panose="020B0604020202020204" pitchFamily="34" charset="0"/>
              <a:ea typeface="Calibri" panose="020F0502020204030204" pitchFamily="34" charset="0"/>
              <a:cs typeface="Arial" panose="020B0604020202020204" pitchFamily="34" charset="0"/>
            </a:rPr>
            <a:t>.</a:t>
          </a:r>
          <a:endParaRPr lang="en-US" sz="1600" kern="1200" dirty="0">
            <a:latin typeface="Arial" panose="020B0604020202020204" pitchFamily="34" charset="0"/>
            <a:ea typeface="Calibri" panose="020F0502020204030204" pitchFamily="34" charset="0"/>
            <a:cs typeface="Arial" panose="020B0604020202020204" pitchFamily="34" charset="0"/>
          </a:endParaRPr>
        </a:p>
      </dsp:txBody>
      <dsp:txXfrm>
        <a:off x="4702" y="3139610"/>
        <a:ext cx="1961582" cy="980791"/>
      </dsp:txXfrm>
    </dsp:sp>
    <dsp:sp modelId="{AC556867-F7CF-4821-A7C5-3D9E9E4444A6}">
      <dsp:nvSpPr>
        <dsp:cNvPr id="0" name=""/>
        <dsp:cNvSpPr/>
      </dsp:nvSpPr>
      <dsp:spPr>
        <a:xfrm>
          <a:off x="2378217" y="3139610"/>
          <a:ext cx="1961582" cy="98079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kern="1200" dirty="0"/>
            <a:t>3-</a:t>
          </a:r>
          <a:r>
            <a:rPr lang="ar-IQ" sz="1600" kern="1200" dirty="0">
              <a:latin typeface="Arial" panose="020B0604020202020204" pitchFamily="34" charset="0"/>
              <a:ea typeface="Calibri" panose="020F0502020204030204" pitchFamily="34" charset="0"/>
              <a:cs typeface="Arial" panose="020B0604020202020204" pitchFamily="34" charset="0"/>
            </a:rPr>
            <a:t>الطبقة السفلى:</a:t>
          </a:r>
          <a:r>
            <a:rPr lang="ar-SA" sz="1600" kern="1200" dirty="0">
              <a:latin typeface="Arial" panose="020B0604020202020204" pitchFamily="34" charset="0"/>
              <a:ea typeface="Calibri" panose="020F0502020204030204" pitchFamily="34" charset="0"/>
              <a:cs typeface="Arial" panose="020B0604020202020204" pitchFamily="34" charset="0"/>
            </a:rPr>
            <a:t>عامة الناس </a:t>
          </a:r>
          <a:r>
            <a:rPr lang="ar-IQ" sz="1600" kern="1200" dirty="0">
              <a:latin typeface="Arial" panose="020B0604020202020204" pitchFamily="34" charset="0"/>
              <a:ea typeface="Calibri" panose="020F0502020204030204" pitchFamily="34" charset="0"/>
              <a:cs typeface="Arial" panose="020B0604020202020204" pitchFamily="34" charset="0"/>
            </a:rPr>
            <a:t>(الاحرار)</a:t>
          </a:r>
          <a:r>
            <a:rPr lang="ar-SA" sz="1600" kern="1200" dirty="0">
              <a:latin typeface="Arial" panose="020B0604020202020204" pitchFamily="34" charset="0"/>
              <a:ea typeface="Calibri" panose="020F0502020204030204" pitchFamily="34" charset="0"/>
              <a:cs typeface="Arial" panose="020B0604020202020204" pitchFamily="34" charset="0"/>
            </a:rPr>
            <a:t>وضمت العامِلِين في الحقول والمزارع والمحلات التجارية الصغير</a:t>
          </a:r>
          <a:r>
            <a:rPr lang="ar-IQ" sz="1600" kern="1200" dirty="0">
              <a:latin typeface="Arial" panose="020B0604020202020204" pitchFamily="34" charset="0"/>
              <a:ea typeface="Calibri" panose="020F0502020204030204" pitchFamily="34" charset="0"/>
              <a:cs typeface="Arial" panose="020B0604020202020204" pitchFamily="34" charset="0"/>
            </a:rPr>
            <a:t>ة.</a:t>
          </a:r>
          <a:endParaRPr lang="ar-SA" sz="1600" kern="1200" dirty="0"/>
        </a:p>
      </dsp:txBody>
      <dsp:txXfrm>
        <a:off x="2378217" y="3139610"/>
        <a:ext cx="1961582" cy="980791"/>
      </dsp:txXfrm>
    </dsp:sp>
    <dsp:sp modelId="{C57A95F1-125F-4B75-B443-AA42DE5F0E8C}">
      <dsp:nvSpPr>
        <dsp:cNvPr id="0" name=""/>
        <dsp:cNvSpPr/>
      </dsp:nvSpPr>
      <dsp:spPr>
        <a:xfrm>
          <a:off x="4751733" y="3139610"/>
          <a:ext cx="1961582" cy="98079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kern="1200" dirty="0"/>
            <a:t>2-</a:t>
          </a:r>
          <a:r>
            <a:rPr lang="ar-IQ" sz="1600" kern="1200" dirty="0">
              <a:latin typeface="Arial" panose="020B0604020202020204" pitchFamily="34" charset="0"/>
              <a:ea typeface="Calibri" panose="020F0502020204030204" pitchFamily="34" charset="0"/>
              <a:cs typeface="Arial" panose="020B0604020202020204" pitchFamily="34" charset="0"/>
            </a:rPr>
            <a:t>الطبقة الوسطى: </a:t>
          </a:r>
          <a:r>
            <a:rPr lang="ar-SA" sz="1600" kern="1200" dirty="0">
              <a:latin typeface="Arial" panose="020B0604020202020204" pitchFamily="34" charset="0"/>
              <a:ea typeface="Calibri" panose="020F0502020204030204" pitchFamily="34" charset="0"/>
              <a:cs typeface="Arial" panose="020B0604020202020204" pitchFamily="34" charset="0"/>
            </a:rPr>
            <a:t>فئة النبلاء وأصحاب الاقطاعات وملّاك</a:t>
          </a:r>
          <a:r>
            <a:rPr lang="ar-IQ" sz="1600" kern="1200" dirty="0">
              <a:latin typeface="Arial" panose="020B0604020202020204" pitchFamily="34" charset="0"/>
              <a:ea typeface="Calibri" panose="020F0502020204030204" pitchFamily="34" charset="0"/>
              <a:cs typeface="Arial" panose="020B0604020202020204" pitchFamily="34" charset="0"/>
            </a:rPr>
            <a:t> الاراضي</a:t>
          </a:r>
          <a:r>
            <a:rPr lang="ar-SA" sz="1600" kern="1200" dirty="0">
              <a:latin typeface="Arial" panose="020B0604020202020204" pitchFamily="34" charset="0"/>
              <a:ea typeface="Calibri" panose="020F0502020204030204" pitchFamily="34" charset="0"/>
              <a:cs typeface="Arial" panose="020B0604020202020204" pitchFamily="34" charset="0"/>
            </a:rPr>
            <a:t> وكبار الكهنة والموظفين وقادة الجيش</a:t>
          </a:r>
          <a:r>
            <a:rPr lang="en-US" sz="1600" kern="1200" dirty="0">
              <a:latin typeface="Arial" panose="020B0604020202020204" pitchFamily="34" charset="0"/>
              <a:ea typeface="Calibri" panose="020F0502020204030204" pitchFamily="34" charset="0"/>
              <a:cs typeface="Arial" panose="020B0604020202020204" pitchFamily="34" charset="0"/>
            </a:rPr>
            <a:t>.</a:t>
          </a:r>
          <a:endParaRPr lang="ar-SA" sz="1600" kern="1200" dirty="0"/>
        </a:p>
      </dsp:txBody>
      <dsp:txXfrm>
        <a:off x="4751733" y="3139610"/>
        <a:ext cx="1961582" cy="980791"/>
      </dsp:txXfrm>
    </dsp:sp>
    <dsp:sp modelId="{0D0D1A55-1B55-4F28-9CF6-6BD8F99DAAC1}">
      <dsp:nvSpPr>
        <dsp:cNvPr id="0" name=""/>
        <dsp:cNvSpPr/>
      </dsp:nvSpPr>
      <dsp:spPr>
        <a:xfrm>
          <a:off x="7125248" y="3139610"/>
          <a:ext cx="1961582" cy="980791"/>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kern="1200" dirty="0"/>
            <a:t>1-</a:t>
          </a:r>
          <a:r>
            <a:rPr lang="ar-IQ" sz="1600" kern="1200" dirty="0">
              <a:latin typeface="Arial" panose="020B0604020202020204" pitchFamily="34" charset="0"/>
              <a:ea typeface="Calibri" panose="020F0502020204030204" pitchFamily="34" charset="0"/>
              <a:cs typeface="Arial" panose="020B0604020202020204" pitchFamily="34" charset="0"/>
            </a:rPr>
            <a:t>الطبقة العليا:</a:t>
          </a:r>
          <a:r>
            <a:rPr lang="en-US" sz="1600" kern="1200" dirty="0">
              <a:latin typeface="Arial" panose="020B0604020202020204" pitchFamily="34" charset="0"/>
              <a:ea typeface="Calibri" panose="020F0502020204030204" pitchFamily="34" charset="0"/>
              <a:cs typeface="Arial" panose="020B0604020202020204" pitchFamily="34" charset="0"/>
            </a:rPr>
            <a:t> </a:t>
          </a:r>
          <a:r>
            <a:rPr lang="ar-SA" sz="1600" kern="1200" dirty="0">
              <a:latin typeface="Arial" panose="020B0604020202020204" pitchFamily="34" charset="0"/>
              <a:ea typeface="Calibri" panose="020F0502020204030204" pitchFamily="34" charset="0"/>
              <a:cs typeface="Arial" panose="020B0604020202020204" pitchFamily="34" charset="0"/>
            </a:rPr>
            <a:t>الأسرة الحاكمة</a:t>
          </a:r>
          <a:r>
            <a:rPr lang="ar-IQ" sz="1600" kern="1200" dirty="0">
              <a:latin typeface="Arial" panose="020B0604020202020204" pitchFamily="34" charset="0"/>
              <a:ea typeface="Calibri" panose="020F0502020204030204" pitchFamily="34" charset="0"/>
              <a:cs typeface="Arial" panose="020B0604020202020204" pitchFamily="34" charset="0"/>
            </a:rPr>
            <a:t>،</a:t>
          </a:r>
          <a:r>
            <a:rPr lang="ar-SA" sz="1600" kern="1200" dirty="0">
              <a:latin typeface="Arial" panose="020B0604020202020204" pitchFamily="34" charset="0"/>
              <a:ea typeface="Calibri" panose="020F0502020204030204" pitchFamily="34" charset="0"/>
              <a:cs typeface="Arial" panose="020B0604020202020204" pitchFamily="34" charset="0"/>
            </a:rPr>
            <a:t> الملك وأسرته</a:t>
          </a:r>
          <a:r>
            <a:rPr lang="en-US" sz="1600" kern="1200" dirty="0">
              <a:latin typeface="Arial" panose="020B0604020202020204" pitchFamily="34" charset="0"/>
              <a:ea typeface="Calibri" panose="020F0502020204030204" pitchFamily="34" charset="0"/>
              <a:cs typeface="Arial" panose="020B0604020202020204" pitchFamily="34" charset="0"/>
            </a:rPr>
            <a:t>.</a:t>
          </a:r>
          <a:endParaRPr lang="ar-SA" sz="1600" kern="1200" dirty="0"/>
        </a:p>
      </dsp:txBody>
      <dsp:txXfrm>
        <a:off x="7125248" y="3139610"/>
        <a:ext cx="1961582" cy="980791"/>
      </dsp:txXfrm>
    </dsp:sp>
    <dsp:sp modelId="{CE44E692-0EF3-4CBA-A9E0-0AD181334AE9}">
      <dsp:nvSpPr>
        <dsp:cNvPr id="0" name=""/>
        <dsp:cNvSpPr/>
      </dsp:nvSpPr>
      <dsp:spPr>
        <a:xfrm>
          <a:off x="685744" y="1919544"/>
          <a:ext cx="3654056" cy="635474"/>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1">
            <a:lnSpc>
              <a:spcPct val="90000"/>
            </a:lnSpc>
            <a:spcBef>
              <a:spcPct val="0"/>
            </a:spcBef>
            <a:spcAft>
              <a:spcPct val="35000"/>
            </a:spcAft>
            <a:buNone/>
          </a:pPr>
          <a:r>
            <a:rPr lang="ar-SA" sz="1600" kern="1200" dirty="0">
              <a:latin typeface="Arial" panose="020B0604020202020204" pitchFamily="34" charset="0"/>
              <a:ea typeface="Calibri" panose="020F0502020204030204" pitchFamily="34" charset="0"/>
              <a:cs typeface="Arial" panose="020B0604020202020204" pitchFamily="34" charset="0"/>
            </a:rPr>
            <a:t>تألف المجتمع العراقي القديم البابلي من فئات و</a:t>
          </a:r>
          <a:r>
            <a:rPr lang="ar-IQ" sz="1600" kern="1200" dirty="0">
              <a:latin typeface="Arial" panose="020B0604020202020204" pitchFamily="34" charset="0"/>
              <a:ea typeface="Calibri" panose="020F0502020204030204" pitchFamily="34" charset="0"/>
              <a:cs typeface="Arial" panose="020B0604020202020204" pitchFamily="34" charset="0"/>
            </a:rPr>
            <a:t>طبقات </a:t>
          </a:r>
          <a:r>
            <a:rPr lang="ar-SA" sz="1600" kern="1200" dirty="0">
              <a:latin typeface="Arial" panose="020B0604020202020204" pitchFamily="34" charset="0"/>
              <a:ea typeface="Calibri" panose="020F0502020204030204" pitchFamily="34" charset="0"/>
              <a:cs typeface="Arial" panose="020B0604020202020204" pitchFamily="34" charset="0"/>
            </a:rPr>
            <a:t>عديدة منها</a:t>
          </a:r>
          <a:r>
            <a:rPr lang="en-US" sz="1600" kern="1200" dirty="0">
              <a:latin typeface="Arial" panose="020B0604020202020204" pitchFamily="34" charset="0"/>
              <a:ea typeface="Calibri" panose="020F0502020204030204" pitchFamily="34" charset="0"/>
              <a:cs typeface="Arial" panose="020B0604020202020204" pitchFamily="34" charset="0"/>
            </a:rPr>
            <a:t>:</a:t>
          </a:r>
          <a:endParaRPr lang="ar-SA" sz="1600" kern="1200" dirty="0"/>
        </a:p>
      </dsp:txBody>
      <dsp:txXfrm>
        <a:off x="685744" y="1919544"/>
        <a:ext cx="3654056" cy="635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3A9B4-5D75-42AC-8067-97D7BE3A7F24}">
      <dsp:nvSpPr>
        <dsp:cNvPr id="0" name=""/>
        <dsp:cNvSpPr/>
      </dsp:nvSpPr>
      <dsp:spPr>
        <a:xfrm>
          <a:off x="5707921" y="2262752"/>
          <a:ext cx="564058" cy="1401914"/>
        </a:xfrm>
        <a:custGeom>
          <a:avLst/>
          <a:gdLst/>
          <a:ahLst/>
          <a:cxnLst/>
          <a:rect l="0" t="0" r="0" b="0"/>
          <a:pathLst>
            <a:path>
              <a:moveTo>
                <a:pt x="564058" y="0"/>
              </a:moveTo>
              <a:lnTo>
                <a:pt x="282029" y="0"/>
              </a:lnTo>
              <a:lnTo>
                <a:pt x="282029" y="1401914"/>
              </a:lnTo>
              <a:lnTo>
                <a:pt x="0" y="1401914"/>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5952172" y="2925931"/>
        <a:ext cx="75556" cy="75556"/>
      </dsp:txXfrm>
    </dsp:sp>
    <dsp:sp modelId="{F33D7832-2CD8-42DC-ADD1-7CE2732CCE38}">
      <dsp:nvSpPr>
        <dsp:cNvPr id="0" name=""/>
        <dsp:cNvSpPr/>
      </dsp:nvSpPr>
      <dsp:spPr>
        <a:xfrm>
          <a:off x="5707921" y="2262752"/>
          <a:ext cx="564058" cy="762661"/>
        </a:xfrm>
        <a:custGeom>
          <a:avLst/>
          <a:gdLst/>
          <a:ahLst/>
          <a:cxnLst/>
          <a:rect l="0" t="0" r="0" b="0"/>
          <a:pathLst>
            <a:path>
              <a:moveTo>
                <a:pt x="564058" y="0"/>
              </a:moveTo>
              <a:lnTo>
                <a:pt x="282029" y="0"/>
              </a:lnTo>
              <a:lnTo>
                <a:pt x="282029" y="762661"/>
              </a:lnTo>
              <a:lnTo>
                <a:pt x="0" y="76266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5966236" y="2620368"/>
        <a:ext cx="47429" cy="47429"/>
      </dsp:txXfrm>
    </dsp:sp>
    <dsp:sp modelId="{7067C748-914A-4FA8-BA08-E9F230FFA7C7}">
      <dsp:nvSpPr>
        <dsp:cNvPr id="0" name=""/>
        <dsp:cNvSpPr/>
      </dsp:nvSpPr>
      <dsp:spPr>
        <a:xfrm>
          <a:off x="5707921" y="2262752"/>
          <a:ext cx="564058" cy="123409"/>
        </a:xfrm>
        <a:custGeom>
          <a:avLst/>
          <a:gdLst/>
          <a:ahLst/>
          <a:cxnLst/>
          <a:rect l="0" t="0" r="0" b="0"/>
          <a:pathLst>
            <a:path>
              <a:moveTo>
                <a:pt x="564058" y="0"/>
              </a:moveTo>
              <a:lnTo>
                <a:pt x="282029" y="0"/>
              </a:lnTo>
              <a:lnTo>
                <a:pt x="282029" y="123409"/>
              </a:lnTo>
              <a:lnTo>
                <a:pt x="0" y="123409"/>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5975516" y="2310022"/>
        <a:ext cx="28870" cy="28870"/>
      </dsp:txXfrm>
    </dsp:sp>
    <dsp:sp modelId="{A761534D-A8DE-4CB4-A199-923303DB4503}">
      <dsp:nvSpPr>
        <dsp:cNvPr id="0" name=""/>
        <dsp:cNvSpPr/>
      </dsp:nvSpPr>
      <dsp:spPr>
        <a:xfrm>
          <a:off x="5707921" y="1623500"/>
          <a:ext cx="564058" cy="639252"/>
        </a:xfrm>
        <a:custGeom>
          <a:avLst/>
          <a:gdLst/>
          <a:ahLst/>
          <a:cxnLst/>
          <a:rect l="0" t="0" r="0" b="0"/>
          <a:pathLst>
            <a:path>
              <a:moveTo>
                <a:pt x="564058" y="639252"/>
              </a:moveTo>
              <a:lnTo>
                <a:pt x="282029" y="639252"/>
              </a:lnTo>
              <a:lnTo>
                <a:pt x="282029" y="0"/>
              </a:lnTo>
              <a:lnTo>
                <a:pt x="0"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5968637" y="1921813"/>
        <a:ext cx="42626" cy="42626"/>
      </dsp:txXfrm>
    </dsp:sp>
    <dsp:sp modelId="{E7FD688E-99D9-4973-93CD-728CAADC5164}">
      <dsp:nvSpPr>
        <dsp:cNvPr id="0" name=""/>
        <dsp:cNvSpPr/>
      </dsp:nvSpPr>
      <dsp:spPr>
        <a:xfrm>
          <a:off x="5707921" y="860838"/>
          <a:ext cx="564058" cy="1401914"/>
        </a:xfrm>
        <a:custGeom>
          <a:avLst/>
          <a:gdLst/>
          <a:ahLst/>
          <a:cxnLst/>
          <a:rect l="0" t="0" r="0" b="0"/>
          <a:pathLst>
            <a:path>
              <a:moveTo>
                <a:pt x="564058" y="1401914"/>
              </a:moveTo>
              <a:lnTo>
                <a:pt x="282029" y="1401914"/>
              </a:lnTo>
              <a:lnTo>
                <a:pt x="282029" y="0"/>
              </a:lnTo>
              <a:lnTo>
                <a:pt x="0" y="0"/>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a:off x="5952172" y="1524016"/>
        <a:ext cx="75556" cy="75556"/>
      </dsp:txXfrm>
    </dsp:sp>
    <dsp:sp modelId="{EC57EE56-5D9E-4E8D-B118-700358C04D6B}">
      <dsp:nvSpPr>
        <dsp:cNvPr id="0" name=""/>
        <dsp:cNvSpPr/>
      </dsp:nvSpPr>
      <dsp:spPr>
        <a:xfrm rot="5400000">
          <a:off x="4982169" y="1793500"/>
          <a:ext cx="3518127" cy="938504"/>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latin typeface="AL - QASSAM-BD" panose="02010000000000000000" pitchFamily="2" charset="-78"/>
              <a:cs typeface="AL - QASSAM-BD" panose="02010000000000000000" pitchFamily="2" charset="-78"/>
            </a:rPr>
            <a:t>الخصائص المميزة لقانون حمورابي</a:t>
          </a:r>
          <a:endParaRPr lang="ar-SA" sz="2400" kern="1200" dirty="0">
            <a:latin typeface="AL - QASSAM-BD" panose="02010000000000000000" pitchFamily="2" charset="-78"/>
            <a:cs typeface="AL - QASSAM-BD" panose="02010000000000000000" pitchFamily="2" charset="-78"/>
          </a:endParaRPr>
        </a:p>
      </dsp:txBody>
      <dsp:txXfrm>
        <a:off x="4982169" y="1793500"/>
        <a:ext cx="3518127" cy="938504"/>
      </dsp:txXfrm>
    </dsp:sp>
    <dsp:sp modelId="{AC32797B-C6C8-4EEC-B57C-C4594E4D1D55}">
      <dsp:nvSpPr>
        <dsp:cNvPr id="0" name=""/>
        <dsp:cNvSpPr/>
      </dsp:nvSpPr>
      <dsp:spPr>
        <a:xfrm>
          <a:off x="339772" y="648692"/>
          <a:ext cx="5368148" cy="424290"/>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IQ" sz="1800" b="1" kern="1200" dirty="0">
              <a:latin typeface="Arial" panose="020B0604020202020204" pitchFamily="34" charset="0"/>
              <a:cs typeface="Arial" panose="020B0604020202020204" pitchFamily="34" charset="0"/>
            </a:rPr>
            <a:t>تشريع مدني.</a:t>
          </a:r>
        </a:p>
      </dsp:txBody>
      <dsp:txXfrm>
        <a:off x="339772" y="648692"/>
        <a:ext cx="5368148" cy="424290"/>
      </dsp:txXfrm>
    </dsp:sp>
    <dsp:sp modelId="{A23DD442-9958-4CA5-B419-ADC14073BD55}">
      <dsp:nvSpPr>
        <dsp:cNvPr id="0" name=""/>
        <dsp:cNvSpPr/>
      </dsp:nvSpPr>
      <dsp:spPr>
        <a:xfrm>
          <a:off x="339772" y="1287945"/>
          <a:ext cx="5368148" cy="671109"/>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IQ" sz="1800" b="1" kern="1200" dirty="0">
              <a:latin typeface="Arial" panose="020B0604020202020204" pitchFamily="34" charset="0"/>
              <a:cs typeface="Arial" panose="020B0604020202020204" pitchFamily="34" charset="0"/>
            </a:rPr>
            <a:t>متأثر بالقوانين السابقة.</a:t>
          </a:r>
        </a:p>
      </dsp:txBody>
      <dsp:txXfrm>
        <a:off x="339772" y="1287945"/>
        <a:ext cx="5368148" cy="671109"/>
      </dsp:txXfrm>
    </dsp:sp>
    <dsp:sp modelId="{C913AD5E-CDB8-4687-9F4E-22D1D1F8F8FE}">
      <dsp:nvSpPr>
        <dsp:cNvPr id="0" name=""/>
        <dsp:cNvSpPr/>
      </dsp:nvSpPr>
      <dsp:spPr>
        <a:xfrm>
          <a:off x="339772" y="2174016"/>
          <a:ext cx="5368148" cy="424290"/>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IQ" sz="1800" b="1" kern="1200" dirty="0">
              <a:latin typeface="Arial" panose="020B0604020202020204" pitchFamily="34" charset="0"/>
              <a:cs typeface="Arial" panose="020B0604020202020204" pitchFamily="34" charset="0"/>
            </a:rPr>
            <a:t>يحتوي عقوبات صارمة تطبق على المخالف.</a:t>
          </a:r>
        </a:p>
      </dsp:txBody>
      <dsp:txXfrm>
        <a:off x="339772" y="2174016"/>
        <a:ext cx="5368148" cy="424290"/>
      </dsp:txXfrm>
    </dsp:sp>
    <dsp:sp modelId="{52FE1674-2934-4A24-885E-0241640A2FB9}">
      <dsp:nvSpPr>
        <dsp:cNvPr id="0" name=""/>
        <dsp:cNvSpPr/>
      </dsp:nvSpPr>
      <dsp:spPr>
        <a:xfrm>
          <a:off x="339772" y="2813268"/>
          <a:ext cx="5368148" cy="424290"/>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IQ" sz="1800" b="1" kern="1200">
              <a:latin typeface="Arial" panose="020B0604020202020204" pitchFamily="34" charset="0"/>
              <a:cs typeface="Arial" panose="020B0604020202020204" pitchFamily="34" charset="0"/>
            </a:rPr>
            <a:t>يوحد ما بين الالهة.</a:t>
          </a:r>
          <a:endParaRPr lang="ar-IQ" sz="1800" b="1" kern="1200" dirty="0">
            <a:latin typeface="Arial" panose="020B0604020202020204" pitchFamily="34" charset="0"/>
            <a:cs typeface="Arial" panose="020B0604020202020204" pitchFamily="34" charset="0"/>
          </a:endParaRPr>
        </a:p>
      </dsp:txBody>
      <dsp:txXfrm>
        <a:off x="339772" y="2813268"/>
        <a:ext cx="5368148" cy="424290"/>
      </dsp:txXfrm>
    </dsp:sp>
    <dsp:sp modelId="{D64630FE-9511-4D97-814D-EC12469A11CA}">
      <dsp:nvSpPr>
        <dsp:cNvPr id="0" name=""/>
        <dsp:cNvSpPr/>
      </dsp:nvSpPr>
      <dsp:spPr>
        <a:xfrm>
          <a:off x="339772" y="3452521"/>
          <a:ext cx="5368148" cy="424290"/>
        </a:xfrm>
        <a:prstGeom prst="rect">
          <a:avLst/>
        </a:prstGeom>
        <a:solidFill>
          <a:schemeClr val="lt1">
            <a:hueOff val="0"/>
            <a:satOff val="0"/>
            <a:lumOff val="0"/>
            <a:alphaOff val="0"/>
          </a:schemeClr>
        </a:solidFill>
        <a:ln w="38100"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1">
            <a:lnSpc>
              <a:spcPct val="90000"/>
            </a:lnSpc>
            <a:spcBef>
              <a:spcPct val="0"/>
            </a:spcBef>
            <a:spcAft>
              <a:spcPct val="35000"/>
            </a:spcAft>
            <a:buNone/>
          </a:pPr>
          <a:r>
            <a:rPr lang="ar-IQ" sz="1800" b="1" kern="1200" dirty="0">
              <a:latin typeface="Arial" panose="020B0604020202020204" pitchFamily="34" charset="0"/>
              <a:cs typeface="Arial" panose="020B0604020202020204" pitchFamily="34" charset="0"/>
            </a:rPr>
            <a:t>التوحيد بين النظام السياسي والقانوني.</a:t>
          </a:r>
        </a:p>
      </dsp:txBody>
      <dsp:txXfrm>
        <a:off x="339772" y="3452521"/>
        <a:ext cx="5368148" cy="42429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413688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6ce90a37e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6ce90a37e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853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c1e296a7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c1e296a7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137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14c1e296a7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14c1e296a7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248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14c1e296a7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14c1e296a7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616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14c1e296a7a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14c1e296a7a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68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4c1e296a7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4c1e296a7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3872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14c1e296a7a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14c1e296a7a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371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14c1e296a7a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14c1e296a7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477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14c1e296a7a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14c1e296a7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383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4c1e296a7a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4c1e296a7a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613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14c1e296a7a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14c1e296a7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37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4bbce7a1a1_0_10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4bbce7a1a1_0_10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173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14c1e296a7a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14c1e296a7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6991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14c1e296a7a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14c1e296a7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0884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14c1e296a7a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14c1e296a7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6864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14c1e296a7a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14c1e296a7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68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4c1e296a7a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4c1e296a7a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3622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4bbce7a1a1_0_10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4bbce7a1a1_0_10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824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4c1e296a7a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4c1e296a7a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537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4c1e296a7a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4c1e296a7a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589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4bbce7a1a1_0_10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4bbce7a1a1_0_10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864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4bbce7a1a1_0_12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4bbce7a1a1_0_12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4838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14c1e296a7a_0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14c1e296a7a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021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3" cy="5143501"/>
          </a:xfrm>
          <a:prstGeom prst="rect">
            <a:avLst/>
          </a:prstGeom>
          <a:noFill/>
          <a:ln>
            <a:noFill/>
          </a:ln>
        </p:spPr>
      </p:pic>
      <p:sp>
        <p:nvSpPr>
          <p:cNvPr id="10" name="Google Shape;10;p2"/>
          <p:cNvSpPr txBox="1">
            <a:spLocks noGrp="1"/>
          </p:cNvSpPr>
          <p:nvPr>
            <p:ph type="ctrTitle"/>
          </p:nvPr>
        </p:nvSpPr>
        <p:spPr>
          <a:xfrm>
            <a:off x="4206550" y="1111973"/>
            <a:ext cx="4136100" cy="1951500"/>
          </a:xfrm>
          <a:prstGeom prst="rect">
            <a:avLst/>
          </a:prstGeom>
        </p:spPr>
        <p:txBody>
          <a:bodyPr spcFirstLastPara="1" wrap="square" lIns="36000" tIns="36000" rIns="36000" bIns="36000" anchor="b" anchorCtr="0">
            <a:noAutofit/>
          </a:bodyPr>
          <a:lstStyle>
            <a:lvl1pPr lvl="0">
              <a:spcBef>
                <a:spcPts val="0"/>
              </a:spcBef>
              <a:spcAft>
                <a:spcPts val="0"/>
              </a:spcAft>
              <a:buSzPts val="5200"/>
              <a:buNone/>
              <a:defRPr sz="4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206555" y="3606835"/>
            <a:ext cx="4136100" cy="375000"/>
          </a:xfrm>
          <a:prstGeom prst="rect">
            <a:avLst/>
          </a:prstGeom>
        </p:spPr>
        <p:txBody>
          <a:bodyPr spcFirstLastPara="1" wrap="square" lIns="36000" tIns="36000" rIns="36000" bIns="36000"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687770" y="182180"/>
            <a:ext cx="7768460" cy="170539"/>
            <a:chOff x="2411286" y="3707402"/>
            <a:chExt cx="15935303" cy="349824"/>
          </a:xfrm>
        </p:grpSpPr>
        <p:sp>
          <p:nvSpPr>
            <p:cNvPr id="13" name="Google Shape;13;p2"/>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flipH="1">
            <a:off x="687770" y="4790830"/>
            <a:ext cx="7768460" cy="170539"/>
            <a:chOff x="2411286" y="3707402"/>
            <a:chExt cx="15935303" cy="349824"/>
          </a:xfrm>
        </p:grpSpPr>
        <p:sp>
          <p:nvSpPr>
            <p:cNvPr id="19" name="Google Shape;19;p2"/>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34"/>
        <p:cNvGrpSpPr/>
        <p:nvPr/>
      </p:nvGrpSpPr>
      <p:grpSpPr>
        <a:xfrm>
          <a:off x="0" y="0"/>
          <a:ext cx="0" cy="0"/>
          <a:chOff x="0" y="0"/>
          <a:chExt cx="0" cy="0"/>
        </a:xfrm>
      </p:grpSpPr>
      <p:pic>
        <p:nvPicPr>
          <p:cNvPr id="235" name="Google Shape;235;p16"/>
          <p:cNvPicPr preferRelativeResize="0"/>
          <p:nvPr/>
        </p:nvPicPr>
        <p:blipFill>
          <a:blip r:embed="rId2">
            <a:alphaModFix/>
          </a:blip>
          <a:stretch>
            <a:fillRect/>
          </a:stretch>
        </p:blipFill>
        <p:spPr>
          <a:xfrm rot="10800000" flipH="1">
            <a:off x="0" y="0"/>
            <a:ext cx="9144003" cy="5143501"/>
          </a:xfrm>
          <a:prstGeom prst="rect">
            <a:avLst/>
          </a:prstGeom>
          <a:noFill/>
          <a:ln>
            <a:noFill/>
          </a:ln>
        </p:spPr>
      </p:pic>
      <p:sp>
        <p:nvSpPr>
          <p:cNvPr id="236" name="Google Shape;236;p16"/>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37" name="Google Shape;237;p16"/>
          <p:cNvGrpSpPr/>
          <p:nvPr/>
        </p:nvGrpSpPr>
        <p:grpSpPr>
          <a:xfrm>
            <a:off x="687770" y="182180"/>
            <a:ext cx="7768460" cy="170539"/>
            <a:chOff x="2411286" y="3707402"/>
            <a:chExt cx="15935303" cy="349824"/>
          </a:xfrm>
        </p:grpSpPr>
        <p:sp>
          <p:nvSpPr>
            <p:cNvPr id="238" name="Google Shape;238;p16"/>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6"/>
          <p:cNvGrpSpPr/>
          <p:nvPr/>
        </p:nvGrpSpPr>
        <p:grpSpPr>
          <a:xfrm flipH="1">
            <a:off x="687770" y="4790830"/>
            <a:ext cx="7768460" cy="170539"/>
            <a:chOff x="2411286" y="3707402"/>
            <a:chExt cx="15935303" cy="349824"/>
          </a:xfrm>
        </p:grpSpPr>
        <p:sp>
          <p:nvSpPr>
            <p:cNvPr id="244" name="Google Shape;244;p16"/>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64"/>
        <p:cNvGrpSpPr/>
        <p:nvPr/>
      </p:nvGrpSpPr>
      <p:grpSpPr>
        <a:xfrm>
          <a:off x="0" y="0"/>
          <a:ext cx="0" cy="0"/>
          <a:chOff x="0" y="0"/>
          <a:chExt cx="0" cy="0"/>
        </a:xfrm>
      </p:grpSpPr>
      <p:pic>
        <p:nvPicPr>
          <p:cNvPr id="265" name="Google Shape;265;p18"/>
          <p:cNvPicPr preferRelativeResize="0"/>
          <p:nvPr/>
        </p:nvPicPr>
        <p:blipFill>
          <a:blip r:embed="rId2">
            <a:alphaModFix/>
          </a:blip>
          <a:stretch>
            <a:fillRect/>
          </a:stretch>
        </p:blipFill>
        <p:spPr>
          <a:xfrm rot="10800000">
            <a:off x="0" y="0"/>
            <a:ext cx="9144003" cy="5143501"/>
          </a:xfrm>
          <a:prstGeom prst="rect">
            <a:avLst/>
          </a:prstGeom>
          <a:noFill/>
          <a:ln>
            <a:noFill/>
          </a:ln>
        </p:spPr>
      </p:pic>
      <p:sp>
        <p:nvSpPr>
          <p:cNvPr id="266" name="Google Shape;266;p18"/>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67" name="Google Shape;267;p18"/>
          <p:cNvSpPr txBox="1">
            <a:spLocks noGrp="1"/>
          </p:cNvSpPr>
          <p:nvPr>
            <p:ph type="body" idx="1"/>
          </p:nvPr>
        </p:nvSpPr>
        <p:spPr>
          <a:xfrm>
            <a:off x="3925475" y="1373425"/>
            <a:ext cx="4498800" cy="2960400"/>
          </a:xfrm>
          <a:prstGeom prst="rect">
            <a:avLst/>
          </a:prstGeom>
        </p:spPr>
        <p:txBody>
          <a:bodyPr spcFirstLastPara="1" wrap="square" lIns="36000" tIns="36000" rIns="36000" bIns="36000" anchor="t" anchorCtr="0">
            <a:noAutofit/>
          </a:bodyPr>
          <a:lstStyle>
            <a:lvl1pPr marL="457200" lvl="0" indent="-304800" rtl="0">
              <a:spcBef>
                <a:spcPts val="0"/>
              </a:spcBef>
              <a:spcAft>
                <a:spcPts val="0"/>
              </a:spcAft>
              <a:buClr>
                <a:schemeClr val="dk2"/>
              </a:buClr>
              <a:buSzPts val="1200"/>
              <a:buFont typeface="Anaheim"/>
              <a:buChar char="●"/>
              <a:defRPr sz="1400"/>
            </a:lvl1pPr>
            <a:lvl2pPr marL="914400" lvl="1" indent="-304800" rtl="0">
              <a:spcBef>
                <a:spcPts val="0"/>
              </a:spcBef>
              <a:spcAft>
                <a:spcPts val="0"/>
              </a:spcAft>
              <a:buClr>
                <a:schemeClr val="dk2"/>
              </a:buClr>
              <a:buSzPts val="1200"/>
              <a:buFont typeface="Roboto Condensed Light"/>
              <a:buChar char="■"/>
              <a:defRPr/>
            </a:lvl2pPr>
            <a:lvl3pPr marL="1371600" lvl="2" indent="-304800" rtl="0">
              <a:lnSpc>
                <a:spcPct val="115000"/>
              </a:lnSpc>
              <a:spcBef>
                <a:spcPts val="0"/>
              </a:spcBef>
              <a:spcAft>
                <a:spcPts val="0"/>
              </a:spcAft>
              <a:buClr>
                <a:srgbClr val="434343"/>
              </a:buClr>
              <a:buSzPts val="1200"/>
              <a:buFont typeface="Roboto Condensed Light"/>
              <a:buChar char="■"/>
              <a:defRPr/>
            </a:lvl3pPr>
            <a:lvl4pPr marL="1828800" lvl="3" indent="-304800" rtl="0">
              <a:lnSpc>
                <a:spcPct val="115000"/>
              </a:lnSpc>
              <a:spcBef>
                <a:spcPts val="0"/>
              </a:spcBef>
              <a:spcAft>
                <a:spcPts val="0"/>
              </a:spcAft>
              <a:buClr>
                <a:srgbClr val="434343"/>
              </a:buClr>
              <a:buSzPts val="1200"/>
              <a:buFont typeface="Roboto Condensed Light"/>
              <a:buChar char="●"/>
              <a:defRPr/>
            </a:lvl4pPr>
            <a:lvl5pPr marL="2286000" lvl="4" indent="-304800" rtl="0">
              <a:lnSpc>
                <a:spcPct val="115000"/>
              </a:lnSpc>
              <a:spcBef>
                <a:spcPts val="0"/>
              </a:spcBef>
              <a:spcAft>
                <a:spcPts val="0"/>
              </a:spcAft>
              <a:buClr>
                <a:srgbClr val="434343"/>
              </a:buClr>
              <a:buSzPts val="1200"/>
              <a:buFont typeface="Roboto Condensed Light"/>
              <a:buChar char="○"/>
              <a:defRPr/>
            </a:lvl5pPr>
            <a:lvl6pPr marL="2743200" lvl="5" indent="-304800" rtl="0">
              <a:lnSpc>
                <a:spcPct val="115000"/>
              </a:lnSpc>
              <a:spcBef>
                <a:spcPts val="0"/>
              </a:spcBef>
              <a:spcAft>
                <a:spcPts val="0"/>
              </a:spcAft>
              <a:buClr>
                <a:srgbClr val="434343"/>
              </a:buClr>
              <a:buSzPts val="1200"/>
              <a:buFont typeface="Roboto Condensed Light"/>
              <a:buChar char="■"/>
              <a:defRPr/>
            </a:lvl6pPr>
            <a:lvl7pPr marL="3200400" lvl="6" indent="-304800" rtl="0">
              <a:lnSpc>
                <a:spcPct val="115000"/>
              </a:lnSpc>
              <a:spcBef>
                <a:spcPts val="0"/>
              </a:spcBef>
              <a:spcAft>
                <a:spcPts val="0"/>
              </a:spcAft>
              <a:buClr>
                <a:srgbClr val="434343"/>
              </a:buClr>
              <a:buSzPts val="1200"/>
              <a:buFont typeface="Roboto Condensed Light"/>
              <a:buChar char="●"/>
              <a:defRPr/>
            </a:lvl7pPr>
            <a:lvl8pPr marL="3657600" lvl="7" indent="-304800" rtl="0">
              <a:lnSpc>
                <a:spcPct val="115000"/>
              </a:lnSpc>
              <a:spcBef>
                <a:spcPts val="0"/>
              </a:spcBef>
              <a:spcAft>
                <a:spcPts val="0"/>
              </a:spcAft>
              <a:buClr>
                <a:srgbClr val="434343"/>
              </a:buClr>
              <a:buSzPts val="1200"/>
              <a:buFont typeface="Roboto Condensed Light"/>
              <a:buChar char="○"/>
              <a:defRPr/>
            </a:lvl8pPr>
            <a:lvl9pPr marL="4114800" lvl="8" indent="-304800" rtl="0">
              <a:lnSpc>
                <a:spcPct val="115000"/>
              </a:lnSpc>
              <a:spcBef>
                <a:spcPts val="0"/>
              </a:spcBef>
              <a:spcAft>
                <a:spcPts val="0"/>
              </a:spcAft>
              <a:buClr>
                <a:srgbClr val="434343"/>
              </a:buClr>
              <a:buSzPts val="1200"/>
              <a:buFont typeface="Roboto Condensed Light"/>
              <a:buChar char="■"/>
              <a:defRPr/>
            </a:lvl9pPr>
          </a:lstStyle>
          <a:p>
            <a:endParaRPr/>
          </a:p>
        </p:txBody>
      </p:sp>
      <p:grpSp>
        <p:nvGrpSpPr>
          <p:cNvPr id="268" name="Google Shape;268;p18"/>
          <p:cNvGrpSpPr/>
          <p:nvPr/>
        </p:nvGrpSpPr>
        <p:grpSpPr>
          <a:xfrm flipH="1">
            <a:off x="687770" y="182180"/>
            <a:ext cx="7768460" cy="170539"/>
            <a:chOff x="2411286" y="3707402"/>
            <a:chExt cx="15935303" cy="349824"/>
          </a:xfrm>
        </p:grpSpPr>
        <p:sp>
          <p:nvSpPr>
            <p:cNvPr id="269" name="Google Shape;269;p18"/>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8"/>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8"/>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8"/>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8"/>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18"/>
          <p:cNvGrpSpPr/>
          <p:nvPr/>
        </p:nvGrpSpPr>
        <p:grpSpPr>
          <a:xfrm>
            <a:off x="687770" y="4790830"/>
            <a:ext cx="7768460" cy="170539"/>
            <a:chOff x="2411286" y="3707402"/>
            <a:chExt cx="15935303" cy="349824"/>
          </a:xfrm>
        </p:grpSpPr>
        <p:sp>
          <p:nvSpPr>
            <p:cNvPr id="275" name="Google Shape;275;p18"/>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8"/>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8"/>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8"/>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8"/>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96"/>
        <p:cNvGrpSpPr/>
        <p:nvPr/>
      </p:nvGrpSpPr>
      <p:grpSpPr>
        <a:xfrm>
          <a:off x="0" y="0"/>
          <a:ext cx="0" cy="0"/>
          <a:chOff x="0" y="0"/>
          <a:chExt cx="0" cy="0"/>
        </a:xfrm>
      </p:grpSpPr>
      <p:pic>
        <p:nvPicPr>
          <p:cNvPr id="297" name="Google Shape;297;p20"/>
          <p:cNvPicPr preferRelativeResize="0"/>
          <p:nvPr/>
        </p:nvPicPr>
        <p:blipFill>
          <a:blip r:embed="rId2">
            <a:alphaModFix/>
          </a:blip>
          <a:stretch>
            <a:fillRect/>
          </a:stretch>
        </p:blipFill>
        <p:spPr>
          <a:xfrm>
            <a:off x="0" y="0"/>
            <a:ext cx="9144003" cy="5143501"/>
          </a:xfrm>
          <a:prstGeom prst="rect">
            <a:avLst/>
          </a:prstGeom>
          <a:noFill/>
          <a:ln>
            <a:noFill/>
          </a:ln>
        </p:spPr>
      </p:pic>
      <p:sp>
        <p:nvSpPr>
          <p:cNvPr id="298" name="Google Shape;298;p20"/>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99" name="Google Shape;299;p20"/>
          <p:cNvSpPr txBox="1">
            <a:spLocks noGrp="1"/>
          </p:cNvSpPr>
          <p:nvPr>
            <p:ph type="body" idx="1"/>
          </p:nvPr>
        </p:nvSpPr>
        <p:spPr>
          <a:xfrm>
            <a:off x="720015" y="1304875"/>
            <a:ext cx="3753900" cy="2952900"/>
          </a:xfrm>
          <a:prstGeom prst="rect">
            <a:avLst/>
          </a:prstGeom>
        </p:spPr>
        <p:txBody>
          <a:bodyPr spcFirstLastPara="1" wrap="square" lIns="36000" tIns="36000" rIns="36000" bIns="36000" anchor="t" anchorCtr="0">
            <a:noAutofit/>
          </a:bodyPr>
          <a:lstStyle>
            <a:lvl1pPr marL="457200" lvl="0" indent="-317500" rtl="0">
              <a:spcBef>
                <a:spcPts val="0"/>
              </a:spcBef>
              <a:spcAft>
                <a:spcPts val="0"/>
              </a:spcAft>
              <a:buClr>
                <a:schemeClr val="dk2"/>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00" name="Google Shape;300;p20"/>
          <p:cNvSpPr txBox="1">
            <a:spLocks noGrp="1"/>
          </p:cNvSpPr>
          <p:nvPr>
            <p:ph type="body" idx="2"/>
          </p:nvPr>
        </p:nvSpPr>
        <p:spPr>
          <a:xfrm>
            <a:off x="4670085" y="1304875"/>
            <a:ext cx="3753900" cy="2952900"/>
          </a:xfrm>
          <a:prstGeom prst="rect">
            <a:avLst/>
          </a:prstGeom>
        </p:spPr>
        <p:txBody>
          <a:bodyPr spcFirstLastPara="1" wrap="square" lIns="36000" tIns="36000" rIns="36000" bIns="36000" anchor="t" anchorCtr="0">
            <a:noAutofit/>
          </a:bodyPr>
          <a:lstStyle>
            <a:lvl1pPr marL="457200" lvl="0" indent="-317500" rtl="0">
              <a:spcBef>
                <a:spcPts val="0"/>
              </a:spcBef>
              <a:spcAft>
                <a:spcPts val="0"/>
              </a:spcAft>
              <a:buClr>
                <a:schemeClr val="dk2"/>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301" name="Google Shape;301;p20"/>
          <p:cNvGrpSpPr/>
          <p:nvPr/>
        </p:nvGrpSpPr>
        <p:grpSpPr>
          <a:xfrm flipH="1">
            <a:off x="687770" y="182180"/>
            <a:ext cx="7768460" cy="170539"/>
            <a:chOff x="2411286" y="3707402"/>
            <a:chExt cx="15935303" cy="349824"/>
          </a:xfrm>
        </p:grpSpPr>
        <p:sp>
          <p:nvSpPr>
            <p:cNvPr id="302" name="Google Shape;302;p20"/>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20"/>
          <p:cNvGrpSpPr/>
          <p:nvPr/>
        </p:nvGrpSpPr>
        <p:grpSpPr>
          <a:xfrm>
            <a:off x="687770" y="4790830"/>
            <a:ext cx="7768460" cy="170539"/>
            <a:chOff x="2411286" y="3707402"/>
            <a:chExt cx="15935303" cy="349824"/>
          </a:xfrm>
        </p:grpSpPr>
        <p:sp>
          <p:nvSpPr>
            <p:cNvPr id="308" name="Google Shape;308;p20"/>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0"/>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0"/>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13"/>
        <p:cNvGrpSpPr/>
        <p:nvPr/>
      </p:nvGrpSpPr>
      <p:grpSpPr>
        <a:xfrm>
          <a:off x="0" y="0"/>
          <a:ext cx="0" cy="0"/>
          <a:chOff x="0" y="0"/>
          <a:chExt cx="0" cy="0"/>
        </a:xfrm>
      </p:grpSpPr>
      <p:pic>
        <p:nvPicPr>
          <p:cNvPr id="314" name="Google Shape;314;p21"/>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315" name="Google Shape;315;p21"/>
          <p:cNvPicPr preferRelativeResize="0"/>
          <p:nvPr/>
        </p:nvPicPr>
        <p:blipFill>
          <a:blip r:embed="rId2">
            <a:alphaModFix/>
          </a:blip>
          <a:stretch>
            <a:fillRect/>
          </a:stretch>
        </p:blipFill>
        <p:spPr>
          <a:xfrm>
            <a:off x="0" y="0"/>
            <a:ext cx="9144003" cy="5143501"/>
          </a:xfrm>
          <a:prstGeom prst="rect">
            <a:avLst/>
          </a:prstGeom>
          <a:noFill/>
          <a:ln>
            <a:noFill/>
          </a:ln>
        </p:spPr>
      </p:pic>
      <p:sp>
        <p:nvSpPr>
          <p:cNvPr id="316" name="Google Shape;316;p21"/>
          <p:cNvSpPr txBox="1">
            <a:spLocks noGrp="1"/>
          </p:cNvSpPr>
          <p:nvPr>
            <p:ph type="subTitle" idx="1"/>
          </p:nvPr>
        </p:nvSpPr>
        <p:spPr>
          <a:xfrm>
            <a:off x="720000" y="1216525"/>
            <a:ext cx="4208400" cy="417000"/>
          </a:xfrm>
          <a:prstGeom prst="rect">
            <a:avLst/>
          </a:prstGeom>
          <a:ln>
            <a:noFill/>
          </a:ln>
        </p:spPr>
        <p:txBody>
          <a:bodyPr spcFirstLastPara="1" wrap="square" lIns="36000" tIns="36000" rIns="36000" bIns="36000" anchor="b" anchorCtr="0">
            <a:noAutofit/>
          </a:bodyPr>
          <a:lstStyle>
            <a:lvl1pPr lvl="0" rtl="0">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17" name="Google Shape;317;p21"/>
          <p:cNvSpPr txBox="1">
            <a:spLocks noGrp="1"/>
          </p:cNvSpPr>
          <p:nvPr>
            <p:ph type="subTitle" idx="2"/>
          </p:nvPr>
        </p:nvSpPr>
        <p:spPr>
          <a:xfrm>
            <a:off x="720000" y="1599500"/>
            <a:ext cx="4208400" cy="5349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8" name="Google Shape;318;p21"/>
          <p:cNvSpPr txBox="1">
            <a:spLocks noGrp="1"/>
          </p:cNvSpPr>
          <p:nvPr>
            <p:ph type="subTitle" idx="3"/>
          </p:nvPr>
        </p:nvSpPr>
        <p:spPr>
          <a:xfrm>
            <a:off x="720000" y="2703250"/>
            <a:ext cx="4208400" cy="5349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 name="Google Shape;319;p21"/>
          <p:cNvSpPr txBox="1">
            <a:spLocks noGrp="1"/>
          </p:cNvSpPr>
          <p:nvPr>
            <p:ph type="subTitle" idx="4"/>
          </p:nvPr>
        </p:nvSpPr>
        <p:spPr>
          <a:xfrm>
            <a:off x="720000" y="3807000"/>
            <a:ext cx="4208400" cy="5349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21"/>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21" name="Google Shape;321;p21"/>
          <p:cNvSpPr txBox="1">
            <a:spLocks noGrp="1"/>
          </p:cNvSpPr>
          <p:nvPr>
            <p:ph type="subTitle" idx="5"/>
          </p:nvPr>
        </p:nvSpPr>
        <p:spPr>
          <a:xfrm>
            <a:off x="720000" y="2320325"/>
            <a:ext cx="4208400" cy="417000"/>
          </a:xfrm>
          <a:prstGeom prst="rect">
            <a:avLst/>
          </a:prstGeom>
          <a:ln>
            <a:noFill/>
          </a:ln>
        </p:spPr>
        <p:txBody>
          <a:bodyPr spcFirstLastPara="1" wrap="square" lIns="36000" tIns="36000" rIns="36000" bIns="36000" anchor="b" anchorCtr="0">
            <a:noAutofit/>
          </a:bodyPr>
          <a:lstStyle>
            <a:lvl1pPr lvl="0" rtl="0">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22" name="Google Shape;322;p21"/>
          <p:cNvSpPr txBox="1">
            <a:spLocks noGrp="1"/>
          </p:cNvSpPr>
          <p:nvPr>
            <p:ph type="subTitle" idx="6"/>
          </p:nvPr>
        </p:nvSpPr>
        <p:spPr>
          <a:xfrm>
            <a:off x="720000" y="3424025"/>
            <a:ext cx="4208400" cy="417000"/>
          </a:xfrm>
          <a:prstGeom prst="rect">
            <a:avLst/>
          </a:prstGeom>
          <a:ln>
            <a:noFill/>
          </a:ln>
        </p:spPr>
        <p:txBody>
          <a:bodyPr spcFirstLastPara="1" wrap="square" lIns="36000" tIns="36000" rIns="36000" bIns="36000" anchor="b" anchorCtr="0">
            <a:noAutofit/>
          </a:bodyPr>
          <a:lstStyle>
            <a:lvl1pPr lvl="0" rtl="0">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323" name="Google Shape;323;p21"/>
          <p:cNvGrpSpPr/>
          <p:nvPr/>
        </p:nvGrpSpPr>
        <p:grpSpPr>
          <a:xfrm flipH="1">
            <a:off x="687770" y="182180"/>
            <a:ext cx="7768460" cy="170539"/>
            <a:chOff x="2411286" y="3707402"/>
            <a:chExt cx="15935303" cy="349824"/>
          </a:xfrm>
        </p:grpSpPr>
        <p:sp>
          <p:nvSpPr>
            <p:cNvPr id="324" name="Google Shape;324;p21"/>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1"/>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1"/>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1"/>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1"/>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21"/>
          <p:cNvGrpSpPr/>
          <p:nvPr/>
        </p:nvGrpSpPr>
        <p:grpSpPr>
          <a:xfrm>
            <a:off x="687770" y="4790830"/>
            <a:ext cx="7768460" cy="170539"/>
            <a:chOff x="2411286" y="3707402"/>
            <a:chExt cx="15935303" cy="349824"/>
          </a:xfrm>
        </p:grpSpPr>
        <p:sp>
          <p:nvSpPr>
            <p:cNvPr id="330" name="Google Shape;330;p21"/>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1"/>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1"/>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1"/>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70"/>
        <p:cNvGrpSpPr/>
        <p:nvPr/>
      </p:nvGrpSpPr>
      <p:grpSpPr>
        <a:xfrm>
          <a:off x="0" y="0"/>
          <a:ext cx="0" cy="0"/>
          <a:chOff x="0" y="0"/>
          <a:chExt cx="0" cy="0"/>
        </a:xfrm>
      </p:grpSpPr>
      <p:pic>
        <p:nvPicPr>
          <p:cNvPr id="471" name="Google Shape;471;p28"/>
          <p:cNvPicPr preferRelativeResize="0"/>
          <p:nvPr/>
        </p:nvPicPr>
        <p:blipFill>
          <a:blip r:embed="rId2">
            <a:alphaModFix/>
          </a:blip>
          <a:stretch>
            <a:fillRect/>
          </a:stretch>
        </p:blipFill>
        <p:spPr>
          <a:xfrm rot="10800000" flipH="1">
            <a:off x="0" y="0"/>
            <a:ext cx="9144003" cy="5143501"/>
          </a:xfrm>
          <a:prstGeom prst="rect">
            <a:avLst/>
          </a:prstGeom>
          <a:noFill/>
          <a:ln>
            <a:noFill/>
          </a:ln>
        </p:spPr>
      </p:pic>
      <p:grpSp>
        <p:nvGrpSpPr>
          <p:cNvPr id="472" name="Google Shape;472;p28"/>
          <p:cNvGrpSpPr/>
          <p:nvPr/>
        </p:nvGrpSpPr>
        <p:grpSpPr>
          <a:xfrm>
            <a:off x="687770" y="182180"/>
            <a:ext cx="7768460" cy="170539"/>
            <a:chOff x="2411286" y="3707402"/>
            <a:chExt cx="15935303" cy="349824"/>
          </a:xfrm>
        </p:grpSpPr>
        <p:sp>
          <p:nvSpPr>
            <p:cNvPr id="473" name="Google Shape;473;p28"/>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8"/>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8"/>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8"/>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8"/>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8" name="Google Shape;478;p28"/>
          <p:cNvGrpSpPr/>
          <p:nvPr/>
        </p:nvGrpSpPr>
        <p:grpSpPr>
          <a:xfrm>
            <a:off x="687770" y="4790830"/>
            <a:ext cx="7768460" cy="170539"/>
            <a:chOff x="2411286" y="3707402"/>
            <a:chExt cx="15935303" cy="349824"/>
          </a:xfrm>
        </p:grpSpPr>
        <p:sp>
          <p:nvSpPr>
            <p:cNvPr id="479" name="Google Shape;479;p28"/>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8"/>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8"/>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8"/>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8"/>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84"/>
        <p:cNvGrpSpPr/>
        <p:nvPr/>
      </p:nvGrpSpPr>
      <p:grpSpPr>
        <a:xfrm>
          <a:off x="0" y="0"/>
          <a:ext cx="0" cy="0"/>
          <a:chOff x="0" y="0"/>
          <a:chExt cx="0" cy="0"/>
        </a:xfrm>
      </p:grpSpPr>
      <p:pic>
        <p:nvPicPr>
          <p:cNvPr id="485" name="Google Shape;485;p29"/>
          <p:cNvPicPr preferRelativeResize="0"/>
          <p:nvPr/>
        </p:nvPicPr>
        <p:blipFill>
          <a:blip r:embed="rId2">
            <a:alphaModFix/>
          </a:blip>
          <a:stretch>
            <a:fillRect/>
          </a:stretch>
        </p:blipFill>
        <p:spPr>
          <a:xfrm rot="10800000">
            <a:off x="0" y="0"/>
            <a:ext cx="9144003" cy="5143501"/>
          </a:xfrm>
          <a:prstGeom prst="rect">
            <a:avLst/>
          </a:prstGeom>
          <a:noFill/>
          <a:ln>
            <a:noFill/>
          </a:ln>
        </p:spPr>
      </p:pic>
      <p:grpSp>
        <p:nvGrpSpPr>
          <p:cNvPr id="486" name="Google Shape;486;p29"/>
          <p:cNvGrpSpPr/>
          <p:nvPr/>
        </p:nvGrpSpPr>
        <p:grpSpPr>
          <a:xfrm flipH="1">
            <a:off x="687770" y="182180"/>
            <a:ext cx="7768460" cy="170539"/>
            <a:chOff x="2411286" y="3707402"/>
            <a:chExt cx="15935303" cy="349824"/>
          </a:xfrm>
        </p:grpSpPr>
        <p:sp>
          <p:nvSpPr>
            <p:cNvPr id="487" name="Google Shape;487;p29"/>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9"/>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9"/>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9"/>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9"/>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9"/>
          <p:cNvGrpSpPr/>
          <p:nvPr/>
        </p:nvGrpSpPr>
        <p:grpSpPr>
          <a:xfrm flipH="1">
            <a:off x="687770" y="4790830"/>
            <a:ext cx="7768460" cy="170539"/>
            <a:chOff x="2411286" y="3707402"/>
            <a:chExt cx="15935303" cy="349824"/>
          </a:xfrm>
        </p:grpSpPr>
        <p:sp>
          <p:nvSpPr>
            <p:cNvPr id="493" name="Google Shape;493;p29"/>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9"/>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9"/>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9"/>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498"/>
        <p:cNvGrpSpPr/>
        <p:nvPr/>
      </p:nvGrpSpPr>
      <p:grpSpPr>
        <a:xfrm>
          <a:off x="0" y="0"/>
          <a:ext cx="0" cy="0"/>
          <a:chOff x="0" y="0"/>
          <a:chExt cx="0" cy="0"/>
        </a:xfrm>
      </p:grpSpPr>
      <p:pic>
        <p:nvPicPr>
          <p:cNvPr id="499" name="Google Shape;499;p30"/>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500" name="Google Shape;500;p30"/>
          <p:cNvGrpSpPr/>
          <p:nvPr/>
        </p:nvGrpSpPr>
        <p:grpSpPr>
          <a:xfrm>
            <a:off x="687770" y="182180"/>
            <a:ext cx="7768460" cy="170539"/>
            <a:chOff x="2411286" y="3707402"/>
            <a:chExt cx="15935303" cy="349824"/>
          </a:xfrm>
        </p:grpSpPr>
        <p:sp>
          <p:nvSpPr>
            <p:cNvPr id="501" name="Google Shape;501;p30"/>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0"/>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0"/>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0"/>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pic>
        <p:nvPicPr>
          <p:cNvPr id="42" name="Google Shape;42;p4"/>
          <p:cNvPicPr preferRelativeResize="0"/>
          <p:nvPr/>
        </p:nvPicPr>
        <p:blipFill>
          <a:blip r:embed="rId2">
            <a:alphaModFix/>
          </a:blip>
          <a:stretch>
            <a:fillRect/>
          </a:stretch>
        </p:blipFill>
        <p:spPr>
          <a:xfrm>
            <a:off x="0" y="0"/>
            <a:ext cx="9144003" cy="5143501"/>
          </a:xfrm>
          <a:prstGeom prst="rect">
            <a:avLst/>
          </a:prstGeom>
          <a:noFill/>
          <a:ln>
            <a:noFill/>
          </a:ln>
        </p:spPr>
      </p:pic>
      <p:sp>
        <p:nvSpPr>
          <p:cNvPr id="43" name="Google Shape;43;p4"/>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4" name="Google Shape;44;p4"/>
          <p:cNvSpPr txBox="1">
            <a:spLocks noGrp="1"/>
          </p:cNvSpPr>
          <p:nvPr>
            <p:ph type="body" idx="1"/>
          </p:nvPr>
        </p:nvSpPr>
        <p:spPr>
          <a:xfrm>
            <a:off x="720000" y="1457275"/>
            <a:ext cx="3766200" cy="2838600"/>
          </a:xfrm>
          <a:prstGeom prst="rect">
            <a:avLst/>
          </a:prstGeom>
        </p:spPr>
        <p:txBody>
          <a:bodyPr spcFirstLastPara="1" wrap="square" lIns="36000" tIns="36000" rIns="36000" bIns="36000"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grpSp>
        <p:nvGrpSpPr>
          <p:cNvPr id="45" name="Google Shape;45;p4"/>
          <p:cNvGrpSpPr/>
          <p:nvPr/>
        </p:nvGrpSpPr>
        <p:grpSpPr>
          <a:xfrm>
            <a:off x="687770" y="182180"/>
            <a:ext cx="7768460" cy="170539"/>
            <a:chOff x="2411286" y="3707402"/>
            <a:chExt cx="15935303" cy="349824"/>
          </a:xfrm>
        </p:grpSpPr>
        <p:sp>
          <p:nvSpPr>
            <p:cNvPr id="46" name="Google Shape;46;p4"/>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4"/>
          <p:cNvGrpSpPr/>
          <p:nvPr/>
        </p:nvGrpSpPr>
        <p:grpSpPr>
          <a:xfrm flipH="1">
            <a:off x="687770" y="4790830"/>
            <a:ext cx="7768460" cy="170539"/>
            <a:chOff x="2411286" y="3707402"/>
            <a:chExt cx="15935303" cy="349824"/>
          </a:xfrm>
        </p:grpSpPr>
        <p:sp>
          <p:nvSpPr>
            <p:cNvPr id="52" name="Google Shape;52;p4"/>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7"/>
        <p:cNvGrpSpPr/>
        <p:nvPr/>
      </p:nvGrpSpPr>
      <p:grpSpPr>
        <a:xfrm>
          <a:off x="0" y="0"/>
          <a:ext cx="0" cy="0"/>
          <a:chOff x="0" y="0"/>
          <a:chExt cx="0" cy="0"/>
        </a:xfrm>
      </p:grpSpPr>
      <p:pic>
        <p:nvPicPr>
          <p:cNvPr id="58" name="Google Shape;58;p5"/>
          <p:cNvPicPr preferRelativeResize="0"/>
          <p:nvPr/>
        </p:nvPicPr>
        <p:blipFill>
          <a:blip r:embed="rId2">
            <a:alphaModFix/>
          </a:blip>
          <a:stretch>
            <a:fillRect/>
          </a:stretch>
        </p:blipFill>
        <p:spPr>
          <a:xfrm rot="10800000" flipH="1">
            <a:off x="0" y="0"/>
            <a:ext cx="9144003" cy="5143501"/>
          </a:xfrm>
          <a:prstGeom prst="rect">
            <a:avLst/>
          </a:prstGeom>
          <a:noFill/>
          <a:ln>
            <a:noFill/>
          </a:ln>
        </p:spPr>
      </p:pic>
      <p:sp>
        <p:nvSpPr>
          <p:cNvPr id="59" name="Google Shape;59;p5"/>
          <p:cNvSpPr txBox="1">
            <a:spLocks noGrp="1"/>
          </p:cNvSpPr>
          <p:nvPr>
            <p:ph type="subTitle" idx="1"/>
          </p:nvPr>
        </p:nvSpPr>
        <p:spPr>
          <a:xfrm>
            <a:off x="715100" y="1354353"/>
            <a:ext cx="3732900" cy="359700"/>
          </a:xfrm>
          <a:prstGeom prst="rect">
            <a:avLst/>
          </a:prstGeom>
        </p:spPr>
        <p:txBody>
          <a:bodyPr spcFirstLastPara="1" wrap="square" lIns="36000" tIns="36000" rIns="36000" bIns="36000" anchor="b" anchorCtr="0">
            <a:noAutofit/>
          </a:bodyPr>
          <a:lstStyle>
            <a:lvl1pPr lvl="0" algn="ctr">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0" name="Google Shape;60;p5"/>
          <p:cNvSpPr txBox="1">
            <a:spLocks noGrp="1"/>
          </p:cNvSpPr>
          <p:nvPr>
            <p:ph type="subTitle" idx="2"/>
          </p:nvPr>
        </p:nvSpPr>
        <p:spPr>
          <a:xfrm>
            <a:off x="4686239" y="1354353"/>
            <a:ext cx="3732900" cy="359700"/>
          </a:xfrm>
          <a:prstGeom prst="rect">
            <a:avLst/>
          </a:prstGeom>
        </p:spPr>
        <p:txBody>
          <a:bodyPr spcFirstLastPara="1" wrap="square" lIns="36000" tIns="36000" rIns="36000" bIns="36000" anchor="b" anchorCtr="0">
            <a:noAutofit/>
          </a:bodyPr>
          <a:lstStyle>
            <a:lvl1pPr lvl="0" algn="ctr" rtl="0">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1" name="Google Shape;61;p5"/>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62" name="Google Shape;62;p5"/>
          <p:cNvGrpSpPr/>
          <p:nvPr/>
        </p:nvGrpSpPr>
        <p:grpSpPr>
          <a:xfrm>
            <a:off x="687770" y="182180"/>
            <a:ext cx="7768460" cy="170539"/>
            <a:chOff x="2411286" y="3707402"/>
            <a:chExt cx="15935303" cy="349824"/>
          </a:xfrm>
        </p:grpSpPr>
        <p:sp>
          <p:nvSpPr>
            <p:cNvPr id="63" name="Google Shape;63;p5"/>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5"/>
          <p:cNvGrpSpPr/>
          <p:nvPr/>
        </p:nvGrpSpPr>
        <p:grpSpPr>
          <a:xfrm flipH="1">
            <a:off x="687770" y="4790830"/>
            <a:ext cx="7768460" cy="170539"/>
            <a:chOff x="2411286" y="3707402"/>
            <a:chExt cx="15935303" cy="349824"/>
          </a:xfrm>
        </p:grpSpPr>
        <p:sp>
          <p:nvSpPr>
            <p:cNvPr id="69" name="Google Shape;69;p5"/>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5"/>
          <p:cNvSpPr txBox="1">
            <a:spLocks noGrp="1"/>
          </p:cNvSpPr>
          <p:nvPr>
            <p:ph type="body" idx="3"/>
          </p:nvPr>
        </p:nvSpPr>
        <p:spPr>
          <a:xfrm>
            <a:off x="715100" y="1706174"/>
            <a:ext cx="3732900" cy="2656200"/>
          </a:xfrm>
          <a:prstGeom prst="rect">
            <a:avLst/>
          </a:prstGeom>
        </p:spPr>
        <p:txBody>
          <a:bodyPr spcFirstLastPara="1" wrap="square" lIns="36000" tIns="36000" rIns="36000" bIns="36000" anchor="t" anchorCtr="0">
            <a:noAutofit/>
          </a:bodyPr>
          <a:lstStyle>
            <a:lvl1pPr marL="457200" lvl="0" indent="-317500" rtl="0">
              <a:lnSpc>
                <a:spcPct val="100000"/>
              </a:lnSpc>
              <a:spcBef>
                <a:spcPts val="0"/>
              </a:spcBef>
              <a:spcAft>
                <a:spcPts val="0"/>
              </a:spcAft>
              <a:buClr>
                <a:schemeClr val="dk2"/>
              </a:buClr>
              <a:buSzPts val="1400"/>
              <a:buFont typeface="Arial"/>
              <a:buChar char="●"/>
              <a:defRPr sz="1400"/>
            </a:lvl1pPr>
            <a:lvl2pPr marL="914400" lvl="1" indent="-317500" rtl="0">
              <a:lnSpc>
                <a:spcPct val="100000"/>
              </a:lnSpc>
              <a:spcBef>
                <a:spcPts val="0"/>
              </a:spcBef>
              <a:spcAft>
                <a:spcPts val="0"/>
              </a:spcAft>
              <a:buClr>
                <a:srgbClr val="000000"/>
              </a:buClr>
              <a:buSzPts val="1400"/>
              <a:buFont typeface="Arial"/>
              <a:buChar char="○"/>
              <a:defRPr/>
            </a:lvl2pPr>
            <a:lvl3pPr marL="1371600" lvl="2" indent="-317500" rtl="0">
              <a:lnSpc>
                <a:spcPct val="100000"/>
              </a:lnSpc>
              <a:spcBef>
                <a:spcPts val="0"/>
              </a:spcBef>
              <a:spcAft>
                <a:spcPts val="0"/>
              </a:spcAft>
              <a:buClr>
                <a:srgbClr val="000000"/>
              </a:buClr>
              <a:buSzPts val="1400"/>
              <a:buFont typeface="Arial"/>
              <a:buChar char="■"/>
              <a:defRPr/>
            </a:lvl3pPr>
            <a:lvl4pPr marL="1828800" lvl="3" indent="-317500" rtl="0">
              <a:lnSpc>
                <a:spcPct val="100000"/>
              </a:lnSpc>
              <a:spcBef>
                <a:spcPts val="0"/>
              </a:spcBef>
              <a:spcAft>
                <a:spcPts val="0"/>
              </a:spcAft>
              <a:buClr>
                <a:srgbClr val="000000"/>
              </a:buClr>
              <a:buSzPts val="1400"/>
              <a:buFont typeface="Arial"/>
              <a:buChar char="●"/>
              <a:defRPr/>
            </a:lvl4pPr>
            <a:lvl5pPr marL="2286000" lvl="4" indent="-317500" rtl="0">
              <a:lnSpc>
                <a:spcPct val="100000"/>
              </a:lnSpc>
              <a:spcBef>
                <a:spcPts val="0"/>
              </a:spcBef>
              <a:spcAft>
                <a:spcPts val="0"/>
              </a:spcAft>
              <a:buClr>
                <a:srgbClr val="000000"/>
              </a:buClr>
              <a:buSzPts val="1400"/>
              <a:buFont typeface="Arial"/>
              <a:buChar char="○"/>
              <a:defRPr/>
            </a:lvl5pPr>
            <a:lvl6pPr marL="2743200" lvl="5" indent="-317500" rtl="0">
              <a:lnSpc>
                <a:spcPct val="100000"/>
              </a:lnSpc>
              <a:spcBef>
                <a:spcPts val="0"/>
              </a:spcBef>
              <a:spcAft>
                <a:spcPts val="0"/>
              </a:spcAft>
              <a:buClr>
                <a:srgbClr val="000000"/>
              </a:buClr>
              <a:buSzPts val="1400"/>
              <a:buFont typeface="Arial"/>
              <a:buChar char="■"/>
              <a:defRPr/>
            </a:lvl6pPr>
            <a:lvl7pPr marL="3200400" lvl="6" indent="-317500" rtl="0">
              <a:lnSpc>
                <a:spcPct val="100000"/>
              </a:lnSpc>
              <a:spcBef>
                <a:spcPts val="0"/>
              </a:spcBef>
              <a:spcAft>
                <a:spcPts val="0"/>
              </a:spcAft>
              <a:buClr>
                <a:srgbClr val="000000"/>
              </a:buClr>
              <a:buSzPts val="1400"/>
              <a:buFont typeface="Arial"/>
              <a:buChar char="●"/>
              <a:defRPr/>
            </a:lvl7pPr>
            <a:lvl8pPr marL="3657600" lvl="7" indent="-317500" rtl="0">
              <a:lnSpc>
                <a:spcPct val="100000"/>
              </a:lnSpc>
              <a:spcBef>
                <a:spcPts val="0"/>
              </a:spcBef>
              <a:spcAft>
                <a:spcPts val="0"/>
              </a:spcAft>
              <a:buClr>
                <a:srgbClr val="000000"/>
              </a:buClr>
              <a:buSzPts val="1400"/>
              <a:buFont typeface="Arial"/>
              <a:buChar char="○"/>
              <a:defRPr/>
            </a:lvl8pPr>
            <a:lvl9pPr marL="4114800" lvl="8" indent="-317500" rtl="0">
              <a:lnSpc>
                <a:spcPct val="100000"/>
              </a:lnSpc>
              <a:spcBef>
                <a:spcPts val="0"/>
              </a:spcBef>
              <a:spcAft>
                <a:spcPts val="0"/>
              </a:spcAft>
              <a:buClr>
                <a:srgbClr val="000000"/>
              </a:buClr>
              <a:buSzPts val="1400"/>
              <a:buFont typeface="Arial"/>
              <a:buChar char="■"/>
              <a:defRPr/>
            </a:lvl9pPr>
          </a:lstStyle>
          <a:p>
            <a:endParaRPr/>
          </a:p>
        </p:txBody>
      </p:sp>
      <p:sp>
        <p:nvSpPr>
          <p:cNvPr id="75" name="Google Shape;75;p5"/>
          <p:cNvSpPr txBox="1">
            <a:spLocks noGrp="1"/>
          </p:cNvSpPr>
          <p:nvPr>
            <p:ph type="body" idx="4"/>
          </p:nvPr>
        </p:nvSpPr>
        <p:spPr>
          <a:xfrm>
            <a:off x="4686250" y="1706174"/>
            <a:ext cx="3732900" cy="2656200"/>
          </a:xfrm>
          <a:prstGeom prst="rect">
            <a:avLst/>
          </a:prstGeom>
        </p:spPr>
        <p:txBody>
          <a:bodyPr spcFirstLastPara="1" wrap="square" lIns="36000" tIns="36000" rIns="36000" bIns="36000" anchor="t" anchorCtr="0">
            <a:noAutofit/>
          </a:bodyPr>
          <a:lstStyle>
            <a:lvl1pPr marL="457200" lvl="0" indent="-317500" rtl="0">
              <a:lnSpc>
                <a:spcPct val="100000"/>
              </a:lnSpc>
              <a:spcBef>
                <a:spcPts val="0"/>
              </a:spcBef>
              <a:spcAft>
                <a:spcPts val="0"/>
              </a:spcAft>
              <a:buClr>
                <a:schemeClr val="dk2"/>
              </a:buClr>
              <a:buSzPts val="1400"/>
              <a:buFont typeface="Arial"/>
              <a:buChar char="●"/>
              <a:defRPr sz="1400"/>
            </a:lvl1pPr>
            <a:lvl2pPr marL="914400" lvl="1" indent="-317500" rtl="0">
              <a:lnSpc>
                <a:spcPct val="100000"/>
              </a:lnSpc>
              <a:spcBef>
                <a:spcPts val="0"/>
              </a:spcBef>
              <a:spcAft>
                <a:spcPts val="0"/>
              </a:spcAft>
              <a:buClr>
                <a:srgbClr val="000000"/>
              </a:buClr>
              <a:buSzPts val="1400"/>
              <a:buFont typeface="Arial"/>
              <a:buChar char="○"/>
              <a:defRPr/>
            </a:lvl2pPr>
            <a:lvl3pPr marL="1371600" lvl="2" indent="-317500" rtl="0">
              <a:lnSpc>
                <a:spcPct val="100000"/>
              </a:lnSpc>
              <a:spcBef>
                <a:spcPts val="0"/>
              </a:spcBef>
              <a:spcAft>
                <a:spcPts val="0"/>
              </a:spcAft>
              <a:buClr>
                <a:srgbClr val="000000"/>
              </a:buClr>
              <a:buSzPts val="1400"/>
              <a:buFont typeface="Arial"/>
              <a:buChar char="■"/>
              <a:defRPr/>
            </a:lvl3pPr>
            <a:lvl4pPr marL="1828800" lvl="3" indent="-317500" rtl="0">
              <a:lnSpc>
                <a:spcPct val="100000"/>
              </a:lnSpc>
              <a:spcBef>
                <a:spcPts val="0"/>
              </a:spcBef>
              <a:spcAft>
                <a:spcPts val="0"/>
              </a:spcAft>
              <a:buClr>
                <a:srgbClr val="000000"/>
              </a:buClr>
              <a:buSzPts val="1400"/>
              <a:buFont typeface="Arial"/>
              <a:buChar char="●"/>
              <a:defRPr/>
            </a:lvl4pPr>
            <a:lvl5pPr marL="2286000" lvl="4" indent="-317500" rtl="0">
              <a:lnSpc>
                <a:spcPct val="100000"/>
              </a:lnSpc>
              <a:spcBef>
                <a:spcPts val="0"/>
              </a:spcBef>
              <a:spcAft>
                <a:spcPts val="0"/>
              </a:spcAft>
              <a:buClr>
                <a:srgbClr val="000000"/>
              </a:buClr>
              <a:buSzPts val="1400"/>
              <a:buFont typeface="Arial"/>
              <a:buChar char="○"/>
              <a:defRPr/>
            </a:lvl5pPr>
            <a:lvl6pPr marL="2743200" lvl="5" indent="-317500" rtl="0">
              <a:lnSpc>
                <a:spcPct val="100000"/>
              </a:lnSpc>
              <a:spcBef>
                <a:spcPts val="0"/>
              </a:spcBef>
              <a:spcAft>
                <a:spcPts val="0"/>
              </a:spcAft>
              <a:buClr>
                <a:srgbClr val="000000"/>
              </a:buClr>
              <a:buSzPts val="1400"/>
              <a:buFont typeface="Arial"/>
              <a:buChar char="■"/>
              <a:defRPr/>
            </a:lvl6pPr>
            <a:lvl7pPr marL="3200400" lvl="6" indent="-317500" rtl="0">
              <a:lnSpc>
                <a:spcPct val="100000"/>
              </a:lnSpc>
              <a:spcBef>
                <a:spcPts val="0"/>
              </a:spcBef>
              <a:spcAft>
                <a:spcPts val="0"/>
              </a:spcAft>
              <a:buClr>
                <a:srgbClr val="000000"/>
              </a:buClr>
              <a:buSzPts val="1400"/>
              <a:buFont typeface="Arial"/>
              <a:buChar char="●"/>
              <a:defRPr/>
            </a:lvl7pPr>
            <a:lvl8pPr marL="3657600" lvl="7" indent="-317500" rtl="0">
              <a:lnSpc>
                <a:spcPct val="100000"/>
              </a:lnSpc>
              <a:spcBef>
                <a:spcPts val="0"/>
              </a:spcBef>
              <a:spcAft>
                <a:spcPts val="0"/>
              </a:spcAft>
              <a:buClr>
                <a:srgbClr val="000000"/>
              </a:buClr>
              <a:buSzPts val="1400"/>
              <a:buFont typeface="Arial"/>
              <a:buChar char="○"/>
              <a:defRPr/>
            </a:lvl8pPr>
            <a:lvl9pPr marL="4114800" lvl="8" indent="-317500" rtl="0">
              <a:lnSpc>
                <a:spcPct val="100000"/>
              </a:lnSpc>
              <a:spcBef>
                <a:spcPts val="0"/>
              </a:spcBef>
              <a:spcAft>
                <a:spcPts val="0"/>
              </a:spcAft>
              <a:buClr>
                <a:srgbClr val="000000"/>
              </a:buClr>
              <a:buSzPts val="1400"/>
              <a:buFont typeface="Arial"/>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pic>
        <p:nvPicPr>
          <p:cNvPr id="92" name="Google Shape;92;p7"/>
          <p:cNvPicPr preferRelativeResize="0"/>
          <p:nvPr/>
        </p:nvPicPr>
        <p:blipFill>
          <a:blip r:embed="rId2">
            <a:alphaModFix/>
          </a:blip>
          <a:stretch>
            <a:fillRect/>
          </a:stretch>
        </p:blipFill>
        <p:spPr>
          <a:xfrm flipH="1">
            <a:off x="0" y="0"/>
            <a:ext cx="9144003" cy="5143501"/>
          </a:xfrm>
          <a:prstGeom prst="rect">
            <a:avLst/>
          </a:prstGeom>
          <a:noFill/>
          <a:ln>
            <a:noFill/>
          </a:ln>
        </p:spPr>
      </p:pic>
      <p:sp>
        <p:nvSpPr>
          <p:cNvPr id="93" name="Google Shape;93;p7"/>
          <p:cNvSpPr txBox="1">
            <a:spLocks noGrp="1"/>
          </p:cNvSpPr>
          <p:nvPr>
            <p:ph type="title"/>
          </p:nvPr>
        </p:nvSpPr>
        <p:spPr>
          <a:xfrm>
            <a:off x="720000" y="1110158"/>
            <a:ext cx="4372800" cy="1617300"/>
          </a:xfrm>
          <a:prstGeom prst="rect">
            <a:avLst/>
          </a:prstGeom>
        </p:spPr>
        <p:txBody>
          <a:bodyPr spcFirstLastPara="1" wrap="square" lIns="36000" tIns="36000" rIns="36000" bIns="36000"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4" name="Google Shape;94;p7"/>
          <p:cNvSpPr>
            <a:spLocks noGrp="1"/>
          </p:cNvSpPr>
          <p:nvPr>
            <p:ph type="pic" idx="2"/>
          </p:nvPr>
        </p:nvSpPr>
        <p:spPr>
          <a:xfrm>
            <a:off x="5553350" y="1010737"/>
            <a:ext cx="2872200" cy="3122100"/>
          </a:xfrm>
          <a:prstGeom prst="rect">
            <a:avLst/>
          </a:prstGeom>
          <a:noFill/>
          <a:ln w="38100" cap="flat" cmpd="sng">
            <a:solidFill>
              <a:schemeClr val="dk2"/>
            </a:solidFill>
            <a:prstDash val="solid"/>
            <a:round/>
            <a:headEnd type="none" w="sm" len="sm"/>
            <a:tailEnd type="none" w="sm" len="sm"/>
          </a:ln>
        </p:spPr>
      </p:sp>
      <p:sp>
        <p:nvSpPr>
          <p:cNvPr id="95" name="Google Shape;95;p7"/>
          <p:cNvSpPr txBox="1">
            <a:spLocks noGrp="1"/>
          </p:cNvSpPr>
          <p:nvPr>
            <p:ph type="subTitle" idx="1"/>
          </p:nvPr>
        </p:nvSpPr>
        <p:spPr>
          <a:xfrm>
            <a:off x="720000" y="3181549"/>
            <a:ext cx="4372800" cy="816900"/>
          </a:xfrm>
          <a:prstGeom prst="rect">
            <a:avLst/>
          </a:prstGeom>
        </p:spPr>
        <p:txBody>
          <a:bodyPr spcFirstLastPara="1" wrap="square" lIns="36000" tIns="36000" rIns="36000" bIns="36000"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96" name="Google Shape;96;p7"/>
          <p:cNvGrpSpPr/>
          <p:nvPr/>
        </p:nvGrpSpPr>
        <p:grpSpPr>
          <a:xfrm>
            <a:off x="687770" y="182180"/>
            <a:ext cx="7768460" cy="170539"/>
            <a:chOff x="2411286" y="3707402"/>
            <a:chExt cx="15935303" cy="349824"/>
          </a:xfrm>
        </p:grpSpPr>
        <p:sp>
          <p:nvSpPr>
            <p:cNvPr id="97" name="Google Shape;97;p7"/>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7"/>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7"/>
          <p:cNvGrpSpPr/>
          <p:nvPr/>
        </p:nvGrpSpPr>
        <p:grpSpPr>
          <a:xfrm flipH="1">
            <a:off x="687770" y="4790830"/>
            <a:ext cx="7768460" cy="170539"/>
            <a:chOff x="2411286" y="3707402"/>
            <a:chExt cx="15935303" cy="349824"/>
          </a:xfrm>
        </p:grpSpPr>
        <p:sp>
          <p:nvSpPr>
            <p:cNvPr id="103" name="Google Shape;103;p7"/>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3"/>
        <p:cNvGrpSpPr/>
        <p:nvPr/>
      </p:nvGrpSpPr>
      <p:grpSpPr>
        <a:xfrm>
          <a:off x="0" y="0"/>
          <a:ext cx="0" cy="0"/>
          <a:chOff x="0" y="0"/>
          <a:chExt cx="0" cy="0"/>
        </a:xfrm>
      </p:grpSpPr>
      <p:pic>
        <p:nvPicPr>
          <p:cNvPr id="124" name="Google Shape;124;p9"/>
          <p:cNvPicPr preferRelativeResize="0"/>
          <p:nvPr/>
        </p:nvPicPr>
        <p:blipFill>
          <a:blip r:embed="rId2">
            <a:alphaModFix/>
          </a:blip>
          <a:stretch>
            <a:fillRect/>
          </a:stretch>
        </p:blipFill>
        <p:spPr>
          <a:xfrm rot="10800000" flipH="1">
            <a:off x="0" y="0"/>
            <a:ext cx="9144003" cy="5143501"/>
          </a:xfrm>
          <a:prstGeom prst="rect">
            <a:avLst/>
          </a:prstGeom>
          <a:noFill/>
          <a:ln>
            <a:noFill/>
          </a:ln>
        </p:spPr>
      </p:pic>
      <p:sp>
        <p:nvSpPr>
          <p:cNvPr id="125" name="Google Shape;125;p9"/>
          <p:cNvSpPr txBox="1">
            <a:spLocks noGrp="1"/>
          </p:cNvSpPr>
          <p:nvPr>
            <p:ph type="title"/>
          </p:nvPr>
        </p:nvSpPr>
        <p:spPr>
          <a:xfrm>
            <a:off x="715100" y="1218470"/>
            <a:ext cx="4493400" cy="841800"/>
          </a:xfrm>
          <a:prstGeom prst="rect">
            <a:avLst/>
          </a:prstGeom>
        </p:spPr>
        <p:txBody>
          <a:bodyPr spcFirstLastPara="1" wrap="square" lIns="36000" tIns="36000" rIns="36000" bIns="36000" anchor="t" anchorCtr="0">
            <a:noAutofit/>
          </a:bodyPr>
          <a:lstStyle>
            <a:lvl1pPr lvl="0" algn="r" rtl="0">
              <a:spcBef>
                <a:spcPts val="0"/>
              </a:spcBef>
              <a:spcAft>
                <a:spcPts val="0"/>
              </a:spcAft>
              <a:buSzPts val="3600"/>
              <a:buNone/>
              <a:defRPr sz="41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6" name="Google Shape;126;p9"/>
          <p:cNvSpPr txBox="1">
            <a:spLocks noGrp="1"/>
          </p:cNvSpPr>
          <p:nvPr>
            <p:ph type="subTitle" idx="1"/>
          </p:nvPr>
        </p:nvSpPr>
        <p:spPr>
          <a:xfrm>
            <a:off x="715100" y="2539979"/>
            <a:ext cx="4493400" cy="1358700"/>
          </a:xfrm>
          <a:prstGeom prst="rect">
            <a:avLst/>
          </a:prstGeom>
        </p:spPr>
        <p:txBody>
          <a:bodyPr spcFirstLastPara="1" wrap="square" lIns="36000" tIns="36000" rIns="36000" bIns="36000"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27" name="Google Shape;127;p9"/>
          <p:cNvGrpSpPr/>
          <p:nvPr/>
        </p:nvGrpSpPr>
        <p:grpSpPr>
          <a:xfrm flipH="1">
            <a:off x="687770" y="182180"/>
            <a:ext cx="7768460" cy="170539"/>
            <a:chOff x="2411286" y="3707402"/>
            <a:chExt cx="15935303" cy="349824"/>
          </a:xfrm>
        </p:grpSpPr>
        <p:sp>
          <p:nvSpPr>
            <p:cNvPr id="128" name="Google Shape;128;p9"/>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9"/>
          <p:cNvGrpSpPr/>
          <p:nvPr/>
        </p:nvGrpSpPr>
        <p:grpSpPr>
          <a:xfrm>
            <a:off x="687770" y="4790830"/>
            <a:ext cx="7768460" cy="170539"/>
            <a:chOff x="2411286" y="3707402"/>
            <a:chExt cx="15935303" cy="349824"/>
          </a:xfrm>
        </p:grpSpPr>
        <p:sp>
          <p:nvSpPr>
            <p:cNvPr id="134" name="Google Shape;134;p9"/>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9"/>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9"/>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9"/>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3"/>
        <p:cNvGrpSpPr/>
        <p:nvPr/>
      </p:nvGrpSpPr>
      <p:grpSpPr>
        <a:xfrm>
          <a:off x="0" y="0"/>
          <a:ext cx="0" cy="0"/>
          <a:chOff x="0" y="0"/>
          <a:chExt cx="0" cy="0"/>
        </a:xfrm>
      </p:grpSpPr>
      <p:pic>
        <p:nvPicPr>
          <p:cNvPr id="154" name="Google Shape;154;p11"/>
          <p:cNvPicPr preferRelativeResize="0"/>
          <p:nvPr/>
        </p:nvPicPr>
        <p:blipFill>
          <a:blip r:embed="rId2">
            <a:alphaModFix/>
          </a:blip>
          <a:stretch>
            <a:fillRect/>
          </a:stretch>
        </p:blipFill>
        <p:spPr>
          <a:xfrm rot="10800000">
            <a:off x="0" y="0"/>
            <a:ext cx="9144003" cy="5143501"/>
          </a:xfrm>
          <a:prstGeom prst="rect">
            <a:avLst/>
          </a:prstGeom>
          <a:noFill/>
          <a:ln>
            <a:noFill/>
          </a:ln>
        </p:spPr>
      </p:pic>
      <p:sp>
        <p:nvSpPr>
          <p:cNvPr id="155" name="Google Shape;155;p11"/>
          <p:cNvSpPr txBox="1">
            <a:spLocks noGrp="1"/>
          </p:cNvSpPr>
          <p:nvPr>
            <p:ph type="title" hasCustomPrompt="1"/>
          </p:nvPr>
        </p:nvSpPr>
        <p:spPr>
          <a:xfrm>
            <a:off x="5141500" y="1382292"/>
            <a:ext cx="3287400" cy="1215900"/>
          </a:xfrm>
          <a:prstGeom prst="rect">
            <a:avLst/>
          </a:prstGeom>
        </p:spPr>
        <p:txBody>
          <a:bodyPr spcFirstLastPara="1" wrap="square" lIns="36000" tIns="36000" rIns="36000" bIns="36000" anchor="ctr" anchorCtr="0">
            <a:noAutofit/>
          </a:bodyPr>
          <a:lstStyle>
            <a:lvl1pPr lvl="0" algn="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56" name="Google Shape;156;p11"/>
          <p:cNvSpPr txBox="1">
            <a:spLocks noGrp="1"/>
          </p:cNvSpPr>
          <p:nvPr>
            <p:ph type="subTitle" idx="1"/>
          </p:nvPr>
        </p:nvSpPr>
        <p:spPr>
          <a:xfrm>
            <a:off x="5141500" y="3151249"/>
            <a:ext cx="3287400" cy="541500"/>
          </a:xfrm>
          <a:prstGeom prst="rect">
            <a:avLst/>
          </a:prstGeom>
        </p:spPr>
        <p:txBody>
          <a:bodyPr spcFirstLastPara="1" wrap="square" lIns="36000" tIns="36000" rIns="36000" bIns="36000"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57" name="Google Shape;157;p11"/>
          <p:cNvGrpSpPr/>
          <p:nvPr/>
        </p:nvGrpSpPr>
        <p:grpSpPr>
          <a:xfrm>
            <a:off x="687770" y="182180"/>
            <a:ext cx="7768460" cy="170539"/>
            <a:chOff x="2411286" y="3707402"/>
            <a:chExt cx="15935303" cy="349824"/>
          </a:xfrm>
        </p:grpSpPr>
        <p:sp>
          <p:nvSpPr>
            <p:cNvPr id="158" name="Google Shape;158;p11"/>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11"/>
          <p:cNvGrpSpPr/>
          <p:nvPr/>
        </p:nvGrpSpPr>
        <p:grpSpPr>
          <a:xfrm flipH="1">
            <a:off x="687770" y="4790830"/>
            <a:ext cx="7768460" cy="170539"/>
            <a:chOff x="2411286" y="3707402"/>
            <a:chExt cx="15935303" cy="349824"/>
          </a:xfrm>
        </p:grpSpPr>
        <p:sp>
          <p:nvSpPr>
            <p:cNvPr id="164" name="Google Shape;164;p11"/>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6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70"/>
        <p:cNvGrpSpPr/>
        <p:nvPr/>
      </p:nvGrpSpPr>
      <p:grpSpPr>
        <a:xfrm>
          <a:off x="0" y="0"/>
          <a:ext cx="0" cy="0"/>
          <a:chOff x="0" y="0"/>
          <a:chExt cx="0" cy="0"/>
        </a:xfrm>
      </p:grpSpPr>
      <p:pic>
        <p:nvPicPr>
          <p:cNvPr id="171" name="Google Shape;171;p13"/>
          <p:cNvPicPr preferRelativeResize="0"/>
          <p:nvPr/>
        </p:nvPicPr>
        <p:blipFill>
          <a:blip r:embed="rId2">
            <a:alphaModFix/>
          </a:blip>
          <a:stretch>
            <a:fillRect/>
          </a:stretch>
        </p:blipFill>
        <p:spPr>
          <a:xfrm>
            <a:off x="0" y="0"/>
            <a:ext cx="9144003" cy="5143501"/>
          </a:xfrm>
          <a:prstGeom prst="rect">
            <a:avLst/>
          </a:prstGeom>
          <a:noFill/>
          <a:ln>
            <a:noFill/>
          </a:ln>
        </p:spPr>
      </p:pic>
      <p:sp>
        <p:nvSpPr>
          <p:cNvPr id="172" name="Google Shape;172;p13"/>
          <p:cNvSpPr txBox="1">
            <a:spLocks noGrp="1"/>
          </p:cNvSpPr>
          <p:nvPr>
            <p:ph type="title" hasCustomPrompt="1"/>
          </p:nvPr>
        </p:nvSpPr>
        <p:spPr>
          <a:xfrm>
            <a:off x="1553200" y="1263363"/>
            <a:ext cx="665100" cy="390300"/>
          </a:xfrm>
          <a:prstGeom prst="rect">
            <a:avLst/>
          </a:prstGeom>
        </p:spPr>
        <p:txBody>
          <a:bodyPr spcFirstLastPara="1" wrap="square" lIns="36000" tIns="36000" rIns="36000" bIns="36000" anchor="ctr" anchorCtr="0">
            <a:noAutofit/>
          </a:bodyPr>
          <a:lstStyle>
            <a:lvl1pPr lvl="0" algn="ctr"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3" name="Google Shape;173;p13"/>
          <p:cNvSpPr txBox="1">
            <a:spLocks noGrp="1"/>
          </p:cNvSpPr>
          <p:nvPr>
            <p:ph type="subTitle" idx="1"/>
          </p:nvPr>
        </p:nvSpPr>
        <p:spPr>
          <a:xfrm>
            <a:off x="717550" y="2172982"/>
            <a:ext cx="2336400" cy="556800"/>
          </a:xfrm>
          <a:prstGeom prst="rect">
            <a:avLst/>
          </a:prstGeom>
          <a:ln>
            <a:noFill/>
          </a:ln>
        </p:spPr>
        <p:txBody>
          <a:bodyPr spcFirstLastPara="1" wrap="square" lIns="36000" tIns="36000" rIns="36000" bIns="36000"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4" name="Google Shape;174;p13"/>
          <p:cNvSpPr txBox="1">
            <a:spLocks noGrp="1"/>
          </p:cNvSpPr>
          <p:nvPr>
            <p:ph type="title" idx="2" hasCustomPrompt="1"/>
          </p:nvPr>
        </p:nvSpPr>
        <p:spPr>
          <a:xfrm>
            <a:off x="4239450" y="1263363"/>
            <a:ext cx="665100" cy="390300"/>
          </a:xfrm>
          <a:prstGeom prst="rect">
            <a:avLst/>
          </a:prstGeom>
        </p:spPr>
        <p:txBody>
          <a:bodyPr spcFirstLastPara="1" wrap="square" lIns="36000" tIns="36000" rIns="36000" bIns="36000" anchor="ctr" anchorCtr="0">
            <a:noAutofit/>
          </a:bodyPr>
          <a:lstStyle>
            <a:lvl1pPr lvl="0" algn="ctr"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5" name="Google Shape;175;p13"/>
          <p:cNvSpPr txBox="1">
            <a:spLocks noGrp="1"/>
          </p:cNvSpPr>
          <p:nvPr>
            <p:ph type="subTitle" idx="3"/>
          </p:nvPr>
        </p:nvSpPr>
        <p:spPr>
          <a:xfrm>
            <a:off x="3403800" y="2172982"/>
            <a:ext cx="2336400" cy="556800"/>
          </a:xfrm>
          <a:prstGeom prst="rect">
            <a:avLst/>
          </a:prstGeom>
          <a:ln>
            <a:noFill/>
          </a:ln>
        </p:spPr>
        <p:txBody>
          <a:bodyPr spcFirstLastPara="1" wrap="square" lIns="36000" tIns="36000" rIns="36000" bIns="36000"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6" name="Google Shape;176;p13"/>
          <p:cNvSpPr txBox="1">
            <a:spLocks noGrp="1"/>
          </p:cNvSpPr>
          <p:nvPr>
            <p:ph type="title" idx="4" hasCustomPrompt="1"/>
          </p:nvPr>
        </p:nvSpPr>
        <p:spPr>
          <a:xfrm>
            <a:off x="6925700" y="1263363"/>
            <a:ext cx="665100" cy="390300"/>
          </a:xfrm>
          <a:prstGeom prst="rect">
            <a:avLst/>
          </a:prstGeom>
        </p:spPr>
        <p:txBody>
          <a:bodyPr spcFirstLastPara="1" wrap="square" lIns="36000" tIns="36000" rIns="36000" bIns="36000" anchor="ctr" anchorCtr="0">
            <a:noAutofit/>
          </a:bodyPr>
          <a:lstStyle>
            <a:lvl1pPr lvl="0" algn="ctr"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7" name="Google Shape;177;p13"/>
          <p:cNvSpPr txBox="1">
            <a:spLocks noGrp="1"/>
          </p:cNvSpPr>
          <p:nvPr>
            <p:ph type="subTitle" idx="5"/>
          </p:nvPr>
        </p:nvSpPr>
        <p:spPr>
          <a:xfrm>
            <a:off x="6090050" y="2172982"/>
            <a:ext cx="2336400" cy="556800"/>
          </a:xfrm>
          <a:prstGeom prst="rect">
            <a:avLst/>
          </a:prstGeom>
          <a:ln>
            <a:noFill/>
          </a:ln>
        </p:spPr>
        <p:txBody>
          <a:bodyPr spcFirstLastPara="1" wrap="square" lIns="36000" tIns="36000" rIns="36000" bIns="36000"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8" name="Google Shape;178;p13"/>
          <p:cNvSpPr txBox="1">
            <a:spLocks noGrp="1"/>
          </p:cNvSpPr>
          <p:nvPr>
            <p:ph type="title" idx="6" hasCustomPrompt="1"/>
          </p:nvPr>
        </p:nvSpPr>
        <p:spPr>
          <a:xfrm>
            <a:off x="1553200" y="2969491"/>
            <a:ext cx="665100" cy="390300"/>
          </a:xfrm>
          <a:prstGeom prst="rect">
            <a:avLst/>
          </a:prstGeom>
        </p:spPr>
        <p:txBody>
          <a:bodyPr spcFirstLastPara="1" wrap="square" lIns="36000" tIns="36000" rIns="36000" bIns="36000" anchor="ctr" anchorCtr="0">
            <a:noAutofit/>
          </a:bodyPr>
          <a:lstStyle>
            <a:lvl1pPr lvl="0" algn="ctr"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9" name="Google Shape;179;p13"/>
          <p:cNvSpPr txBox="1">
            <a:spLocks noGrp="1"/>
          </p:cNvSpPr>
          <p:nvPr>
            <p:ph type="subTitle" idx="7"/>
          </p:nvPr>
        </p:nvSpPr>
        <p:spPr>
          <a:xfrm>
            <a:off x="717550" y="3882264"/>
            <a:ext cx="2336400" cy="556800"/>
          </a:xfrm>
          <a:prstGeom prst="rect">
            <a:avLst/>
          </a:prstGeom>
          <a:ln>
            <a:noFill/>
          </a:ln>
        </p:spPr>
        <p:txBody>
          <a:bodyPr spcFirstLastPara="1" wrap="square" lIns="36000" tIns="36000" rIns="36000" bIns="36000"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8" hasCustomPrompt="1"/>
          </p:nvPr>
        </p:nvSpPr>
        <p:spPr>
          <a:xfrm>
            <a:off x="4239450" y="2969491"/>
            <a:ext cx="665100" cy="390300"/>
          </a:xfrm>
          <a:prstGeom prst="rect">
            <a:avLst/>
          </a:prstGeom>
        </p:spPr>
        <p:txBody>
          <a:bodyPr spcFirstLastPara="1" wrap="square" lIns="36000" tIns="36000" rIns="36000" bIns="36000" anchor="ctr" anchorCtr="0">
            <a:noAutofit/>
          </a:bodyPr>
          <a:lstStyle>
            <a:lvl1pPr lvl="0" algn="ctr"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1" name="Google Shape;181;p13"/>
          <p:cNvSpPr txBox="1">
            <a:spLocks noGrp="1"/>
          </p:cNvSpPr>
          <p:nvPr>
            <p:ph type="subTitle" idx="9"/>
          </p:nvPr>
        </p:nvSpPr>
        <p:spPr>
          <a:xfrm>
            <a:off x="3403800" y="3882264"/>
            <a:ext cx="2336400" cy="556800"/>
          </a:xfrm>
          <a:prstGeom prst="rect">
            <a:avLst/>
          </a:prstGeom>
          <a:ln>
            <a:noFill/>
          </a:ln>
        </p:spPr>
        <p:txBody>
          <a:bodyPr spcFirstLastPara="1" wrap="square" lIns="36000" tIns="36000" rIns="36000" bIns="36000"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2" name="Google Shape;182;p13"/>
          <p:cNvSpPr txBox="1">
            <a:spLocks noGrp="1"/>
          </p:cNvSpPr>
          <p:nvPr>
            <p:ph type="title" idx="13" hasCustomPrompt="1"/>
          </p:nvPr>
        </p:nvSpPr>
        <p:spPr>
          <a:xfrm>
            <a:off x="6925700" y="2969491"/>
            <a:ext cx="665100" cy="390300"/>
          </a:xfrm>
          <a:prstGeom prst="rect">
            <a:avLst/>
          </a:prstGeom>
        </p:spPr>
        <p:txBody>
          <a:bodyPr spcFirstLastPara="1" wrap="square" lIns="36000" tIns="36000" rIns="36000" bIns="36000" anchor="ctr" anchorCtr="0">
            <a:noAutofit/>
          </a:bodyPr>
          <a:lstStyle>
            <a:lvl1pPr lvl="0" algn="ctr"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3" name="Google Shape;183;p13"/>
          <p:cNvSpPr txBox="1">
            <a:spLocks noGrp="1"/>
          </p:cNvSpPr>
          <p:nvPr>
            <p:ph type="subTitle" idx="14"/>
          </p:nvPr>
        </p:nvSpPr>
        <p:spPr>
          <a:xfrm>
            <a:off x="6090050" y="3882264"/>
            <a:ext cx="2336400" cy="556800"/>
          </a:xfrm>
          <a:prstGeom prst="rect">
            <a:avLst/>
          </a:prstGeom>
          <a:ln>
            <a:noFill/>
          </a:ln>
        </p:spPr>
        <p:txBody>
          <a:bodyPr spcFirstLastPara="1" wrap="square" lIns="36000" tIns="36000" rIns="36000" bIns="36000"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4" name="Google Shape;184;p13"/>
          <p:cNvSpPr txBox="1">
            <a:spLocks noGrp="1"/>
          </p:cNvSpPr>
          <p:nvPr>
            <p:ph type="title" idx="15"/>
          </p:nvPr>
        </p:nvSpPr>
        <p:spPr>
          <a:xfrm>
            <a:off x="720000" y="445025"/>
            <a:ext cx="7704000" cy="572700"/>
          </a:xfrm>
          <a:prstGeom prst="rect">
            <a:avLst/>
          </a:prstGeom>
        </p:spPr>
        <p:txBody>
          <a:bodyPr spcFirstLastPara="1" wrap="square" lIns="36000" tIns="36000" rIns="36000" bIns="36000" anchor="t"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85" name="Google Shape;185;p13"/>
          <p:cNvSpPr txBox="1">
            <a:spLocks noGrp="1"/>
          </p:cNvSpPr>
          <p:nvPr>
            <p:ph type="subTitle" idx="16"/>
          </p:nvPr>
        </p:nvSpPr>
        <p:spPr>
          <a:xfrm>
            <a:off x="717550" y="1794275"/>
            <a:ext cx="2336400" cy="390300"/>
          </a:xfrm>
          <a:prstGeom prst="rect">
            <a:avLst/>
          </a:prstGeom>
          <a:ln>
            <a:noFill/>
          </a:ln>
        </p:spPr>
        <p:txBody>
          <a:bodyPr spcFirstLastPara="1" wrap="square" lIns="36000" tIns="36000" rIns="36000" bIns="36000" anchor="b" anchorCtr="0">
            <a:noAutofit/>
          </a:bodyPr>
          <a:lstStyle>
            <a:lvl1pPr lvl="0" algn="ctr" rtl="0">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6" name="Google Shape;186;p13"/>
          <p:cNvSpPr txBox="1">
            <a:spLocks noGrp="1"/>
          </p:cNvSpPr>
          <p:nvPr>
            <p:ph type="subTitle" idx="17"/>
          </p:nvPr>
        </p:nvSpPr>
        <p:spPr>
          <a:xfrm>
            <a:off x="3403800" y="1794275"/>
            <a:ext cx="2336400" cy="390300"/>
          </a:xfrm>
          <a:prstGeom prst="rect">
            <a:avLst/>
          </a:prstGeom>
          <a:ln>
            <a:noFill/>
          </a:ln>
        </p:spPr>
        <p:txBody>
          <a:bodyPr spcFirstLastPara="1" wrap="square" lIns="36000" tIns="36000" rIns="36000" bIns="36000" anchor="b" anchorCtr="0">
            <a:noAutofit/>
          </a:bodyPr>
          <a:lstStyle>
            <a:lvl1pPr lvl="0" algn="ctr" rtl="0">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7" name="Google Shape;187;p13"/>
          <p:cNvSpPr txBox="1">
            <a:spLocks noGrp="1"/>
          </p:cNvSpPr>
          <p:nvPr>
            <p:ph type="subTitle" idx="18"/>
          </p:nvPr>
        </p:nvSpPr>
        <p:spPr>
          <a:xfrm>
            <a:off x="6090050" y="1794275"/>
            <a:ext cx="2336400" cy="390300"/>
          </a:xfrm>
          <a:prstGeom prst="rect">
            <a:avLst/>
          </a:prstGeom>
          <a:ln>
            <a:noFill/>
          </a:ln>
        </p:spPr>
        <p:txBody>
          <a:bodyPr spcFirstLastPara="1" wrap="square" lIns="36000" tIns="36000" rIns="36000" bIns="36000" anchor="b" anchorCtr="0">
            <a:noAutofit/>
          </a:bodyPr>
          <a:lstStyle>
            <a:lvl1pPr lvl="0" algn="ctr" rtl="0">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8" name="Google Shape;188;p13"/>
          <p:cNvSpPr txBox="1">
            <a:spLocks noGrp="1"/>
          </p:cNvSpPr>
          <p:nvPr>
            <p:ph type="subTitle" idx="19"/>
          </p:nvPr>
        </p:nvSpPr>
        <p:spPr>
          <a:xfrm>
            <a:off x="717550" y="3499156"/>
            <a:ext cx="2336400" cy="390300"/>
          </a:xfrm>
          <a:prstGeom prst="rect">
            <a:avLst/>
          </a:prstGeom>
          <a:ln>
            <a:noFill/>
          </a:ln>
        </p:spPr>
        <p:txBody>
          <a:bodyPr spcFirstLastPara="1" wrap="square" lIns="36000" tIns="36000" rIns="36000" bIns="36000" anchor="b" anchorCtr="0">
            <a:noAutofit/>
          </a:bodyPr>
          <a:lstStyle>
            <a:lvl1pPr lvl="0" algn="ctr" rtl="0">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9" name="Google Shape;189;p13"/>
          <p:cNvSpPr txBox="1">
            <a:spLocks noGrp="1"/>
          </p:cNvSpPr>
          <p:nvPr>
            <p:ph type="subTitle" idx="20"/>
          </p:nvPr>
        </p:nvSpPr>
        <p:spPr>
          <a:xfrm>
            <a:off x="3403800" y="3499156"/>
            <a:ext cx="2336400" cy="390300"/>
          </a:xfrm>
          <a:prstGeom prst="rect">
            <a:avLst/>
          </a:prstGeom>
          <a:ln>
            <a:noFill/>
          </a:ln>
        </p:spPr>
        <p:txBody>
          <a:bodyPr spcFirstLastPara="1" wrap="square" lIns="36000" tIns="36000" rIns="36000" bIns="36000" anchor="b" anchorCtr="0">
            <a:noAutofit/>
          </a:bodyPr>
          <a:lstStyle>
            <a:lvl1pPr lvl="0" algn="ctr" rtl="0">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90" name="Google Shape;190;p13"/>
          <p:cNvSpPr txBox="1">
            <a:spLocks noGrp="1"/>
          </p:cNvSpPr>
          <p:nvPr>
            <p:ph type="subTitle" idx="21"/>
          </p:nvPr>
        </p:nvSpPr>
        <p:spPr>
          <a:xfrm>
            <a:off x="6090050" y="3499156"/>
            <a:ext cx="2336400" cy="390300"/>
          </a:xfrm>
          <a:prstGeom prst="rect">
            <a:avLst/>
          </a:prstGeom>
          <a:ln>
            <a:noFill/>
          </a:ln>
        </p:spPr>
        <p:txBody>
          <a:bodyPr spcFirstLastPara="1" wrap="square" lIns="36000" tIns="36000" rIns="36000" bIns="36000" anchor="b" anchorCtr="0">
            <a:noAutofit/>
          </a:bodyPr>
          <a:lstStyle>
            <a:lvl1pPr lvl="0" algn="ctr" rtl="0">
              <a:spcBef>
                <a:spcPts val="0"/>
              </a:spcBef>
              <a:spcAft>
                <a:spcPts val="0"/>
              </a:spcAft>
              <a:buClr>
                <a:schemeClr val="dk1"/>
              </a:buClr>
              <a:buSzPts val="2400"/>
              <a:buFont typeface="Bebas Neue"/>
              <a:buNone/>
              <a:defRPr sz="1900" b="1">
                <a:solidFill>
                  <a:schemeClr val="dk2"/>
                </a:solidFill>
                <a:latin typeface="Arbutus Slab"/>
                <a:ea typeface="Arbutus Slab"/>
                <a:cs typeface="Arbutus Slab"/>
                <a:sym typeface="Arbutus Slab"/>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91" name="Google Shape;191;p13"/>
          <p:cNvGrpSpPr/>
          <p:nvPr/>
        </p:nvGrpSpPr>
        <p:grpSpPr>
          <a:xfrm>
            <a:off x="687770" y="182180"/>
            <a:ext cx="7768460" cy="170539"/>
            <a:chOff x="2411286" y="3707402"/>
            <a:chExt cx="15935303" cy="349824"/>
          </a:xfrm>
        </p:grpSpPr>
        <p:sp>
          <p:nvSpPr>
            <p:cNvPr id="192" name="Google Shape;192;p13"/>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13"/>
          <p:cNvGrpSpPr/>
          <p:nvPr/>
        </p:nvGrpSpPr>
        <p:grpSpPr>
          <a:xfrm flipH="1">
            <a:off x="687770" y="4790830"/>
            <a:ext cx="7768460" cy="170539"/>
            <a:chOff x="2411286" y="3707402"/>
            <a:chExt cx="15935303" cy="349824"/>
          </a:xfrm>
        </p:grpSpPr>
        <p:sp>
          <p:nvSpPr>
            <p:cNvPr id="198" name="Google Shape;198;p13"/>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3"/>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03"/>
        <p:cNvGrpSpPr/>
        <p:nvPr/>
      </p:nvGrpSpPr>
      <p:grpSpPr>
        <a:xfrm>
          <a:off x="0" y="0"/>
          <a:ext cx="0" cy="0"/>
          <a:chOff x="0" y="0"/>
          <a:chExt cx="0" cy="0"/>
        </a:xfrm>
      </p:grpSpPr>
      <p:pic>
        <p:nvPicPr>
          <p:cNvPr id="204" name="Google Shape;204;p14"/>
          <p:cNvPicPr preferRelativeResize="0"/>
          <p:nvPr/>
        </p:nvPicPr>
        <p:blipFill>
          <a:blip r:embed="rId2">
            <a:alphaModFix/>
          </a:blip>
          <a:stretch>
            <a:fillRect/>
          </a:stretch>
        </p:blipFill>
        <p:spPr>
          <a:xfrm>
            <a:off x="0" y="0"/>
            <a:ext cx="9144003" cy="5143501"/>
          </a:xfrm>
          <a:prstGeom prst="rect">
            <a:avLst/>
          </a:prstGeom>
          <a:noFill/>
          <a:ln>
            <a:noFill/>
          </a:ln>
        </p:spPr>
      </p:pic>
      <p:sp>
        <p:nvSpPr>
          <p:cNvPr id="205" name="Google Shape;205;p14"/>
          <p:cNvSpPr txBox="1">
            <a:spLocks noGrp="1"/>
          </p:cNvSpPr>
          <p:nvPr>
            <p:ph type="title"/>
          </p:nvPr>
        </p:nvSpPr>
        <p:spPr>
          <a:xfrm>
            <a:off x="3865000" y="3634722"/>
            <a:ext cx="4563900" cy="425400"/>
          </a:xfrm>
          <a:prstGeom prst="rect">
            <a:avLst/>
          </a:prstGeom>
        </p:spPr>
        <p:txBody>
          <a:bodyPr spcFirstLastPara="1" wrap="square" lIns="36000" tIns="36000" rIns="36000" bIns="36000" anchor="t" anchorCtr="0">
            <a:noAutofit/>
          </a:bodyPr>
          <a:lstStyle>
            <a:lvl1pPr lvl="0" algn="r" rtl="0">
              <a:spcBef>
                <a:spcPts val="0"/>
              </a:spcBef>
              <a:spcAft>
                <a:spcPts val="0"/>
              </a:spcAft>
              <a:buSzPts val="3000"/>
              <a:buNone/>
              <a:defRPr sz="19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06" name="Google Shape;206;p14"/>
          <p:cNvSpPr txBox="1">
            <a:spLocks noGrp="1"/>
          </p:cNvSpPr>
          <p:nvPr>
            <p:ph type="subTitle" idx="1"/>
          </p:nvPr>
        </p:nvSpPr>
        <p:spPr>
          <a:xfrm>
            <a:off x="3085325" y="1035431"/>
            <a:ext cx="5343000" cy="2007900"/>
          </a:xfrm>
          <a:prstGeom prst="rect">
            <a:avLst/>
          </a:prstGeom>
        </p:spPr>
        <p:txBody>
          <a:bodyPr spcFirstLastPara="1" wrap="square" lIns="36000" tIns="36000" rIns="36000" bIns="36000"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07" name="Google Shape;207;p14"/>
          <p:cNvGrpSpPr/>
          <p:nvPr/>
        </p:nvGrpSpPr>
        <p:grpSpPr>
          <a:xfrm>
            <a:off x="687770" y="182180"/>
            <a:ext cx="7768460" cy="170539"/>
            <a:chOff x="2411286" y="3707402"/>
            <a:chExt cx="15935303" cy="349824"/>
          </a:xfrm>
        </p:grpSpPr>
        <p:sp>
          <p:nvSpPr>
            <p:cNvPr id="208" name="Google Shape;208;p14"/>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14"/>
          <p:cNvGrpSpPr/>
          <p:nvPr/>
        </p:nvGrpSpPr>
        <p:grpSpPr>
          <a:xfrm flipH="1">
            <a:off x="687770" y="4790830"/>
            <a:ext cx="7768460" cy="170539"/>
            <a:chOff x="2411286" y="3707402"/>
            <a:chExt cx="15935303" cy="349824"/>
          </a:xfrm>
        </p:grpSpPr>
        <p:sp>
          <p:nvSpPr>
            <p:cNvPr id="214" name="Google Shape;214;p14"/>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rot="-5400000">
              <a:off x="10825139" y="-3564423"/>
              <a:ext cx="149400" cy="14893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theme" Target="../theme/theme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36000" tIns="36000" rIns="36000" bIns="36000" anchor="t" anchorCtr="0">
            <a:noAutofit/>
          </a:bodyPr>
          <a:lstStyle>
            <a:lvl1pPr lvl="0" rtl="0">
              <a:spcBef>
                <a:spcPts val="0"/>
              </a:spcBef>
              <a:spcAft>
                <a:spcPts val="0"/>
              </a:spcAft>
              <a:buClr>
                <a:schemeClr val="dk1"/>
              </a:buClr>
              <a:buSzPts val="3100"/>
              <a:buFont typeface="Arbutus Slab"/>
              <a:buNone/>
              <a:defRPr sz="3100" b="1">
                <a:solidFill>
                  <a:schemeClr val="dk1"/>
                </a:solidFill>
                <a:latin typeface="Arbutus Slab"/>
                <a:ea typeface="Arbutus Slab"/>
                <a:cs typeface="Arbutus Slab"/>
                <a:sym typeface="Arbutus Slab"/>
              </a:defRPr>
            </a:lvl1pPr>
            <a:lvl2pPr lvl="1" rtl="0">
              <a:spcBef>
                <a:spcPts val="0"/>
              </a:spcBef>
              <a:spcAft>
                <a:spcPts val="0"/>
              </a:spcAft>
              <a:buClr>
                <a:schemeClr val="dk1"/>
              </a:buClr>
              <a:buSzPts val="3100"/>
              <a:buFont typeface="Arbutus Slab"/>
              <a:buNone/>
              <a:defRPr sz="3100" b="1">
                <a:solidFill>
                  <a:schemeClr val="dk1"/>
                </a:solidFill>
                <a:latin typeface="Arbutus Slab"/>
                <a:ea typeface="Arbutus Slab"/>
                <a:cs typeface="Arbutus Slab"/>
                <a:sym typeface="Arbutus Slab"/>
              </a:defRPr>
            </a:lvl2pPr>
            <a:lvl3pPr lvl="2" rtl="0">
              <a:spcBef>
                <a:spcPts val="0"/>
              </a:spcBef>
              <a:spcAft>
                <a:spcPts val="0"/>
              </a:spcAft>
              <a:buClr>
                <a:schemeClr val="dk1"/>
              </a:buClr>
              <a:buSzPts val="3100"/>
              <a:buFont typeface="Arbutus Slab"/>
              <a:buNone/>
              <a:defRPr sz="3100" b="1">
                <a:solidFill>
                  <a:schemeClr val="dk1"/>
                </a:solidFill>
                <a:latin typeface="Arbutus Slab"/>
                <a:ea typeface="Arbutus Slab"/>
                <a:cs typeface="Arbutus Slab"/>
                <a:sym typeface="Arbutus Slab"/>
              </a:defRPr>
            </a:lvl3pPr>
            <a:lvl4pPr lvl="3" rtl="0">
              <a:spcBef>
                <a:spcPts val="0"/>
              </a:spcBef>
              <a:spcAft>
                <a:spcPts val="0"/>
              </a:spcAft>
              <a:buClr>
                <a:schemeClr val="dk1"/>
              </a:buClr>
              <a:buSzPts val="3100"/>
              <a:buFont typeface="Arbutus Slab"/>
              <a:buNone/>
              <a:defRPr sz="3100" b="1">
                <a:solidFill>
                  <a:schemeClr val="dk1"/>
                </a:solidFill>
                <a:latin typeface="Arbutus Slab"/>
                <a:ea typeface="Arbutus Slab"/>
                <a:cs typeface="Arbutus Slab"/>
                <a:sym typeface="Arbutus Slab"/>
              </a:defRPr>
            </a:lvl4pPr>
            <a:lvl5pPr lvl="4" rtl="0">
              <a:spcBef>
                <a:spcPts val="0"/>
              </a:spcBef>
              <a:spcAft>
                <a:spcPts val="0"/>
              </a:spcAft>
              <a:buClr>
                <a:schemeClr val="dk1"/>
              </a:buClr>
              <a:buSzPts val="3100"/>
              <a:buFont typeface="Arbutus Slab"/>
              <a:buNone/>
              <a:defRPr sz="3100" b="1">
                <a:solidFill>
                  <a:schemeClr val="dk1"/>
                </a:solidFill>
                <a:latin typeface="Arbutus Slab"/>
                <a:ea typeface="Arbutus Slab"/>
                <a:cs typeface="Arbutus Slab"/>
                <a:sym typeface="Arbutus Slab"/>
              </a:defRPr>
            </a:lvl5pPr>
            <a:lvl6pPr lvl="5" rtl="0">
              <a:spcBef>
                <a:spcPts val="0"/>
              </a:spcBef>
              <a:spcAft>
                <a:spcPts val="0"/>
              </a:spcAft>
              <a:buClr>
                <a:schemeClr val="dk1"/>
              </a:buClr>
              <a:buSzPts val="3100"/>
              <a:buFont typeface="Arbutus Slab"/>
              <a:buNone/>
              <a:defRPr sz="3100" b="1">
                <a:solidFill>
                  <a:schemeClr val="dk1"/>
                </a:solidFill>
                <a:latin typeface="Arbutus Slab"/>
                <a:ea typeface="Arbutus Slab"/>
                <a:cs typeface="Arbutus Slab"/>
                <a:sym typeface="Arbutus Slab"/>
              </a:defRPr>
            </a:lvl6pPr>
            <a:lvl7pPr lvl="6" rtl="0">
              <a:spcBef>
                <a:spcPts val="0"/>
              </a:spcBef>
              <a:spcAft>
                <a:spcPts val="0"/>
              </a:spcAft>
              <a:buClr>
                <a:schemeClr val="dk1"/>
              </a:buClr>
              <a:buSzPts val="3100"/>
              <a:buFont typeface="Arbutus Slab"/>
              <a:buNone/>
              <a:defRPr sz="3100" b="1">
                <a:solidFill>
                  <a:schemeClr val="dk1"/>
                </a:solidFill>
                <a:latin typeface="Arbutus Slab"/>
                <a:ea typeface="Arbutus Slab"/>
                <a:cs typeface="Arbutus Slab"/>
                <a:sym typeface="Arbutus Slab"/>
              </a:defRPr>
            </a:lvl7pPr>
            <a:lvl8pPr lvl="7" rtl="0">
              <a:spcBef>
                <a:spcPts val="0"/>
              </a:spcBef>
              <a:spcAft>
                <a:spcPts val="0"/>
              </a:spcAft>
              <a:buClr>
                <a:schemeClr val="dk1"/>
              </a:buClr>
              <a:buSzPts val="3100"/>
              <a:buFont typeface="Arbutus Slab"/>
              <a:buNone/>
              <a:defRPr sz="3100" b="1">
                <a:solidFill>
                  <a:schemeClr val="dk1"/>
                </a:solidFill>
                <a:latin typeface="Arbutus Slab"/>
                <a:ea typeface="Arbutus Slab"/>
                <a:cs typeface="Arbutus Slab"/>
                <a:sym typeface="Arbutus Slab"/>
              </a:defRPr>
            </a:lvl8pPr>
            <a:lvl9pPr lvl="8" rtl="0">
              <a:spcBef>
                <a:spcPts val="0"/>
              </a:spcBef>
              <a:spcAft>
                <a:spcPts val="0"/>
              </a:spcAft>
              <a:buClr>
                <a:schemeClr val="dk1"/>
              </a:buClr>
              <a:buSzPts val="3100"/>
              <a:buFont typeface="Arbutus Slab"/>
              <a:buNone/>
              <a:defRPr sz="3100" b="1">
                <a:solidFill>
                  <a:schemeClr val="dk1"/>
                </a:solidFill>
                <a:latin typeface="Arbutus Slab"/>
                <a:ea typeface="Arbutus Slab"/>
                <a:cs typeface="Arbutus Slab"/>
                <a:sym typeface="Arbutus Slab"/>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36000" tIns="36000" rIns="36000" bIns="36000" anchor="t" anchorCtr="0">
            <a:noAutofit/>
          </a:bodyPr>
          <a:lstStyle>
            <a:lvl1pPr marL="457200" lvl="0" indent="-317500">
              <a:lnSpc>
                <a:spcPct val="100000"/>
              </a:lnSpc>
              <a:spcBef>
                <a:spcPts val="0"/>
              </a:spcBef>
              <a:spcAft>
                <a:spcPts val="0"/>
              </a:spcAft>
              <a:buClr>
                <a:schemeClr val="dk1"/>
              </a:buClr>
              <a:buSzPts val="1400"/>
              <a:buFont typeface="Chivo"/>
              <a:buChar char="●"/>
              <a:defRPr>
                <a:solidFill>
                  <a:schemeClr val="dk1"/>
                </a:solidFill>
                <a:latin typeface="Chivo"/>
                <a:ea typeface="Chivo"/>
                <a:cs typeface="Chivo"/>
                <a:sym typeface="Chivo"/>
              </a:defRPr>
            </a:lvl1pPr>
            <a:lvl2pPr marL="914400" lvl="1" indent="-317500">
              <a:lnSpc>
                <a:spcPct val="100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2pPr>
            <a:lvl3pPr marL="1371600" lvl="2" indent="-317500">
              <a:lnSpc>
                <a:spcPct val="100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3pPr>
            <a:lvl4pPr marL="1828800" lvl="3" indent="-317500">
              <a:lnSpc>
                <a:spcPct val="100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4pPr>
            <a:lvl5pPr marL="2286000" lvl="4" indent="-317500">
              <a:lnSpc>
                <a:spcPct val="100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5pPr>
            <a:lvl6pPr marL="2743200" lvl="5" indent="-317500">
              <a:lnSpc>
                <a:spcPct val="100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6pPr>
            <a:lvl7pPr marL="3200400" lvl="6" indent="-317500">
              <a:lnSpc>
                <a:spcPct val="100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7pPr>
            <a:lvl8pPr marL="3657600" lvl="7" indent="-317500">
              <a:lnSpc>
                <a:spcPct val="100000"/>
              </a:lnSpc>
              <a:spcBef>
                <a:spcPts val="1600"/>
              </a:spcBef>
              <a:spcAft>
                <a:spcPts val="0"/>
              </a:spcAft>
              <a:buClr>
                <a:schemeClr val="dk1"/>
              </a:buClr>
              <a:buSzPts val="1400"/>
              <a:buFont typeface="Chivo"/>
              <a:buChar char="○"/>
              <a:defRPr>
                <a:solidFill>
                  <a:schemeClr val="dk1"/>
                </a:solidFill>
                <a:latin typeface="Chivo"/>
                <a:ea typeface="Chivo"/>
                <a:cs typeface="Chivo"/>
                <a:sym typeface="Chivo"/>
              </a:defRPr>
            </a:lvl8pPr>
            <a:lvl9pPr marL="4114800" lvl="8" indent="-317500">
              <a:lnSpc>
                <a:spcPct val="100000"/>
              </a:lnSpc>
              <a:spcBef>
                <a:spcPts val="1600"/>
              </a:spcBef>
              <a:spcAft>
                <a:spcPts val="1600"/>
              </a:spcAft>
              <a:buClr>
                <a:schemeClr val="dk1"/>
              </a:buClr>
              <a:buSzPts val="1400"/>
              <a:buFont typeface="Chivo"/>
              <a:buChar char="■"/>
              <a:defRPr>
                <a:solidFill>
                  <a:schemeClr val="dk1"/>
                </a:solidFill>
                <a:latin typeface="Chivo"/>
                <a:ea typeface="Chivo"/>
                <a:cs typeface="Chivo"/>
                <a:sym typeface="Chi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5" r:id="rId5"/>
    <p:sldLayoutId id="2147483657" r:id="rId6"/>
    <p:sldLayoutId id="2147483658" r:id="rId7"/>
    <p:sldLayoutId id="2147483659" r:id="rId8"/>
    <p:sldLayoutId id="2147483660" r:id="rId9"/>
    <p:sldLayoutId id="2147483662" r:id="rId10"/>
    <p:sldLayoutId id="2147483664" r:id="rId11"/>
    <p:sldLayoutId id="2147483666" r:id="rId12"/>
    <p:sldLayoutId id="2147483667" r:id="rId13"/>
    <p:sldLayoutId id="2147483674" r:id="rId14"/>
    <p:sldLayoutId id="2147483675" r:id="rId15"/>
    <p:sldLayoutId id="214748367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8.jpg" /><Relationship Id="rId2" Type="http://schemas.openxmlformats.org/officeDocument/2006/relationships/notesSlide" Target="../notesSlides/notesSlide10.xml" /><Relationship Id="rId1" Type="http://schemas.openxmlformats.org/officeDocument/2006/relationships/slideLayout" Target="../slideLayouts/slideLayout11.xml" /></Relationships>
</file>

<file path=ppt/slides/_rels/slide11.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notesSlide" Target="../notesSlides/notesSlide11.xml" /><Relationship Id="rId1" Type="http://schemas.openxmlformats.org/officeDocument/2006/relationships/slideLayout" Target="../slideLayouts/slideLayout11.xml" /></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12.xml" /><Relationship Id="rId1" Type="http://schemas.openxmlformats.org/officeDocument/2006/relationships/slideLayout" Target="../slideLayouts/slideLayout10.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13.xml.rels><?xml version="1.0" encoding="UTF-8" standalone="yes"?>
<Relationships xmlns="http://schemas.openxmlformats.org/package/2006/relationships"><Relationship Id="rId2" Type="http://schemas.openxmlformats.org/officeDocument/2006/relationships/image" Target="../media/image10.jpg" /><Relationship Id="rId1" Type="http://schemas.openxmlformats.org/officeDocument/2006/relationships/slideLayout" Target="../slideLayouts/slideLayout10.xml" /></Relationships>
</file>

<file path=ppt/slides/_rels/slide14.xml.rels><?xml version="1.0" encoding="UTF-8" standalone="yes"?>
<Relationships xmlns="http://schemas.openxmlformats.org/package/2006/relationships"><Relationship Id="rId2" Type="http://schemas.openxmlformats.org/officeDocument/2006/relationships/image" Target="../media/image11.jpg" /><Relationship Id="rId1" Type="http://schemas.openxmlformats.org/officeDocument/2006/relationships/slideLayout" Target="../slideLayouts/slideLayout10.xml"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video" Target="../media/media1.mp4" /><Relationship Id="rId1" Type="http://schemas.microsoft.com/office/2007/relationships/media" Target="../media/media1.mp4" /><Relationship Id="rId6" Type="http://schemas.openxmlformats.org/officeDocument/2006/relationships/image" Target="../media/image12.png" /><Relationship Id="rId5" Type="http://schemas.openxmlformats.org/officeDocument/2006/relationships/hyperlink" Target="https://youtube.com/shorts/qas3z7-6ISY?si=Uvcdj2u7V9RnScqW" TargetMode="External" /><Relationship Id="rId4" Type="http://schemas.openxmlformats.org/officeDocument/2006/relationships/notesSlide" Target="../notesSlides/notesSlide13.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10.xml" /></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4.xml" /></Relationships>
</file>

<file path=ppt/slides/_rels/slide18.xml.rels><?xml version="1.0" encoding="UTF-8" standalone="yes"?>
<Relationships xmlns="http://schemas.openxmlformats.org/package/2006/relationships"><Relationship Id="rId3" Type="http://schemas.openxmlformats.org/officeDocument/2006/relationships/image" Target="../media/image13.jpg" /><Relationship Id="rId2" Type="http://schemas.openxmlformats.org/officeDocument/2006/relationships/notesSlide" Target="../notesSlides/notesSlide16.xml" /><Relationship Id="rId1" Type="http://schemas.openxmlformats.org/officeDocument/2006/relationships/slideLayout" Target="../slideLayouts/slideLayout12.xml" /><Relationship Id="rId4" Type="http://schemas.openxmlformats.org/officeDocument/2006/relationships/image" Target="../media/image14.png" /></Relationships>
</file>

<file path=ppt/slides/_rels/slide19.xml.rels><?xml version="1.0" encoding="UTF-8" standalone="yes"?>
<Relationships xmlns="http://schemas.openxmlformats.org/package/2006/relationships"><Relationship Id="rId3" Type="http://schemas.openxmlformats.org/officeDocument/2006/relationships/image" Target="../media/image15.jpg" /><Relationship Id="rId2" Type="http://schemas.openxmlformats.org/officeDocument/2006/relationships/notesSlide" Target="../notesSlides/notesSlide17.xml" /><Relationship Id="rId1" Type="http://schemas.openxmlformats.org/officeDocument/2006/relationships/slideLayout" Target="../slideLayouts/slideLayout12.xml"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8.xml" /></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4.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12.xml" /></Relationships>
</file>

<file path=ppt/slides/_rels/slide23.xml.rels><?xml version="1.0" encoding="UTF-8" standalone="yes"?>
<Relationships xmlns="http://schemas.openxmlformats.org/package/2006/relationships"><Relationship Id="rId3" Type="http://schemas.openxmlformats.org/officeDocument/2006/relationships/hyperlink" Target="https://classroom.google.com/c/NjM5MTg1MTU4MjY3?cjc=w4xmqu3" TargetMode="External" /><Relationship Id="rId2" Type="http://schemas.openxmlformats.org/officeDocument/2006/relationships/notesSlide" Target="../notesSlides/notesSlide20.xml" /><Relationship Id="rId1" Type="http://schemas.openxmlformats.org/officeDocument/2006/relationships/slideLayout" Target="../slideLayouts/slideLayout12.xml" /><Relationship Id="rId5" Type="http://schemas.openxmlformats.org/officeDocument/2006/relationships/image" Target="../media/image17.png" /><Relationship Id="rId4" Type="http://schemas.openxmlformats.org/officeDocument/2006/relationships/image" Target="../media/image16.png"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12.xml" /></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 /><Relationship Id="rId1" Type="http://schemas.openxmlformats.org/officeDocument/2006/relationships/slideLayout" Target="../slideLayouts/slideLayout12.xml" /></Relationships>
</file>

<file path=ppt/slides/_rels/slide26.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23.xml" /><Relationship Id="rId1" Type="http://schemas.openxmlformats.org/officeDocument/2006/relationships/slideLayout" Target="../slideLayouts/slideLayout12.xml" /></Relationships>
</file>

<file path=ppt/slides/_rels/slide27.xml.rels><?xml version="1.0" encoding="UTF-8" standalone="yes"?>
<Relationships xmlns="http://schemas.openxmlformats.org/package/2006/relationships"><Relationship Id="rId2" Type="http://schemas.openxmlformats.org/officeDocument/2006/relationships/hyperlink" Target="https://youtu.be/nsli_YBSln4?si=aGHg3pJvsrKiNS0i" TargetMode="External" /><Relationship Id="rId1" Type="http://schemas.openxmlformats.org/officeDocument/2006/relationships/slideLayout" Target="../slideLayouts/slideLayout15.xml" /></Relationships>
</file>

<file path=ppt/slides/_rels/slide3.xml.rels><?xml version="1.0" encoding="UTF-8" standalone="yes"?>
<Relationships xmlns="http://schemas.openxmlformats.org/package/2006/relationships"><Relationship Id="rId3" Type="http://schemas.openxmlformats.org/officeDocument/2006/relationships/image" Target="../media/image4.png" /><Relationship Id="rId2" Type="http://schemas.openxmlformats.org/officeDocument/2006/relationships/notesSlide" Target="../notesSlides/notesSlide3.xml" /><Relationship Id="rId1" Type="http://schemas.openxmlformats.org/officeDocument/2006/relationships/slideLayout" Target="../slideLayouts/slideLayout5.xml" /><Relationship Id="rId4" Type="http://schemas.microsoft.com/office/2007/relationships/hdphoto" Target="../media/hdphoto1.wdp"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8.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5.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 /><Relationship Id="rId1" Type="http://schemas.openxmlformats.org/officeDocument/2006/relationships/slideLayout" Target="../slideLayouts/slideLayout5.xml" /></Relationships>
</file>

<file path=ppt/slides/_rels/slide7.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notesSlide" Target="../notesSlides/notesSlide7.xml" /><Relationship Id="rId1" Type="http://schemas.openxmlformats.org/officeDocument/2006/relationships/slideLayout" Target="../slideLayouts/slideLayout13.xml" /></Relationships>
</file>

<file path=ppt/slides/_rels/slide8.xml.rels><?xml version="1.0" encoding="UTF-8" standalone="yes"?>
<Relationships xmlns="http://schemas.openxmlformats.org/package/2006/relationships"><Relationship Id="rId3" Type="http://schemas.openxmlformats.org/officeDocument/2006/relationships/image" Target="../media/image6.jpg" /><Relationship Id="rId2" Type="http://schemas.openxmlformats.org/officeDocument/2006/relationships/notesSlide" Target="../notesSlides/notesSlide8.xml" /><Relationship Id="rId1" Type="http://schemas.openxmlformats.org/officeDocument/2006/relationships/slideLayout" Target="../slideLayouts/slideLayout9.xml" /></Relationships>
</file>

<file path=ppt/slides/_rels/slide9.xml.rels><?xml version="1.0" encoding="UTF-8" standalone="yes"?>
<Relationships xmlns="http://schemas.openxmlformats.org/package/2006/relationships"><Relationship Id="rId3" Type="http://schemas.openxmlformats.org/officeDocument/2006/relationships/image" Target="../media/image7.jpg" /><Relationship Id="rId2" Type="http://schemas.openxmlformats.org/officeDocument/2006/relationships/notesSlide" Target="../notesSlides/notesSlide9.xml" /><Relationship Id="rId1" Type="http://schemas.openxmlformats.org/officeDocument/2006/relationships/slideLayout" Target="../slideLayouts/slideLayout6.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4"/>
          <p:cNvSpPr txBox="1">
            <a:spLocks noGrp="1"/>
          </p:cNvSpPr>
          <p:nvPr>
            <p:ph type="ctrTitle"/>
          </p:nvPr>
        </p:nvSpPr>
        <p:spPr>
          <a:xfrm>
            <a:off x="3243263" y="1350168"/>
            <a:ext cx="5007768" cy="2213365"/>
          </a:xfrm>
          <a:prstGeom prst="rect">
            <a:avLst/>
          </a:prstGeom>
        </p:spPr>
        <p:txBody>
          <a:bodyPr spcFirstLastPara="1" wrap="square" lIns="36000" tIns="36000" rIns="36000" bIns="36000" anchor="b" anchorCtr="0">
            <a:noAutofit/>
          </a:bodyPr>
          <a:lstStyle/>
          <a:p>
            <a:pPr lvl="0" algn="r"/>
            <a:r>
              <a:rPr lang="ar-IQ" sz="4400" dirty="0">
                <a:solidFill>
                  <a:schemeClr val="bg2"/>
                </a:solidFill>
                <a:cs typeface="Simple Indust Shaded" panose="02010400000000000000" pitchFamily="2" charset="-78"/>
              </a:rPr>
              <a:t>تاريخ الحضارة البابلية في عهد الملك حمورابي </a:t>
            </a:r>
            <a:endParaRPr sz="4400" dirty="0">
              <a:solidFill>
                <a:schemeClr val="bg2"/>
              </a:solidFill>
            </a:endParaRPr>
          </a:p>
        </p:txBody>
      </p:sp>
      <p:sp>
        <p:nvSpPr>
          <p:cNvPr id="517" name="Google Shape;517;p34"/>
          <p:cNvSpPr txBox="1">
            <a:spLocks noGrp="1"/>
          </p:cNvSpPr>
          <p:nvPr>
            <p:ph type="subTitle" idx="1"/>
          </p:nvPr>
        </p:nvSpPr>
        <p:spPr>
          <a:xfrm>
            <a:off x="2316534" y="3886466"/>
            <a:ext cx="4601689" cy="945741"/>
          </a:xfrm>
          <a:prstGeom prst="rect">
            <a:avLst/>
          </a:prstGeom>
        </p:spPr>
        <p:txBody>
          <a:bodyPr spcFirstLastPara="1" wrap="square" lIns="36000" tIns="36000" rIns="36000" bIns="36000" anchor="t" anchorCtr="0">
            <a:noAutofit/>
          </a:bodyPr>
          <a:lstStyle/>
          <a:p>
            <a:pPr algn="ctr"/>
            <a:r>
              <a:rPr lang="ar-IQ" b="1" dirty="0">
                <a:solidFill>
                  <a:schemeClr val="bg1">
                    <a:lumMod val="10000"/>
                  </a:schemeClr>
                </a:solidFill>
                <a:cs typeface="Akhbar MT" pitchFamily="2" charset="-78"/>
              </a:rPr>
              <a:t>المادة عراق قديم/</a:t>
            </a:r>
            <a:r>
              <a:rPr lang="ar-SA" b="1" dirty="0">
                <a:solidFill>
                  <a:schemeClr val="bg1">
                    <a:lumMod val="10000"/>
                  </a:schemeClr>
                </a:solidFill>
                <a:cs typeface="Akhbar MT" pitchFamily="2" charset="-78"/>
              </a:rPr>
              <a:t> </a:t>
            </a:r>
            <a:r>
              <a:rPr lang="ar-IQ" b="1" dirty="0">
                <a:solidFill>
                  <a:schemeClr val="bg1">
                    <a:lumMod val="10000"/>
                  </a:schemeClr>
                </a:solidFill>
                <a:cs typeface="Akhbar MT" pitchFamily="2" charset="-78"/>
              </a:rPr>
              <a:t>المرحلة الأولى( المحاضرة 2)</a:t>
            </a:r>
          </a:p>
          <a:p>
            <a:pPr algn="ctr"/>
            <a:endParaRPr lang="ar-IQ" b="1" dirty="0">
              <a:solidFill>
                <a:schemeClr val="bg2"/>
              </a:solidFill>
              <a:cs typeface="+mn-cs"/>
            </a:endParaRPr>
          </a:p>
          <a:p>
            <a:pPr algn="ctr"/>
            <a:r>
              <a:rPr lang="ar-IQ" b="1" dirty="0" err="1">
                <a:solidFill>
                  <a:schemeClr val="bg2"/>
                </a:solidFill>
                <a:cs typeface="+mn-cs"/>
              </a:rPr>
              <a:t>م.م</a:t>
            </a:r>
            <a:r>
              <a:rPr lang="ar-IQ" b="1" dirty="0">
                <a:solidFill>
                  <a:schemeClr val="bg2"/>
                </a:solidFill>
                <a:cs typeface="+mn-cs"/>
              </a:rPr>
              <a:t>. ازهار كامل ناصر / الماجستير في التاريخ القديم</a:t>
            </a:r>
          </a:p>
          <a:p>
            <a:pPr marL="0" lvl="0" indent="0" algn="ctr" rtl="0">
              <a:spcBef>
                <a:spcPts val="0"/>
              </a:spcBef>
              <a:spcAft>
                <a:spcPts val="0"/>
              </a:spcAft>
              <a:buNone/>
            </a:pPr>
            <a:endParaRPr dirty="0">
              <a:solidFill>
                <a:schemeClr val="bg2"/>
              </a:solidFill>
              <a:cs typeface="+mn-cs"/>
            </a:endParaRPr>
          </a:p>
        </p:txBody>
      </p:sp>
      <p:grpSp>
        <p:nvGrpSpPr>
          <p:cNvPr id="518" name="Google Shape;518;p34"/>
          <p:cNvGrpSpPr/>
          <p:nvPr/>
        </p:nvGrpSpPr>
        <p:grpSpPr>
          <a:xfrm>
            <a:off x="920190" y="528473"/>
            <a:ext cx="1474809" cy="1611216"/>
            <a:chOff x="6203636" y="918232"/>
            <a:chExt cx="1790251" cy="1955834"/>
          </a:xfrm>
        </p:grpSpPr>
        <p:sp>
          <p:nvSpPr>
            <p:cNvPr id="519" name="Google Shape;519;p34"/>
            <p:cNvSpPr/>
            <p:nvPr/>
          </p:nvSpPr>
          <p:spPr>
            <a:xfrm>
              <a:off x="7327205" y="1327231"/>
              <a:ext cx="40022" cy="27146"/>
            </a:xfrm>
            <a:custGeom>
              <a:avLst/>
              <a:gdLst/>
              <a:ahLst/>
              <a:cxnLst/>
              <a:rect l="l" t="t" r="r" b="b"/>
              <a:pathLst>
                <a:path w="488" h="331" extrusionOk="0">
                  <a:moveTo>
                    <a:pt x="69" y="0"/>
                  </a:moveTo>
                  <a:cubicBezTo>
                    <a:pt x="37" y="0"/>
                    <a:pt x="12" y="23"/>
                    <a:pt x="9" y="64"/>
                  </a:cubicBezTo>
                  <a:cubicBezTo>
                    <a:pt x="0" y="160"/>
                    <a:pt x="21" y="286"/>
                    <a:pt x="93" y="316"/>
                  </a:cubicBezTo>
                  <a:cubicBezTo>
                    <a:pt x="121" y="327"/>
                    <a:pt x="148" y="330"/>
                    <a:pt x="173" y="330"/>
                  </a:cubicBezTo>
                  <a:cubicBezTo>
                    <a:pt x="237" y="330"/>
                    <a:pt x="294" y="306"/>
                    <a:pt x="350" y="306"/>
                  </a:cubicBezTo>
                  <a:cubicBezTo>
                    <a:pt x="358" y="306"/>
                    <a:pt x="366" y="306"/>
                    <a:pt x="374" y="308"/>
                  </a:cubicBezTo>
                  <a:cubicBezTo>
                    <a:pt x="381" y="309"/>
                    <a:pt x="387" y="310"/>
                    <a:pt x="393" y="310"/>
                  </a:cubicBezTo>
                  <a:cubicBezTo>
                    <a:pt x="463" y="310"/>
                    <a:pt x="487" y="221"/>
                    <a:pt x="387" y="144"/>
                  </a:cubicBezTo>
                  <a:cubicBezTo>
                    <a:pt x="277" y="60"/>
                    <a:pt x="181" y="60"/>
                    <a:pt x="126" y="22"/>
                  </a:cubicBezTo>
                  <a:cubicBezTo>
                    <a:pt x="107" y="7"/>
                    <a:pt x="87"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20" name="Google Shape;520;p34"/>
            <p:cNvSpPr/>
            <p:nvPr/>
          </p:nvSpPr>
          <p:spPr>
            <a:xfrm>
              <a:off x="7350251" y="1369304"/>
              <a:ext cx="82" cy="1148"/>
            </a:xfrm>
            <a:custGeom>
              <a:avLst/>
              <a:gdLst/>
              <a:ahLst/>
              <a:cxnLst/>
              <a:rect l="l" t="t" r="r" b="b"/>
              <a:pathLst>
                <a:path w="1" h="14" extrusionOk="0">
                  <a:moveTo>
                    <a:pt x="0" y="13"/>
                  </a:moveTo>
                  <a:lnTo>
                    <a:pt x="0" y="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21" name="Google Shape;521;p34"/>
            <p:cNvSpPr/>
            <p:nvPr/>
          </p:nvSpPr>
          <p:spPr>
            <a:xfrm>
              <a:off x="7132344" y="1204704"/>
              <a:ext cx="29360" cy="37562"/>
            </a:xfrm>
            <a:custGeom>
              <a:avLst/>
              <a:gdLst/>
              <a:ahLst/>
              <a:cxnLst/>
              <a:rect l="l" t="t" r="r" b="b"/>
              <a:pathLst>
                <a:path w="358" h="458" extrusionOk="0">
                  <a:moveTo>
                    <a:pt x="244" y="1"/>
                  </a:moveTo>
                  <a:cubicBezTo>
                    <a:pt x="154" y="1"/>
                    <a:pt x="51" y="51"/>
                    <a:pt x="51" y="51"/>
                  </a:cubicBezTo>
                  <a:cubicBezTo>
                    <a:pt x="34" y="114"/>
                    <a:pt x="0" y="332"/>
                    <a:pt x="63" y="374"/>
                  </a:cubicBezTo>
                  <a:cubicBezTo>
                    <a:pt x="122" y="408"/>
                    <a:pt x="244" y="457"/>
                    <a:pt x="295" y="457"/>
                  </a:cubicBezTo>
                  <a:cubicBezTo>
                    <a:pt x="301" y="457"/>
                    <a:pt x="307" y="456"/>
                    <a:pt x="311" y="454"/>
                  </a:cubicBezTo>
                  <a:cubicBezTo>
                    <a:pt x="345" y="437"/>
                    <a:pt x="320" y="328"/>
                    <a:pt x="340" y="219"/>
                  </a:cubicBezTo>
                  <a:cubicBezTo>
                    <a:pt x="357" y="114"/>
                    <a:pt x="349" y="9"/>
                    <a:pt x="256" y="1"/>
                  </a:cubicBezTo>
                  <a:cubicBezTo>
                    <a:pt x="252" y="1"/>
                    <a:pt x="248" y="1"/>
                    <a:pt x="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22" name="Google Shape;522;p34"/>
            <p:cNvSpPr/>
            <p:nvPr/>
          </p:nvSpPr>
          <p:spPr>
            <a:xfrm>
              <a:off x="7155389" y="1228405"/>
              <a:ext cx="31411" cy="36414"/>
            </a:xfrm>
            <a:custGeom>
              <a:avLst/>
              <a:gdLst/>
              <a:ahLst/>
              <a:cxnLst/>
              <a:rect l="l" t="t" r="r" b="b"/>
              <a:pathLst>
                <a:path w="383" h="444" extrusionOk="0">
                  <a:moveTo>
                    <a:pt x="242" y="1"/>
                  </a:moveTo>
                  <a:cubicBezTo>
                    <a:pt x="191" y="1"/>
                    <a:pt x="156" y="18"/>
                    <a:pt x="156" y="18"/>
                  </a:cubicBezTo>
                  <a:cubicBezTo>
                    <a:pt x="89" y="148"/>
                    <a:pt x="0" y="433"/>
                    <a:pt x="51" y="442"/>
                  </a:cubicBezTo>
                  <a:cubicBezTo>
                    <a:pt x="54" y="443"/>
                    <a:pt x="59" y="443"/>
                    <a:pt x="64" y="443"/>
                  </a:cubicBezTo>
                  <a:cubicBezTo>
                    <a:pt x="129" y="443"/>
                    <a:pt x="305" y="395"/>
                    <a:pt x="341" y="329"/>
                  </a:cubicBezTo>
                  <a:cubicBezTo>
                    <a:pt x="382" y="257"/>
                    <a:pt x="316" y="5"/>
                    <a:pt x="256" y="1"/>
                  </a:cubicBezTo>
                  <a:cubicBezTo>
                    <a:pt x="251" y="1"/>
                    <a:pt x="246"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23" name="Google Shape;523;p34"/>
            <p:cNvSpPr/>
            <p:nvPr/>
          </p:nvSpPr>
          <p:spPr>
            <a:xfrm>
              <a:off x="7346150" y="1369468"/>
              <a:ext cx="17305" cy="17141"/>
            </a:xfrm>
            <a:custGeom>
              <a:avLst/>
              <a:gdLst/>
              <a:ahLst/>
              <a:cxnLst/>
              <a:rect l="l" t="t" r="r" b="b"/>
              <a:pathLst>
                <a:path w="211" h="209" extrusionOk="0">
                  <a:moveTo>
                    <a:pt x="58" y="0"/>
                  </a:moveTo>
                  <a:cubicBezTo>
                    <a:pt x="53" y="0"/>
                    <a:pt x="50" y="2"/>
                    <a:pt x="50" y="7"/>
                  </a:cubicBezTo>
                  <a:cubicBezTo>
                    <a:pt x="46" y="40"/>
                    <a:pt x="34" y="70"/>
                    <a:pt x="13" y="87"/>
                  </a:cubicBezTo>
                  <a:cubicBezTo>
                    <a:pt x="9" y="91"/>
                    <a:pt x="0" y="99"/>
                    <a:pt x="0" y="108"/>
                  </a:cubicBezTo>
                  <a:cubicBezTo>
                    <a:pt x="5" y="116"/>
                    <a:pt x="13" y="120"/>
                    <a:pt x="17" y="128"/>
                  </a:cubicBezTo>
                  <a:cubicBezTo>
                    <a:pt x="73" y="168"/>
                    <a:pt x="137" y="209"/>
                    <a:pt x="194" y="209"/>
                  </a:cubicBezTo>
                  <a:cubicBezTo>
                    <a:pt x="196" y="209"/>
                    <a:pt x="199" y="209"/>
                    <a:pt x="202" y="209"/>
                  </a:cubicBezTo>
                  <a:cubicBezTo>
                    <a:pt x="211" y="174"/>
                    <a:pt x="198" y="133"/>
                    <a:pt x="172" y="99"/>
                  </a:cubicBezTo>
                  <a:cubicBezTo>
                    <a:pt x="147" y="66"/>
                    <a:pt x="114" y="36"/>
                    <a:pt x="85" y="11"/>
                  </a:cubicBezTo>
                  <a:cubicBezTo>
                    <a:pt x="77" y="6"/>
                    <a:pt x="65"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24" name="Google Shape;524;p34"/>
            <p:cNvSpPr/>
            <p:nvPr/>
          </p:nvSpPr>
          <p:spPr>
            <a:xfrm>
              <a:off x="7366407" y="1343798"/>
              <a:ext cx="28786" cy="18371"/>
            </a:xfrm>
            <a:custGeom>
              <a:avLst/>
              <a:gdLst/>
              <a:ahLst/>
              <a:cxnLst/>
              <a:rect l="l" t="t" r="r" b="b"/>
              <a:pathLst>
                <a:path w="351" h="224" extrusionOk="0">
                  <a:moveTo>
                    <a:pt x="39" y="0"/>
                  </a:moveTo>
                  <a:cubicBezTo>
                    <a:pt x="30" y="0"/>
                    <a:pt x="23" y="3"/>
                    <a:pt x="22" y="9"/>
                  </a:cubicBezTo>
                  <a:cubicBezTo>
                    <a:pt x="1" y="88"/>
                    <a:pt x="136" y="202"/>
                    <a:pt x="220" y="219"/>
                  </a:cubicBezTo>
                  <a:cubicBezTo>
                    <a:pt x="236" y="222"/>
                    <a:pt x="251" y="224"/>
                    <a:pt x="264" y="224"/>
                  </a:cubicBezTo>
                  <a:cubicBezTo>
                    <a:pt x="324" y="224"/>
                    <a:pt x="351" y="196"/>
                    <a:pt x="299" y="152"/>
                  </a:cubicBezTo>
                  <a:cubicBezTo>
                    <a:pt x="241" y="93"/>
                    <a:pt x="131" y="88"/>
                    <a:pt x="102" y="43"/>
                  </a:cubicBezTo>
                  <a:cubicBezTo>
                    <a:pt x="85" y="12"/>
                    <a:pt x="57"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25" name="Google Shape;525;p34"/>
            <p:cNvSpPr/>
            <p:nvPr/>
          </p:nvSpPr>
          <p:spPr>
            <a:xfrm>
              <a:off x="7126439" y="1171488"/>
              <a:ext cx="25260" cy="34199"/>
            </a:xfrm>
            <a:custGeom>
              <a:avLst/>
              <a:gdLst/>
              <a:ahLst/>
              <a:cxnLst/>
              <a:rect l="l" t="t" r="r" b="b"/>
              <a:pathLst>
                <a:path w="308" h="417" extrusionOk="0">
                  <a:moveTo>
                    <a:pt x="189" y="0"/>
                  </a:moveTo>
                  <a:cubicBezTo>
                    <a:pt x="152" y="0"/>
                    <a:pt x="89" y="11"/>
                    <a:pt x="89" y="11"/>
                  </a:cubicBezTo>
                  <a:cubicBezTo>
                    <a:pt x="1" y="174"/>
                    <a:pt x="14" y="174"/>
                    <a:pt x="26" y="275"/>
                  </a:cubicBezTo>
                  <a:cubicBezTo>
                    <a:pt x="36" y="354"/>
                    <a:pt x="85" y="417"/>
                    <a:pt x="139" y="417"/>
                  </a:cubicBezTo>
                  <a:cubicBezTo>
                    <a:pt x="154" y="417"/>
                    <a:pt x="170" y="412"/>
                    <a:pt x="185" y="401"/>
                  </a:cubicBezTo>
                  <a:cubicBezTo>
                    <a:pt x="253" y="346"/>
                    <a:pt x="307" y="350"/>
                    <a:pt x="307" y="230"/>
                  </a:cubicBezTo>
                  <a:cubicBezTo>
                    <a:pt x="307" y="108"/>
                    <a:pt x="236" y="11"/>
                    <a:pt x="210" y="3"/>
                  </a:cubicBezTo>
                  <a:cubicBezTo>
                    <a:pt x="206" y="1"/>
                    <a:pt x="198"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26" name="Google Shape;526;p34"/>
            <p:cNvSpPr/>
            <p:nvPr/>
          </p:nvSpPr>
          <p:spPr>
            <a:xfrm>
              <a:off x="6952901" y="1352983"/>
              <a:ext cx="45517" cy="62576"/>
            </a:xfrm>
            <a:custGeom>
              <a:avLst/>
              <a:gdLst/>
              <a:ahLst/>
              <a:cxnLst/>
              <a:rect l="l" t="t" r="r" b="b"/>
              <a:pathLst>
                <a:path w="555" h="763" extrusionOk="0">
                  <a:moveTo>
                    <a:pt x="472" y="0"/>
                  </a:moveTo>
                  <a:cubicBezTo>
                    <a:pt x="433" y="0"/>
                    <a:pt x="415" y="90"/>
                    <a:pt x="341" y="107"/>
                  </a:cubicBezTo>
                  <a:cubicBezTo>
                    <a:pt x="257" y="123"/>
                    <a:pt x="115" y="300"/>
                    <a:pt x="55" y="476"/>
                  </a:cubicBezTo>
                  <a:cubicBezTo>
                    <a:pt x="1" y="652"/>
                    <a:pt x="9" y="712"/>
                    <a:pt x="64" y="737"/>
                  </a:cubicBezTo>
                  <a:cubicBezTo>
                    <a:pt x="88" y="750"/>
                    <a:pt x="112" y="762"/>
                    <a:pt x="128" y="762"/>
                  </a:cubicBezTo>
                  <a:cubicBezTo>
                    <a:pt x="147" y="762"/>
                    <a:pt x="152" y="741"/>
                    <a:pt x="119" y="670"/>
                  </a:cubicBezTo>
                  <a:cubicBezTo>
                    <a:pt x="59" y="544"/>
                    <a:pt x="257" y="275"/>
                    <a:pt x="291" y="245"/>
                  </a:cubicBezTo>
                  <a:cubicBezTo>
                    <a:pt x="324" y="212"/>
                    <a:pt x="353" y="191"/>
                    <a:pt x="353" y="191"/>
                  </a:cubicBezTo>
                  <a:cubicBezTo>
                    <a:pt x="400" y="170"/>
                    <a:pt x="555" y="61"/>
                    <a:pt x="497" y="11"/>
                  </a:cubicBezTo>
                  <a:cubicBezTo>
                    <a:pt x="487" y="3"/>
                    <a:pt x="479" y="0"/>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27" name="Google Shape;527;p34"/>
            <p:cNvSpPr/>
            <p:nvPr/>
          </p:nvSpPr>
          <p:spPr>
            <a:xfrm>
              <a:off x="6826274" y="1231276"/>
              <a:ext cx="38218" cy="31903"/>
            </a:xfrm>
            <a:custGeom>
              <a:avLst/>
              <a:gdLst/>
              <a:ahLst/>
              <a:cxnLst/>
              <a:rect l="l" t="t" r="r" b="b"/>
              <a:pathLst>
                <a:path w="466" h="389" extrusionOk="0">
                  <a:moveTo>
                    <a:pt x="297" y="0"/>
                  </a:moveTo>
                  <a:cubicBezTo>
                    <a:pt x="240" y="0"/>
                    <a:pt x="179" y="12"/>
                    <a:pt x="117" y="16"/>
                  </a:cubicBezTo>
                  <a:cubicBezTo>
                    <a:pt x="67" y="50"/>
                    <a:pt x="16" y="117"/>
                    <a:pt x="12" y="168"/>
                  </a:cubicBezTo>
                  <a:cubicBezTo>
                    <a:pt x="8" y="185"/>
                    <a:pt x="0" y="272"/>
                    <a:pt x="8" y="281"/>
                  </a:cubicBezTo>
                  <a:cubicBezTo>
                    <a:pt x="33" y="319"/>
                    <a:pt x="55" y="315"/>
                    <a:pt x="80" y="352"/>
                  </a:cubicBezTo>
                  <a:cubicBezTo>
                    <a:pt x="97" y="373"/>
                    <a:pt x="163" y="369"/>
                    <a:pt x="185" y="382"/>
                  </a:cubicBezTo>
                  <a:cubicBezTo>
                    <a:pt x="196" y="387"/>
                    <a:pt x="209" y="389"/>
                    <a:pt x="222" y="389"/>
                  </a:cubicBezTo>
                  <a:cubicBezTo>
                    <a:pt x="268" y="389"/>
                    <a:pt x="322" y="366"/>
                    <a:pt x="374" y="344"/>
                  </a:cubicBezTo>
                  <a:cubicBezTo>
                    <a:pt x="424" y="276"/>
                    <a:pt x="466" y="189"/>
                    <a:pt x="450" y="138"/>
                  </a:cubicBezTo>
                  <a:cubicBezTo>
                    <a:pt x="440" y="117"/>
                    <a:pt x="440" y="46"/>
                    <a:pt x="428" y="38"/>
                  </a:cubicBezTo>
                  <a:cubicBezTo>
                    <a:pt x="390" y="9"/>
                    <a:pt x="345" y="0"/>
                    <a:pt x="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28" name="Google Shape;528;p34"/>
            <p:cNvSpPr/>
            <p:nvPr/>
          </p:nvSpPr>
          <p:spPr>
            <a:xfrm>
              <a:off x="6783545" y="1252599"/>
              <a:ext cx="58557" cy="84555"/>
            </a:xfrm>
            <a:custGeom>
              <a:avLst/>
              <a:gdLst/>
              <a:ahLst/>
              <a:cxnLst/>
              <a:rect l="l" t="t" r="r" b="b"/>
              <a:pathLst>
                <a:path w="714" h="1031" extrusionOk="0">
                  <a:moveTo>
                    <a:pt x="416" y="1"/>
                  </a:moveTo>
                  <a:cubicBezTo>
                    <a:pt x="364" y="1"/>
                    <a:pt x="308" y="142"/>
                    <a:pt x="270" y="142"/>
                  </a:cubicBezTo>
                  <a:cubicBezTo>
                    <a:pt x="267" y="142"/>
                    <a:pt x="263" y="141"/>
                    <a:pt x="260" y="138"/>
                  </a:cubicBezTo>
                  <a:cubicBezTo>
                    <a:pt x="248" y="126"/>
                    <a:pt x="244" y="105"/>
                    <a:pt x="223" y="97"/>
                  </a:cubicBezTo>
                  <a:cubicBezTo>
                    <a:pt x="221" y="96"/>
                    <a:pt x="218" y="96"/>
                    <a:pt x="216" y="96"/>
                  </a:cubicBezTo>
                  <a:cubicBezTo>
                    <a:pt x="181" y="96"/>
                    <a:pt x="123" y="155"/>
                    <a:pt x="84" y="206"/>
                  </a:cubicBezTo>
                  <a:cubicBezTo>
                    <a:pt x="59" y="239"/>
                    <a:pt x="29" y="281"/>
                    <a:pt x="21" y="315"/>
                  </a:cubicBezTo>
                  <a:cubicBezTo>
                    <a:pt x="13" y="365"/>
                    <a:pt x="43" y="386"/>
                    <a:pt x="47" y="429"/>
                  </a:cubicBezTo>
                  <a:cubicBezTo>
                    <a:pt x="51" y="483"/>
                    <a:pt x="8" y="559"/>
                    <a:pt x="4" y="617"/>
                  </a:cubicBezTo>
                  <a:cubicBezTo>
                    <a:pt x="0" y="655"/>
                    <a:pt x="8" y="689"/>
                    <a:pt x="21" y="718"/>
                  </a:cubicBezTo>
                  <a:cubicBezTo>
                    <a:pt x="43" y="781"/>
                    <a:pt x="68" y="844"/>
                    <a:pt x="93" y="907"/>
                  </a:cubicBezTo>
                  <a:cubicBezTo>
                    <a:pt x="105" y="944"/>
                    <a:pt x="126" y="979"/>
                    <a:pt x="155" y="1004"/>
                  </a:cubicBezTo>
                  <a:cubicBezTo>
                    <a:pt x="168" y="1012"/>
                    <a:pt x="181" y="1020"/>
                    <a:pt x="194" y="1029"/>
                  </a:cubicBezTo>
                  <a:cubicBezTo>
                    <a:pt x="197" y="1030"/>
                    <a:pt x="200" y="1030"/>
                    <a:pt x="203" y="1030"/>
                  </a:cubicBezTo>
                  <a:cubicBezTo>
                    <a:pt x="227" y="1030"/>
                    <a:pt x="257" y="1004"/>
                    <a:pt x="265" y="974"/>
                  </a:cubicBezTo>
                  <a:cubicBezTo>
                    <a:pt x="290" y="873"/>
                    <a:pt x="320" y="777"/>
                    <a:pt x="345" y="676"/>
                  </a:cubicBezTo>
                  <a:cubicBezTo>
                    <a:pt x="357" y="630"/>
                    <a:pt x="374" y="584"/>
                    <a:pt x="411" y="541"/>
                  </a:cubicBezTo>
                  <a:cubicBezTo>
                    <a:pt x="428" y="525"/>
                    <a:pt x="450" y="514"/>
                    <a:pt x="466" y="514"/>
                  </a:cubicBezTo>
                  <a:cubicBezTo>
                    <a:pt x="471" y="514"/>
                    <a:pt x="475" y="514"/>
                    <a:pt x="479" y="516"/>
                  </a:cubicBezTo>
                  <a:cubicBezTo>
                    <a:pt x="504" y="533"/>
                    <a:pt x="483" y="588"/>
                    <a:pt x="479" y="630"/>
                  </a:cubicBezTo>
                  <a:cubicBezTo>
                    <a:pt x="466" y="694"/>
                    <a:pt x="508" y="738"/>
                    <a:pt x="562" y="738"/>
                  </a:cubicBezTo>
                  <a:cubicBezTo>
                    <a:pt x="582" y="738"/>
                    <a:pt x="604" y="732"/>
                    <a:pt x="626" y="718"/>
                  </a:cubicBezTo>
                  <a:cubicBezTo>
                    <a:pt x="638" y="710"/>
                    <a:pt x="651" y="702"/>
                    <a:pt x="659" y="689"/>
                  </a:cubicBezTo>
                  <a:cubicBezTo>
                    <a:pt x="672" y="676"/>
                    <a:pt x="676" y="659"/>
                    <a:pt x="680" y="642"/>
                  </a:cubicBezTo>
                  <a:cubicBezTo>
                    <a:pt x="714" y="533"/>
                    <a:pt x="706" y="425"/>
                    <a:pt x="655" y="361"/>
                  </a:cubicBezTo>
                  <a:cubicBezTo>
                    <a:pt x="643" y="344"/>
                    <a:pt x="626" y="332"/>
                    <a:pt x="618" y="311"/>
                  </a:cubicBezTo>
                  <a:cubicBezTo>
                    <a:pt x="605" y="285"/>
                    <a:pt x="609" y="252"/>
                    <a:pt x="605" y="218"/>
                  </a:cubicBezTo>
                  <a:cubicBezTo>
                    <a:pt x="597" y="101"/>
                    <a:pt x="533" y="21"/>
                    <a:pt x="436" y="8"/>
                  </a:cubicBezTo>
                  <a:cubicBezTo>
                    <a:pt x="430" y="3"/>
                    <a:pt x="423" y="1"/>
                    <a:pt x="4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29" name="Google Shape;529;p34"/>
            <p:cNvSpPr/>
            <p:nvPr/>
          </p:nvSpPr>
          <p:spPr>
            <a:xfrm>
              <a:off x="7405691" y="1941181"/>
              <a:ext cx="10416" cy="9759"/>
            </a:xfrm>
            <a:custGeom>
              <a:avLst/>
              <a:gdLst/>
              <a:ahLst/>
              <a:cxnLst/>
              <a:rect l="l" t="t" r="r" b="b"/>
              <a:pathLst>
                <a:path w="127" h="119" extrusionOk="0">
                  <a:moveTo>
                    <a:pt x="10" y="1"/>
                  </a:moveTo>
                  <a:cubicBezTo>
                    <a:pt x="10" y="1"/>
                    <a:pt x="1" y="5"/>
                    <a:pt x="1" y="22"/>
                  </a:cubicBezTo>
                  <a:cubicBezTo>
                    <a:pt x="5" y="34"/>
                    <a:pt x="85" y="72"/>
                    <a:pt x="97" y="89"/>
                  </a:cubicBezTo>
                  <a:cubicBezTo>
                    <a:pt x="105" y="110"/>
                    <a:pt x="101" y="115"/>
                    <a:pt x="105" y="119"/>
                  </a:cubicBezTo>
                  <a:cubicBezTo>
                    <a:pt x="114" y="119"/>
                    <a:pt x="126" y="89"/>
                    <a:pt x="122" y="72"/>
                  </a:cubicBezTo>
                  <a:cubicBezTo>
                    <a:pt x="118" y="55"/>
                    <a:pt x="47" y="22"/>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30" name="Google Shape;530;p34"/>
            <p:cNvSpPr/>
            <p:nvPr/>
          </p:nvSpPr>
          <p:spPr>
            <a:xfrm>
              <a:off x="7309982" y="1940771"/>
              <a:ext cx="93084" cy="41252"/>
            </a:xfrm>
            <a:custGeom>
              <a:avLst/>
              <a:gdLst/>
              <a:ahLst/>
              <a:cxnLst/>
              <a:rect l="l" t="t" r="r" b="b"/>
              <a:pathLst>
                <a:path w="1135" h="503" extrusionOk="0">
                  <a:moveTo>
                    <a:pt x="199" y="0"/>
                  </a:moveTo>
                  <a:cubicBezTo>
                    <a:pt x="162" y="0"/>
                    <a:pt x="110" y="17"/>
                    <a:pt x="80" y="27"/>
                  </a:cubicBezTo>
                  <a:cubicBezTo>
                    <a:pt x="80" y="27"/>
                    <a:pt x="30" y="44"/>
                    <a:pt x="13" y="56"/>
                  </a:cubicBezTo>
                  <a:cubicBezTo>
                    <a:pt x="1" y="73"/>
                    <a:pt x="131" y="77"/>
                    <a:pt x="135" y="94"/>
                  </a:cubicBezTo>
                  <a:cubicBezTo>
                    <a:pt x="135" y="111"/>
                    <a:pt x="119" y="136"/>
                    <a:pt x="110" y="157"/>
                  </a:cubicBezTo>
                  <a:cubicBezTo>
                    <a:pt x="101" y="178"/>
                    <a:pt x="114" y="199"/>
                    <a:pt x="148" y="207"/>
                  </a:cubicBezTo>
                  <a:cubicBezTo>
                    <a:pt x="185" y="215"/>
                    <a:pt x="295" y="232"/>
                    <a:pt x="357" y="250"/>
                  </a:cubicBezTo>
                  <a:cubicBezTo>
                    <a:pt x="421" y="266"/>
                    <a:pt x="491" y="346"/>
                    <a:pt x="446" y="384"/>
                  </a:cubicBezTo>
                  <a:cubicBezTo>
                    <a:pt x="399" y="423"/>
                    <a:pt x="384" y="477"/>
                    <a:pt x="431" y="477"/>
                  </a:cubicBezTo>
                  <a:cubicBezTo>
                    <a:pt x="434" y="477"/>
                    <a:pt x="437" y="477"/>
                    <a:pt x="441" y="476"/>
                  </a:cubicBezTo>
                  <a:cubicBezTo>
                    <a:pt x="500" y="467"/>
                    <a:pt x="656" y="480"/>
                    <a:pt x="714" y="447"/>
                  </a:cubicBezTo>
                  <a:cubicBezTo>
                    <a:pt x="759" y="418"/>
                    <a:pt x="775" y="386"/>
                    <a:pt x="802" y="386"/>
                  </a:cubicBezTo>
                  <a:cubicBezTo>
                    <a:pt x="810" y="386"/>
                    <a:pt x="820" y="390"/>
                    <a:pt x="832" y="397"/>
                  </a:cubicBezTo>
                  <a:cubicBezTo>
                    <a:pt x="879" y="428"/>
                    <a:pt x="955" y="503"/>
                    <a:pt x="1034" y="503"/>
                  </a:cubicBezTo>
                  <a:cubicBezTo>
                    <a:pt x="1039" y="503"/>
                    <a:pt x="1045" y="502"/>
                    <a:pt x="1051" y="502"/>
                  </a:cubicBezTo>
                  <a:cubicBezTo>
                    <a:pt x="1134" y="488"/>
                    <a:pt x="1059" y="455"/>
                    <a:pt x="1025" y="422"/>
                  </a:cubicBezTo>
                  <a:cubicBezTo>
                    <a:pt x="995" y="388"/>
                    <a:pt x="962" y="325"/>
                    <a:pt x="950" y="283"/>
                  </a:cubicBezTo>
                  <a:cubicBezTo>
                    <a:pt x="941" y="246"/>
                    <a:pt x="874" y="190"/>
                    <a:pt x="844" y="165"/>
                  </a:cubicBezTo>
                  <a:cubicBezTo>
                    <a:pt x="819" y="145"/>
                    <a:pt x="702" y="115"/>
                    <a:pt x="601" y="73"/>
                  </a:cubicBezTo>
                  <a:cubicBezTo>
                    <a:pt x="556" y="57"/>
                    <a:pt x="514" y="51"/>
                    <a:pt x="480" y="51"/>
                  </a:cubicBezTo>
                  <a:cubicBezTo>
                    <a:pt x="434" y="51"/>
                    <a:pt x="401" y="61"/>
                    <a:pt x="387" y="73"/>
                  </a:cubicBezTo>
                  <a:cubicBezTo>
                    <a:pt x="361" y="98"/>
                    <a:pt x="315" y="145"/>
                    <a:pt x="282" y="157"/>
                  </a:cubicBezTo>
                  <a:cubicBezTo>
                    <a:pt x="279" y="158"/>
                    <a:pt x="276" y="159"/>
                    <a:pt x="274" y="159"/>
                  </a:cubicBezTo>
                  <a:cubicBezTo>
                    <a:pt x="247" y="159"/>
                    <a:pt x="236" y="97"/>
                    <a:pt x="245" y="35"/>
                  </a:cubicBezTo>
                  <a:cubicBezTo>
                    <a:pt x="246" y="9"/>
                    <a:pt x="227"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31" name="Google Shape;531;p34"/>
            <p:cNvSpPr/>
            <p:nvPr/>
          </p:nvSpPr>
          <p:spPr>
            <a:xfrm>
              <a:off x="7392077" y="1949465"/>
              <a:ext cx="21979" cy="13614"/>
            </a:xfrm>
            <a:custGeom>
              <a:avLst/>
              <a:gdLst/>
              <a:ahLst/>
              <a:cxnLst/>
              <a:rect l="l" t="t" r="r" b="b"/>
              <a:pathLst>
                <a:path w="268" h="166" extrusionOk="0">
                  <a:moveTo>
                    <a:pt x="221" y="1"/>
                  </a:moveTo>
                  <a:cubicBezTo>
                    <a:pt x="201" y="1"/>
                    <a:pt x="171" y="30"/>
                    <a:pt x="171" y="30"/>
                  </a:cubicBezTo>
                  <a:cubicBezTo>
                    <a:pt x="167" y="47"/>
                    <a:pt x="154" y="59"/>
                    <a:pt x="137" y="68"/>
                  </a:cubicBezTo>
                  <a:cubicBezTo>
                    <a:pt x="120" y="72"/>
                    <a:pt x="108" y="72"/>
                    <a:pt x="95" y="72"/>
                  </a:cubicBezTo>
                  <a:cubicBezTo>
                    <a:pt x="79" y="72"/>
                    <a:pt x="62" y="72"/>
                    <a:pt x="41" y="80"/>
                  </a:cubicBezTo>
                  <a:cubicBezTo>
                    <a:pt x="24" y="89"/>
                    <a:pt x="11" y="101"/>
                    <a:pt x="7" y="122"/>
                  </a:cubicBezTo>
                  <a:cubicBezTo>
                    <a:pt x="0" y="149"/>
                    <a:pt x="26" y="165"/>
                    <a:pt x="53" y="165"/>
                  </a:cubicBezTo>
                  <a:cubicBezTo>
                    <a:pt x="56" y="165"/>
                    <a:pt x="59" y="165"/>
                    <a:pt x="62" y="165"/>
                  </a:cubicBezTo>
                  <a:cubicBezTo>
                    <a:pt x="129" y="156"/>
                    <a:pt x="196" y="101"/>
                    <a:pt x="251" y="47"/>
                  </a:cubicBezTo>
                  <a:cubicBezTo>
                    <a:pt x="259" y="39"/>
                    <a:pt x="267" y="30"/>
                    <a:pt x="263" y="22"/>
                  </a:cubicBezTo>
                  <a:cubicBezTo>
                    <a:pt x="263" y="18"/>
                    <a:pt x="259" y="14"/>
                    <a:pt x="255" y="14"/>
                  </a:cubicBezTo>
                  <a:cubicBezTo>
                    <a:pt x="255" y="14"/>
                    <a:pt x="242" y="1"/>
                    <a:pt x="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32" name="Google Shape;532;p34"/>
            <p:cNvSpPr/>
            <p:nvPr/>
          </p:nvSpPr>
          <p:spPr>
            <a:xfrm>
              <a:off x="7297927" y="1952089"/>
              <a:ext cx="16977" cy="6971"/>
            </a:xfrm>
            <a:custGeom>
              <a:avLst/>
              <a:gdLst/>
              <a:ahLst/>
              <a:cxnLst/>
              <a:rect l="l" t="t" r="r" b="b"/>
              <a:pathLst>
                <a:path w="207" h="85" extrusionOk="0">
                  <a:moveTo>
                    <a:pt x="84" y="1"/>
                  </a:moveTo>
                  <a:cubicBezTo>
                    <a:pt x="63" y="1"/>
                    <a:pt x="42" y="4"/>
                    <a:pt x="22" y="11"/>
                  </a:cubicBezTo>
                  <a:cubicBezTo>
                    <a:pt x="26" y="32"/>
                    <a:pt x="1" y="57"/>
                    <a:pt x="14" y="69"/>
                  </a:cubicBezTo>
                  <a:cubicBezTo>
                    <a:pt x="18" y="73"/>
                    <a:pt x="22" y="73"/>
                    <a:pt x="26" y="73"/>
                  </a:cubicBezTo>
                  <a:cubicBezTo>
                    <a:pt x="47" y="73"/>
                    <a:pt x="68" y="77"/>
                    <a:pt x="89" y="77"/>
                  </a:cubicBezTo>
                  <a:cubicBezTo>
                    <a:pt x="105" y="82"/>
                    <a:pt x="123" y="82"/>
                    <a:pt x="140" y="82"/>
                  </a:cubicBezTo>
                  <a:cubicBezTo>
                    <a:pt x="146" y="84"/>
                    <a:pt x="153" y="85"/>
                    <a:pt x="159" y="85"/>
                  </a:cubicBezTo>
                  <a:cubicBezTo>
                    <a:pt x="169" y="85"/>
                    <a:pt x="180" y="83"/>
                    <a:pt x="190" y="77"/>
                  </a:cubicBezTo>
                  <a:cubicBezTo>
                    <a:pt x="198" y="69"/>
                    <a:pt x="206" y="61"/>
                    <a:pt x="206" y="48"/>
                  </a:cubicBezTo>
                  <a:cubicBezTo>
                    <a:pt x="202" y="48"/>
                    <a:pt x="202" y="44"/>
                    <a:pt x="198" y="44"/>
                  </a:cubicBezTo>
                  <a:cubicBezTo>
                    <a:pt x="169" y="15"/>
                    <a:pt x="127"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33" name="Google Shape;533;p34"/>
            <p:cNvSpPr/>
            <p:nvPr/>
          </p:nvSpPr>
          <p:spPr>
            <a:xfrm>
              <a:off x="7253148" y="1946184"/>
              <a:ext cx="28376" cy="28458"/>
            </a:xfrm>
            <a:custGeom>
              <a:avLst/>
              <a:gdLst/>
              <a:ahLst/>
              <a:cxnLst/>
              <a:rect l="l" t="t" r="r" b="b"/>
              <a:pathLst>
                <a:path w="346" h="347" extrusionOk="0">
                  <a:moveTo>
                    <a:pt x="243" y="1"/>
                  </a:moveTo>
                  <a:cubicBezTo>
                    <a:pt x="234" y="1"/>
                    <a:pt x="225" y="2"/>
                    <a:pt x="219" y="3"/>
                  </a:cubicBezTo>
                  <a:cubicBezTo>
                    <a:pt x="169" y="11"/>
                    <a:pt x="101" y="11"/>
                    <a:pt x="56" y="41"/>
                  </a:cubicBezTo>
                  <a:cubicBezTo>
                    <a:pt x="0" y="79"/>
                    <a:pt x="14" y="91"/>
                    <a:pt x="31" y="137"/>
                  </a:cubicBezTo>
                  <a:cubicBezTo>
                    <a:pt x="39" y="171"/>
                    <a:pt x="51" y="188"/>
                    <a:pt x="51" y="230"/>
                  </a:cubicBezTo>
                  <a:cubicBezTo>
                    <a:pt x="47" y="259"/>
                    <a:pt x="35" y="288"/>
                    <a:pt x="47" y="318"/>
                  </a:cubicBezTo>
                  <a:cubicBezTo>
                    <a:pt x="50" y="335"/>
                    <a:pt x="65" y="347"/>
                    <a:pt x="80" y="347"/>
                  </a:cubicBezTo>
                  <a:cubicBezTo>
                    <a:pt x="88" y="347"/>
                    <a:pt x="95" y="344"/>
                    <a:pt x="101" y="339"/>
                  </a:cubicBezTo>
                  <a:cubicBezTo>
                    <a:pt x="101" y="306"/>
                    <a:pt x="106" y="271"/>
                    <a:pt x="106" y="238"/>
                  </a:cubicBezTo>
                  <a:cubicBezTo>
                    <a:pt x="106" y="221"/>
                    <a:pt x="110" y="205"/>
                    <a:pt x="122" y="192"/>
                  </a:cubicBezTo>
                  <a:cubicBezTo>
                    <a:pt x="131" y="184"/>
                    <a:pt x="148" y="184"/>
                    <a:pt x="157" y="184"/>
                  </a:cubicBezTo>
                  <a:cubicBezTo>
                    <a:pt x="165" y="184"/>
                    <a:pt x="173" y="184"/>
                    <a:pt x="182" y="188"/>
                  </a:cubicBezTo>
                  <a:cubicBezTo>
                    <a:pt x="194" y="196"/>
                    <a:pt x="198" y="217"/>
                    <a:pt x="202" y="234"/>
                  </a:cubicBezTo>
                  <a:cubicBezTo>
                    <a:pt x="209" y="251"/>
                    <a:pt x="228" y="265"/>
                    <a:pt x="246" y="265"/>
                  </a:cubicBezTo>
                  <a:cubicBezTo>
                    <a:pt x="250" y="265"/>
                    <a:pt x="254" y="265"/>
                    <a:pt x="257" y="263"/>
                  </a:cubicBezTo>
                  <a:cubicBezTo>
                    <a:pt x="283" y="255"/>
                    <a:pt x="299" y="225"/>
                    <a:pt x="291" y="200"/>
                  </a:cubicBezTo>
                  <a:cubicBezTo>
                    <a:pt x="283" y="184"/>
                    <a:pt x="257" y="180"/>
                    <a:pt x="240" y="166"/>
                  </a:cubicBezTo>
                  <a:cubicBezTo>
                    <a:pt x="219" y="154"/>
                    <a:pt x="215" y="120"/>
                    <a:pt x="223" y="91"/>
                  </a:cubicBezTo>
                  <a:lnTo>
                    <a:pt x="223" y="91"/>
                  </a:lnTo>
                  <a:cubicBezTo>
                    <a:pt x="229" y="92"/>
                    <a:pt x="235" y="92"/>
                    <a:pt x="241" y="92"/>
                  </a:cubicBezTo>
                  <a:cubicBezTo>
                    <a:pt x="260" y="92"/>
                    <a:pt x="278" y="87"/>
                    <a:pt x="291" y="74"/>
                  </a:cubicBezTo>
                  <a:cubicBezTo>
                    <a:pt x="346" y="19"/>
                    <a:pt x="285"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34" name="Google Shape;534;p34"/>
            <p:cNvSpPr/>
            <p:nvPr/>
          </p:nvSpPr>
          <p:spPr>
            <a:xfrm>
              <a:off x="7261841" y="1933554"/>
              <a:ext cx="28212" cy="9103"/>
            </a:xfrm>
            <a:custGeom>
              <a:avLst/>
              <a:gdLst/>
              <a:ahLst/>
              <a:cxnLst/>
              <a:rect l="l" t="t" r="r" b="b"/>
              <a:pathLst>
                <a:path w="344" h="111" extrusionOk="0">
                  <a:moveTo>
                    <a:pt x="290" y="0"/>
                  </a:moveTo>
                  <a:cubicBezTo>
                    <a:pt x="267" y="0"/>
                    <a:pt x="245" y="15"/>
                    <a:pt x="222" y="22"/>
                  </a:cubicBezTo>
                  <a:cubicBezTo>
                    <a:pt x="207" y="27"/>
                    <a:pt x="193" y="28"/>
                    <a:pt x="178" y="28"/>
                  </a:cubicBezTo>
                  <a:cubicBezTo>
                    <a:pt x="157" y="28"/>
                    <a:pt x="136" y="25"/>
                    <a:pt x="114" y="25"/>
                  </a:cubicBezTo>
                  <a:cubicBezTo>
                    <a:pt x="108" y="25"/>
                    <a:pt x="102" y="26"/>
                    <a:pt x="96" y="26"/>
                  </a:cubicBezTo>
                  <a:cubicBezTo>
                    <a:pt x="55" y="35"/>
                    <a:pt x="4" y="65"/>
                    <a:pt x="0" y="111"/>
                  </a:cubicBezTo>
                  <a:cubicBezTo>
                    <a:pt x="20" y="102"/>
                    <a:pt x="46" y="98"/>
                    <a:pt x="67" y="98"/>
                  </a:cubicBezTo>
                  <a:cubicBezTo>
                    <a:pt x="138" y="90"/>
                    <a:pt x="214" y="82"/>
                    <a:pt x="285" y="73"/>
                  </a:cubicBezTo>
                  <a:cubicBezTo>
                    <a:pt x="303" y="73"/>
                    <a:pt x="319" y="69"/>
                    <a:pt x="328" y="56"/>
                  </a:cubicBezTo>
                  <a:cubicBezTo>
                    <a:pt x="344" y="35"/>
                    <a:pt x="323" y="1"/>
                    <a:pt x="298" y="1"/>
                  </a:cubicBezTo>
                  <a:cubicBezTo>
                    <a:pt x="295" y="1"/>
                    <a:pt x="292" y="0"/>
                    <a:pt x="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35" name="Google Shape;535;p34"/>
            <p:cNvSpPr/>
            <p:nvPr/>
          </p:nvSpPr>
          <p:spPr>
            <a:xfrm>
              <a:off x="7274963" y="1985140"/>
              <a:ext cx="19601" cy="11400"/>
            </a:xfrm>
            <a:custGeom>
              <a:avLst/>
              <a:gdLst/>
              <a:ahLst/>
              <a:cxnLst/>
              <a:rect l="l" t="t" r="r" b="b"/>
              <a:pathLst>
                <a:path w="239" h="139" extrusionOk="0">
                  <a:moveTo>
                    <a:pt x="213" y="1"/>
                  </a:moveTo>
                  <a:cubicBezTo>
                    <a:pt x="176" y="1"/>
                    <a:pt x="96" y="27"/>
                    <a:pt x="96" y="27"/>
                  </a:cubicBezTo>
                  <a:cubicBezTo>
                    <a:pt x="42" y="48"/>
                    <a:pt x="4" y="69"/>
                    <a:pt x="4" y="95"/>
                  </a:cubicBezTo>
                  <a:cubicBezTo>
                    <a:pt x="1" y="115"/>
                    <a:pt x="16" y="138"/>
                    <a:pt x="36" y="138"/>
                  </a:cubicBezTo>
                  <a:cubicBezTo>
                    <a:pt x="44" y="138"/>
                    <a:pt x="53" y="134"/>
                    <a:pt x="62" y="124"/>
                  </a:cubicBezTo>
                  <a:cubicBezTo>
                    <a:pt x="87" y="86"/>
                    <a:pt x="238" y="23"/>
                    <a:pt x="230" y="7"/>
                  </a:cubicBezTo>
                  <a:cubicBezTo>
                    <a:pt x="229" y="3"/>
                    <a:pt x="222"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36" name="Google Shape;536;p34"/>
            <p:cNvSpPr/>
            <p:nvPr/>
          </p:nvSpPr>
          <p:spPr>
            <a:xfrm>
              <a:off x="7296943" y="1928797"/>
              <a:ext cx="9677" cy="16238"/>
            </a:xfrm>
            <a:custGeom>
              <a:avLst/>
              <a:gdLst/>
              <a:ahLst/>
              <a:cxnLst/>
              <a:rect l="l" t="t" r="r" b="b"/>
              <a:pathLst>
                <a:path w="118" h="198" extrusionOk="0">
                  <a:moveTo>
                    <a:pt x="51" y="1"/>
                  </a:moveTo>
                  <a:cubicBezTo>
                    <a:pt x="34" y="1"/>
                    <a:pt x="17" y="14"/>
                    <a:pt x="13" y="30"/>
                  </a:cubicBezTo>
                  <a:cubicBezTo>
                    <a:pt x="9" y="43"/>
                    <a:pt x="9" y="59"/>
                    <a:pt x="17" y="68"/>
                  </a:cubicBezTo>
                  <a:cubicBezTo>
                    <a:pt x="13" y="89"/>
                    <a:pt x="9" y="109"/>
                    <a:pt x="5" y="131"/>
                  </a:cubicBezTo>
                  <a:cubicBezTo>
                    <a:pt x="5" y="148"/>
                    <a:pt x="1" y="165"/>
                    <a:pt x="5" y="177"/>
                  </a:cubicBezTo>
                  <a:cubicBezTo>
                    <a:pt x="8" y="190"/>
                    <a:pt x="18" y="197"/>
                    <a:pt x="27" y="197"/>
                  </a:cubicBezTo>
                  <a:cubicBezTo>
                    <a:pt x="31" y="197"/>
                    <a:pt x="35" y="196"/>
                    <a:pt x="38" y="194"/>
                  </a:cubicBezTo>
                  <a:cubicBezTo>
                    <a:pt x="67" y="177"/>
                    <a:pt x="46" y="127"/>
                    <a:pt x="67" y="105"/>
                  </a:cubicBezTo>
                  <a:cubicBezTo>
                    <a:pt x="76" y="89"/>
                    <a:pt x="96" y="89"/>
                    <a:pt x="109" y="76"/>
                  </a:cubicBezTo>
                  <a:cubicBezTo>
                    <a:pt x="117" y="64"/>
                    <a:pt x="117" y="47"/>
                    <a:pt x="109" y="34"/>
                  </a:cubicBezTo>
                  <a:cubicBezTo>
                    <a:pt x="101" y="26"/>
                    <a:pt x="92" y="18"/>
                    <a:pt x="80" y="9"/>
                  </a:cubicBezTo>
                  <a:cubicBezTo>
                    <a:pt x="71" y="5"/>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37" name="Google Shape;537;p34"/>
            <p:cNvSpPr/>
            <p:nvPr/>
          </p:nvSpPr>
          <p:spPr>
            <a:xfrm>
              <a:off x="7142677" y="1917480"/>
              <a:ext cx="59295" cy="59869"/>
            </a:xfrm>
            <a:custGeom>
              <a:avLst/>
              <a:gdLst/>
              <a:ahLst/>
              <a:cxnLst/>
              <a:rect l="l" t="t" r="r" b="b"/>
              <a:pathLst>
                <a:path w="723" h="730" extrusionOk="0">
                  <a:moveTo>
                    <a:pt x="80" y="1"/>
                  </a:moveTo>
                  <a:cubicBezTo>
                    <a:pt x="47" y="1"/>
                    <a:pt x="0" y="13"/>
                    <a:pt x="68" y="71"/>
                  </a:cubicBezTo>
                  <a:cubicBezTo>
                    <a:pt x="134" y="135"/>
                    <a:pt x="177" y="185"/>
                    <a:pt x="235" y="282"/>
                  </a:cubicBezTo>
                  <a:cubicBezTo>
                    <a:pt x="295" y="378"/>
                    <a:pt x="450" y="672"/>
                    <a:pt x="504" y="706"/>
                  </a:cubicBezTo>
                  <a:cubicBezTo>
                    <a:pt x="525" y="720"/>
                    <a:pt x="558" y="729"/>
                    <a:pt x="588" y="729"/>
                  </a:cubicBezTo>
                  <a:cubicBezTo>
                    <a:pt x="630" y="729"/>
                    <a:pt x="667" y="711"/>
                    <a:pt x="659" y="660"/>
                  </a:cubicBezTo>
                  <a:cubicBezTo>
                    <a:pt x="647" y="575"/>
                    <a:pt x="723" y="546"/>
                    <a:pt x="684" y="508"/>
                  </a:cubicBezTo>
                  <a:cubicBezTo>
                    <a:pt x="642" y="474"/>
                    <a:pt x="622" y="470"/>
                    <a:pt x="576" y="445"/>
                  </a:cubicBezTo>
                  <a:cubicBezTo>
                    <a:pt x="533" y="424"/>
                    <a:pt x="516" y="369"/>
                    <a:pt x="504" y="344"/>
                  </a:cubicBezTo>
                  <a:cubicBezTo>
                    <a:pt x="496" y="319"/>
                    <a:pt x="353" y="235"/>
                    <a:pt x="303" y="164"/>
                  </a:cubicBezTo>
                  <a:cubicBezTo>
                    <a:pt x="206" y="21"/>
                    <a:pt x="80" y="1"/>
                    <a:pt x="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38" name="Google Shape;538;p34"/>
            <p:cNvSpPr/>
            <p:nvPr/>
          </p:nvSpPr>
          <p:spPr>
            <a:xfrm>
              <a:off x="7191885" y="1978005"/>
              <a:ext cx="49700" cy="12220"/>
            </a:xfrm>
            <a:custGeom>
              <a:avLst/>
              <a:gdLst/>
              <a:ahLst/>
              <a:cxnLst/>
              <a:rect l="l" t="t" r="r" b="b"/>
              <a:pathLst>
                <a:path w="606" h="149" extrusionOk="0">
                  <a:moveTo>
                    <a:pt x="70" y="1"/>
                  </a:moveTo>
                  <a:cubicBezTo>
                    <a:pt x="68" y="1"/>
                    <a:pt x="65" y="1"/>
                    <a:pt x="63" y="1"/>
                  </a:cubicBezTo>
                  <a:cubicBezTo>
                    <a:pt x="26" y="9"/>
                    <a:pt x="1" y="85"/>
                    <a:pt x="80" y="94"/>
                  </a:cubicBezTo>
                  <a:cubicBezTo>
                    <a:pt x="156" y="101"/>
                    <a:pt x="272" y="140"/>
                    <a:pt x="348" y="140"/>
                  </a:cubicBezTo>
                  <a:cubicBezTo>
                    <a:pt x="353" y="140"/>
                    <a:pt x="357" y="140"/>
                    <a:pt x="362" y="139"/>
                  </a:cubicBezTo>
                  <a:cubicBezTo>
                    <a:pt x="369" y="139"/>
                    <a:pt x="377" y="139"/>
                    <a:pt x="385" y="139"/>
                  </a:cubicBezTo>
                  <a:cubicBezTo>
                    <a:pt x="446" y="139"/>
                    <a:pt x="517" y="149"/>
                    <a:pt x="546" y="149"/>
                  </a:cubicBezTo>
                  <a:cubicBezTo>
                    <a:pt x="550" y="149"/>
                    <a:pt x="553" y="149"/>
                    <a:pt x="555" y="148"/>
                  </a:cubicBezTo>
                  <a:cubicBezTo>
                    <a:pt x="576" y="148"/>
                    <a:pt x="605" y="135"/>
                    <a:pt x="559" y="106"/>
                  </a:cubicBezTo>
                  <a:cubicBezTo>
                    <a:pt x="513" y="81"/>
                    <a:pt x="412" y="94"/>
                    <a:pt x="441" y="81"/>
                  </a:cubicBezTo>
                  <a:cubicBezTo>
                    <a:pt x="467" y="74"/>
                    <a:pt x="505" y="27"/>
                    <a:pt x="456" y="27"/>
                  </a:cubicBezTo>
                  <a:cubicBezTo>
                    <a:pt x="449" y="27"/>
                    <a:pt x="440" y="28"/>
                    <a:pt x="429" y="30"/>
                  </a:cubicBezTo>
                  <a:cubicBezTo>
                    <a:pt x="344" y="43"/>
                    <a:pt x="286" y="52"/>
                    <a:pt x="261" y="52"/>
                  </a:cubicBezTo>
                  <a:cubicBezTo>
                    <a:pt x="236" y="52"/>
                    <a:pt x="218" y="43"/>
                    <a:pt x="218" y="43"/>
                  </a:cubicBezTo>
                  <a:cubicBezTo>
                    <a:pt x="203" y="31"/>
                    <a:pt x="113"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39" name="Google Shape;539;p34"/>
            <p:cNvSpPr/>
            <p:nvPr/>
          </p:nvSpPr>
          <p:spPr>
            <a:xfrm>
              <a:off x="7238222" y="1987437"/>
              <a:ext cx="17469" cy="4839"/>
            </a:xfrm>
            <a:custGeom>
              <a:avLst/>
              <a:gdLst/>
              <a:ahLst/>
              <a:cxnLst/>
              <a:rect l="l" t="t" r="r" b="b"/>
              <a:pathLst>
                <a:path w="213" h="59" extrusionOk="0">
                  <a:moveTo>
                    <a:pt x="163" y="0"/>
                  </a:moveTo>
                  <a:cubicBezTo>
                    <a:pt x="140" y="0"/>
                    <a:pt x="116" y="4"/>
                    <a:pt x="116" y="4"/>
                  </a:cubicBezTo>
                  <a:cubicBezTo>
                    <a:pt x="72" y="16"/>
                    <a:pt x="1" y="55"/>
                    <a:pt x="45" y="55"/>
                  </a:cubicBezTo>
                  <a:cubicBezTo>
                    <a:pt x="47" y="55"/>
                    <a:pt x="50" y="55"/>
                    <a:pt x="52" y="54"/>
                  </a:cubicBezTo>
                  <a:cubicBezTo>
                    <a:pt x="112" y="49"/>
                    <a:pt x="188" y="58"/>
                    <a:pt x="204" y="24"/>
                  </a:cubicBezTo>
                  <a:cubicBezTo>
                    <a:pt x="213" y="5"/>
                    <a:pt x="188"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40" name="Google Shape;540;p34"/>
            <p:cNvSpPr/>
            <p:nvPr/>
          </p:nvSpPr>
          <p:spPr>
            <a:xfrm>
              <a:off x="7210502" y="1906408"/>
              <a:ext cx="54128" cy="59049"/>
            </a:xfrm>
            <a:custGeom>
              <a:avLst/>
              <a:gdLst/>
              <a:ahLst/>
              <a:cxnLst/>
              <a:rect l="l" t="t" r="r" b="b"/>
              <a:pathLst>
                <a:path w="660" h="720" extrusionOk="0">
                  <a:moveTo>
                    <a:pt x="495" y="1"/>
                  </a:moveTo>
                  <a:cubicBezTo>
                    <a:pt x="483" y="1"/>
                    <a:pt x="458" y="43"/>
                    <a:pt x="458" y="43"/>
                  </a:cubicBezTo>
                  <a:cubicBezTo>
                    <a:pt x="382" y="110"/>
                    <a:pt x="256" y="236"/>
                    <a:pt x="202" y="278"/>
                  </a:cubicBezTo>
                  <a:cubicBezTo>
                    <a:pt x="148" y="324"/>
                    <a:pt x="126" y="349"/>
                    <a:pt x="76" y="349"/>
                  </a:cubicBezTo>
                  <a:cubicBezTo>
                    <a:pt x="26" y="353"/>
                    <a:pt x="1" y="366"/>
                    <a:pt x="1" y="433"/>
                  </a:cubicBezTo>
                  <a:cubicBezTo>
                    <a:pt x="5" y="500"/>
                    <a:pt x="42" y="564"/>
                    <a:pt x="47" y="609"/>
                  </a:cubicBezTo>
                  <a:cubicBezTo>
                    <a:pt x="51" y="656"/>
                    <a:pt x="42" y="681"/>
                    <a:pt x="148" y="685"/>
                  </a:cubicBezTo>
                  <a:cubicBezTo>
                    <a:pt x="252" y="690"/>
                    <a:pt x="265" y="710"/>
                    <a:pt x="315" y="719"/>
                  </a:cubicBezTo>
                  <a:cubicBezTo>
                    <a:pt x="322" y="720"/>
                    <a:pt x="330" y="720"/>
                    <a:pt x="338" y="720"/>
                  </a:cubicBezTo>
                  <a:cubicBezTo>
                    <a:pt x="383" y="720"/>
                    <a:pt x="431" y="706"/>
                    <a:pt x="441" y="630"/>
                  </a:cubicBezTo>
                  <a:cubicBezTo>
                    <a:pt x="458" y="543"/>
                    <a:pt x="454" y="475"/>
                    <a:pt x="500" y="450"/>
                  </a:cubicBezTo>
                  <a:cubicBezTo>
                    <a:pt x="546" y="421"/>
                    <a:pt x="588" y="396"/>
                    <a:pt x="563" y="382"/>
                  </a:cubicBezTo>
                  <a:cubicBezTo>
                    <a:pt x="542" y="370"/>
                    <a:pt x="487" y="287"/>
                    <a:pt x="508" y="240"/>
                  </a:cubicBezTo>
                  <a:cubicBezTo>
                    <a:pt x="530" y="198"/>
                    <a:pt x="660" y="127"/>
                    <a:pt x="588" y="93"/>
                  </a:cubicBezTo>
                  <a:cubicBezTo>
                    <a:pt x="512" y="60"/>
                    <a:pt x="526" y="10"/>
                    <a:pt x="4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41" name="Google Shape;541;p34"/>
            <p:cNvSpPr/>
            <p:nvPr/>
          </p:nvSpPr>
          <p:spPr>
            <a:xfrm>
              <a:off x="7271765" y="1891235"/>
              <a:ext cx="24850" cy="20011"/>
            </a:xfrm>
            <a:custGeom>
              <a:avLst/>
              <a:gdLst/>
              <a:ahLst/>
              <a:cxnLst/>
              <a:rect l="l" t="t" r="r" b="b"/>
              <a:pathLst>
                <a:path w="303" h="244" extrusionOk="0">
                  <a:moveTo>
                    <a:pt x="247" y="1"/>
                  </a:moveTo>
                  <a:cubicBezTo>
                    <a:pt x="246" y="1"/>
                    <a:pt x="245" y="1"/>
                    <a:pt x="244" y="1"/>
                  </a:cubicBezTo>
                  <a:cubicBezTo>
                    <a:pt x="236" y="13"/>
                    <a:pt x="232" y="26"/>
                    <a:pt x="223" y="38"/>
                  </a:cubicBezTo>
                  <a:cubicBezTo>
                    <a:pt x="223" y="38"/>
                    <a:pt x="172" y="64"/>
                    <a:pt x="172" y="81"/>
                  </a:cubicBezTo>
                  <a:cubicBezTo>
                    <a:pt x="172" y="89"/>
                    <a:pt x="157" y="91"/>
                    <a:pt x="138" y="91"/>
                  </a:cubicBezTo>
                  <a:cubicBezTo>
                    <a:pt x="119" y="91"/>
                    <a:pt x="96" y="89"/>
                    <a:pt x="85" y="89"/>
                  </a:cubicBezTo>
                  <a:cubicBezTo>
                    <a:pt x="64" y="94"/>
                    <a:pt x="13" y="148"/>
                    <a:pt x="5" y="178"/>
                  </a:cubicBezTo>
                  <a:cubicBezTo>
                    <a:pt x="1" y="191"/>
                    <a:pt x="7" y="199"/>
                    <a:pt x="16" y="199"/>
                  </a:cubicBezTo>
                  <a:cubicBezTo>
                    <a:pt x="25" y="199"/>
                    <a:pt x="38" y="189"/>
                    <a:pt x="43" y="169"/>
                  </a:cubicBezTo>
                  <a:cubicBezTo>
                    <a:pt x="47" y="147"/>
                    <a:pt x="67" y="141"/>
                    <a:pt x="89" y="141"/>
                  </a:cubicBezTo>
                  <a:cubicBezTo>
                    <a:pt x="106" y="141"/>
                    <a:pt x="123" y="144"/>
                    <a:pt x="135" y="148"/>
                  </a:cubicBezTo>
                  <a:cubicBezTo>
                    <a:pt x="164" y="160"/>
                    <a:pt x="156" y="220"/>
                    <a:pt x="186" y="232"/>
                  </a:cubicBezTo>
                  <a:cubicBezTo>
                    <a:pt x="198" y="239"/>
                    <a:pt x="209" y="244"/>
                    <a:pt x="217" y="244"/>
                  </a:cubicBezTo>
                  <a:cubicBezTo>
                    <a:pt x="228" y="244"/>
                    <a:pt x="235" y="236"/>
                    <a:pt x="240" y="220"/>
                  </a:cubicBezTo>
                  <a:cubicBezTo>
                    <a:pt x="248" y="190"/>
                    <a:pt x="227" y="178"/>
                    <a:pt x="248" y="164"/>
                  </a:cubicBezTo>
                  <a:cubicBezTo>
                    <a:pt x="250" y="162"/>
                    <a:pt x="253" y="161"/>
                    <a:pt x="255" y="161"/>
                  </a:cubicBezTo>
                  <a:cubicBezTo>
                    <a:pt x="265" y="161"/>
                    <a:pt x="273" y="182"/>
                    <a:pt x="280" y="182"/>
                  </a:cubicBezTo>
                  <a:cubicBezTo>
                    <a:pt x="282" y="182"/>
                    <a:pt x="284" y="180"/>
                    <a:pt x="286" y="173"/>
                  </a:cubicBezTo>
                  <a:cubicBezTo>
                    <a:pt x="298" y="144"/>
                    <a:pt x="294" y="85"/>
                    <a:pt x="298" y="60"/>
                  </a:cubicBezTo>
                  <a:cubicBezTo>
                    <a:pt x="302" y="32"/>
                    <a:pt x="262" y="1"/>
                    <a:pt x="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42" name="Google Shape;542;p34"/>
            <p:cNvSpPr/>
            <p:nvPr/>
          </p:nvSpPr>
          <p:spPr>
            <a:xfrm>
              <a:off x="7278654" y="1885166"/>
              <a:ext cx="4921" cy="9677"/>
            </a:xfrm>
            <a:custGeom>
              <a:avLst/>
              <a:gdLst/>
              <a:ahLst/>
              <a:cxnLst/>
              <a:rect l="l" t="t" r="r" b="b"/>
              <a:pathLst>
                <a:path w="60" h="118" extrusionOk="0">
                  <a:moveTo>
                    <a:pt x="48" y="1"/>
                  </a:moveTo>
                  <a:cubicBezTo>
                    <a:pt x="42" y="1"/>
                    <a:pt x="36" y="3"/>
                    <a:pt x="34" y="8"/>
                  </a:cubicBezTo>
                  <a:cubicBezTo>
                    <a:pt x="30" y="12"/>
                    <a:pt x="26" y="12"/>
                    <a:pt x="22" y="17"/>
                  </a:cubicBezTo>
                  <a:cubicBezTo>
                    <a:pt x="22" y="29"/>
                    <a:pt x="13" y="46"/>
                    <a:pt x="9" y="58"/>
                  </a:cubicBezTo>
                  <a:cubicBezTo>
                    <a:pt x="5" y="75"/>
                    <a:pt x="1" y="87"/>
                    <a:pt x="5" y="100"/>
                  </a:cubicBezTo>
                  <a:cubicBezTo>
                    <a:pt x="10" y="112"/>
                    <a:pt x="18" y="117"/>
                    <a:pt x="25" y="117"/>
                  </a:cubicBezTo>
                  <a:cubicBezTo>
                    <a:pt x="30" y="117"/>
                    <a:pt x="34" y="116"/>
                    <a:pt x="38" y="112"/>
                  </a:cubicBezTo>
                  <a:cubicBezTo>
                    <a:pt x="38" y="75"/>
                    <a:pt x="42" y="37"/>
                    <a:pt x="59" y="4"/>
                  </a:cubicBezTo>
                  <a:cubicBezTo>
                    <a:pt x="56" y="2"/>
                    <a:pt x="52" y="1"/>
                    <a:pt x="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43" name="Google Shape;543;p34"/>
            <p:cNvSpPr/>
            <p:nvPr/>
          </p:nvSpPr>
          <p:spPr>
            <a:xfrm>
              <a:off x="7254870" y="1992029"/>
              <a:ext cx="8365" cy="5413"/>
            </a:xfrm>
            <a:custGeom>
              <a:avLst/>
              <a:gdLst/>
              <a:ahLst/>
              <a:cxnLst/>
              <a:rect l="l" t="t" r="r" b="b"/>
              <a:pathLst>
                <a:path w="102" h="66" extrusionOk="0">
                  <a:moveTo>
                    <a:pt x="48" y="0"/>
                  </a:moveTo>
                  <a:cubicBezTo>
                    <a:pt x="24" y="0"/>
                    <a:pt x="1" y="15"/>
                    <a:pt x="1" y="15"/>
                  </a:cubicBezTo>
                  <a:cubicBezTo>
                    <a:pt x="9" y="31"/>
                    <a:pt x="51" y="65"/>
                    <a:pt x="76" y="65"/>
                  </a:cubicBezTo>
                  <a:cubicBezTo>
                    <a:pt x="78" y="65"/>
                    <a:pt x="79" y="65"/>
                    <a:pt x="80" y="65"/>
                  </a:cubicBezTo>
                  <a:cubicBezTo>
                    <a:pt x="101" y="57"/>
                    <a:pt x="97" y="15"/>
                    <a:pt x="64" y="2"/>
                  </a:cubicBezTo>
                  <a:cubicBezTo>
                    <a:pt x="59" y="1"/>
                    <a:pt x="54"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44" name="Google Shape;544;p34"/>
            <p:cNvSpPr/>
            <p:nvPr/>
          </p:nvSpPr>
          <p:spPr>
            <a:xfrm>
              <a:off x="7257249" y="1981614"/>
              <a:ext cx="22389" cy="8283"/>
            </a:xfrm>
            <a:custGeom>
              <a:avLst/>
              <a:gdLst/>
              <a:ahLst/>
              <a:cxnLst/>
              <a:rect l="l" t="t" r="r" b="b"/>
              <a:pathLst>
                <a:path w="273" h="101" extrusionOk="0">
                  <a:moveTo>
                    <a:pt x="249" y="1"/>
                  </a:moveTo>
                  <a:cubicBezTo>
                    <a:pt x="244" y="1"/>
                    <a:pt x="237" y="3"/>
                    <a:pt x="228" y="8"/>
                  </a:cubicBezTo>
                  <a:cubicBezTo>
                    <a:pt x="169" y="37"/>
                    <a:pt x="51" y="50"/>
                    <a:pt x="51" y="50"/>
                  </a:cubicBezTo>
                  <a:cubicBezTo>
                    <a:pt x="20" y="69"/>
                    <a:pt x="0" y="96"/>
                    <a:pt x="40" y="96"/>
                  </a:cubicBezTo>
                  <a:cubicBezTo>
                    <a:pt x="43" y="96"/>
                    <a:pt x="47" y="96"/>
                    <a:pt x="51" y="95"/>
                  </a:cubicBezTo>
                  <a:cubicBezTo>
                    <a:pt x="107" y="91"/>
                    <a:pt x="186" y="100"/>
                    <a:pt x="211" y="75"/>
                  </a:cubicBezTo>
                  <a:cubicBezTo>
                    <a:pt x="236" y="54"/>
                    <a:pt x="272"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45" name="Google Shape;545;p34"/>
            <p:cNvSpPr/>
            <p:nvPr/>
          </p:nvSpPr>
          <p:spPr>
            <a:xfrm>
              <a:off x="7248719" y="1886725"/>
              <a:ext cx="16485" cy="12548"/>
            </a:xfrm>
            <a:custGeom>
              <a:avLst/>
              <a:gdLst/>
              <a:ahLst/>
              <a:cxnLst/>
              <a:rect l="l" t="t" r="r" b="b"/>
              <a:pathLst>
                <a:path w="201" h="153" extrusionOk="0">
                  <a:moveTo>
                    <a:pt x="193" y="0"/>
                  </a:moveTo>
                  <a:cubicBezTo>
                    <a:pt x="182" y="0"/>
                    <a:pt x="160" y="7"/>
                    <a:pt x="151" y="10"/>
                  </a:cubicBezTo>
                  <a:cubicBezTo>
                    <a:pt x="105" y="31"/>
                    <a:pt x="0" y="153"/>
                    <a:pt x="34" y="153"/>
                  </a:cubicBezTo>
                  <a:cubicBezTo>
                    <a:pt x="72" y="149"/>
                    <a:pt x="189" y="18"/>
                    <a:pt x="198" y="6"/>
                  </a:cubicBezTo>
                  <a:cubicBezTo>
                    <a:pt x="200" y="2"/>
                    <a:pt x="198"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46" name="Google Shape;546;p34"/>
            <p:cNvSpPr/>
            <p:nvPr/>
          </p:nvSpPr>
          <p:spPr>
            <a:xfrm>
              <a:off x="7421191" y="1950695"/>
              <a:ext cx="13532" cy="9267"/>
            </a:xfrm>
            <a:custGeom>
              <a:avLst/>
              <a:gdLst/>
              <a:ahLst/>
              <a:cxnLst/>
              <a:rect l="l" t="t" r="r" b="b"/>
              <a:pathLst>
                <a:path w="165" h="113" extrusionOk="0">
                  <a:moveTo>
                    <a:pt x="15" y="0"/>
                  </a:moveTo>
                  <a:cubicBezTo>
                    <a:pt x="13" y="0"/>
                    <a:pt x="11" y="1"/>
                    <a:pt x="9" y="3"/>
                  </a:cubicBezTo>
                  <a:cubicBezTo>
                    <a:pt x="5" y="7"/>
                    <a:pt x="5" y="15"/>
                    <a:pt x="5" y="19"/>
                  </a:cubicBezTo>
                  <a:cubicBezTo>
                    <a:pt x="1" y="49"/>
                    <a:pt x="1" y="86"/>
                    <a:pt x="26" y="99"/>
                  </a:cubicBezTo>
                  <a:cubicBezTo>
                    <a:pt x="43" y="106"/>
                    <a:pt x="69" y="113"/>
                    <a:pt x="91" y="113"/>
                  </a:cubicBezTo>
                  <a:cubicBezTo>
                    <a:pt x="96" y="113"/>
                    <a:pt x="101" y="112"/>
                    <a:pt x="106" y="111"/>
                  </a:cubicBezTo>
                  <a:cubicBezTo>
                    <a:pt x="164" y="94"/>
                    <a:pt x="59" y="94"/>
                    <a:pt x="81" y="36"/>
                  </a:cubicBezTo>
                  <a:cubicBezTo>
                    <a:pt x="85" y="32"/>
                    <a:pt x="81" y="28"/>
                    <a:pt x="77" y="24"/>
                  </a:cubicBezTo>
                  <a:cubicBezTo>
                    <a:pt x="77" y="19"/>
                    <a:pt x="67" y="15"/>
                    <a:pt x="63" y="15"/>
                  </a:cubicBezTo>
                  <a:cubicBezTo>
                    <a:pt x="47" y="11"/>
                    <a:pt x="34" y="7"/>
                    <a:pt x="17" y="7"/>
                  </a:cubicBezTo>
                  <a:cubicBezTo>
                    <a:pt x="20" y="2"/>
                    <a:pt x="18" y="0"/>
                    <a:pt x="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47" name="Google Shape;547;p34"/>
            <p:cNvSpPr/>
            <p:nvPr/>
          </p:nvSpPr>
          <p:spPr>
            <a:xfrm>
              <a:off x="7071737" y="1896074"/>
              <a:ext cx="11728" cy="21159"/>
            </a:xfrm>
            <a:custGeom>
              <a:avLst/>
              <a:gdLst/>
              <a:ahLst/>
              <a:cxnLst/>
              <a:rect l="l" t="t" r="r" b="b"/>
              <a:pathLst>
                <a:path w="143" h="258" extrusionOk="0">
                  <a:moveTo>
                    <a:pt x="66" y="0"/>
                  </a:moveTo>
                  <a:cubicBezTo>
                    <a:pt x="65" y="0"/>
                    <a:pt x="64" y="0"/>
                    <a:pt x="63" y="1"/>
                  </a:cubicBezTo>
                  <a:cubicBezTo>
                    <a:pt x="46" y="5"/>
                    <a:pt x="34" y="14"/>
                    <a:pt x="34" y="14"/>
                  </a:cubicBezTo>
                  <a:cubicBezTo>
                    <a:pt x="21" y="85"/>
                    <a:pt x="1" y="177"/>
                    <a:pt x="30" y="215"/>
                  </a:cubicBezTo>
                  <a:cubicBezTo>
                    <a:pt x="49" y="237"/>
                    <a:pt x="85" y="258"/>
                    <a:pt x="111" y="258"/>
                  </a:cubicBezTo>
                  <a:cubicBezTo>
                    <a:pt x="129" y="258"/>
                    <a:pt x="143" y="247"/>
                    <a:pt x="143" y="219"/>
                  </a:cubicBezTo>
                  <a:cubicBezTo>
                    <a:pt x="139" y="152"/>
                    <a:pt x="127" y="101"/>
                    <a:pt x="106" y="72"/>
                  </a:cubicBezTo>
                  <a:cubicBezTo>
                    <a:pt x="89" y="44"/>
                    <a:pt x="85" y="0"/>
                    <a:pt x="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48" name="Google Shape;548;p34"/>
            <p:cNvSpPr/>
            <p:nvPr/>
          </p:nvSpPr>
          <p:spPr>
            <a:xfrm>
              <a:off x="6911649" y="2007038"/>
              <a:ext cx="29278" cy="70203"/>
            </a:xfrm>
            <a:custGeom>
              <a:avLst/>
              <a:gdLst/>
              <a:ahLst/>
              <a:cxnLst/>
              <a:rect l="l" t="t" r="r" b="b"/>
              <a:pathLst>
                <a:path w="357" h="856" extrusionOk="0">
                  <a:moveTo>
                    <a:pt x="270" y="0"/>
                  </a:moveTo>
                  <a:cubicBezTo>
                    <a:pt x="266" y="0"/>
                    <a:pt x="262" y="2"/>
                    <a:pt x="260" y="8"/>
                  </a:cubicBezTo>
                  <a:cubicBezTo>
                    <a:pt x="240" y="46"/>
                    <a:pt x="231" y="122"/>
                    <a:pt x="176" y="159"/>
                  </a:cubicBezTo>
                  <a:cubicBezTo>
                    <a:pt x="118" y="201"/>
                    <a:pt x="29" y="180"/>
                    <a:pt x="29" y="269"/>
                  </a:cubicBezTo>
                  <a:cubicBezTo>
                    <a:pt x="29" y="361"/>
                    <a:pt x="42" y="407"/>
                    <a:pt x="42" y="478"/>
                  </a:cubicBezTo>
                  <a:cubicBezTo>
                    <a:pt x="38" y="550"/>
                    <a:pt x="0" y="537"/>
                    <a:pt x="8" y="612"/>
                  </a:cubicBezTo>
                  <a:cubicBezTo>
                    <a:pt x="17" y="684"/>
                    <a:pt x="33" y="785"/>
                    <a:pt x="80" y="827"/>
                  </a:cubicBezTo>
                  <a:cubicBezTo>
                    <a:pt x="97" y="843"/>
                    <a:pt x="126" y="855"/>
                    <a:pt x="156" y="855"/>
                  </a:cubicBezTo>
                  <a:cubicBezTo>
                    <a:pt x="204" y="855"/>
                    <a:pt x="254" y="823"/>
                    <a:pt x="265" y="722"/>
                  </a:cubicBezTo>
                  <a:cubicBezTo>
                    <a:pt x="285" y="562"/>
                    <a:pt x="336" y="382"/>
                    <a:pt x="332" y="314"/>
                  </a:cubicBezTo>
                  <a:cubicBezTo>
                    <a:pt x="328" y="251"/>
                    <a:pt x="324" y="213"/>
                    <a:pt x="338" y="213"/>
                  </a:cubicBezTo>
                  <a:cubicBezTo>
                    <a:pt x="339" y="213"/>
                    <a:pt x="340" y="213"/>
                    <a:pt x="341" y="213"/>
                  </a:cubicBezTo>
                  <a:cubicBezTo>
                    <a:pt x="357" y="213"/>
                    <a:pt x="357" y="197"/>
                    <a:pt x="336" y="113"/>
                  </a:cubicBezTo>
                  <a:cubicBezTo>
                    <a:pt x="319" y="58"/>
                    <a:pt x="298" y="25"/>
                    <a:pt x="285" y="8"/>
                  </a:cubicBezTo>
                  <a:cubicBezTo>
                    <a:pt x="281" y="3"/>
                    <a:pt x="275" y="0"/>
                    <a:pt x="2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49" name="Google Shape;549;p34"/>
            <p:cNvSpPr/>
            <p:nvPr/>
          </p:nvSpPr>
          <p:spPr>
            <a:xfrm>
              <a:off x="6203636" y="918232"/>
              <a:ext cx="1790251" cy="1955834"/>
            </a:xfrm>
            <a:custGeom>
              <a:avLst/>
              <a:gdLst/>
              <a:ahLst/>
              <a:cxnLst/>
              <a:rect l="l" t="t" r="r" b="b"/>
              <a:pathLst>
                <a:path w="21829" h="23848" extrusionOk="0">
                  <a:moveTo>
                    <a:pt x="7319" y="7021"/>
                  </a:moveTo>
                  <a:cubicBezTo>
                    <a:pt x="7353" y="7021"/>
                    <a:pt x="7393" y="7049"/>
                    <a:pt x="7428" y="7075"/>
                  </a:cubicBezTo>
                  <a:cubicBezTo>
                    <a:pt x="7482" y="7112"/>
                    <a:pt x="7403" y="7176"/>
                    <a:pt x="7369" y="7209"/>
                  </a:cubicBezTo>
                  <a:cubicBezTo>
                    <a:pt x="7336" y="7238"/>
                    <a:pt x="7235" y="7373"/>
                    <a:pt x="7185" y="7415"/>
                  </a:cubicBezTo>
                  <a:cubicBezTo>
                    <a:pt x="7139" y="7457"/>
                    <a:pt x="7160" y="7494"/>
                    <a:pt x="7168" y="7536"/>
                  </a:cubicBezTo>
                  <a:cubicBezTo>
                    <a:pt x="7176" y="7579"/>
                    <a:pt x="7160" y="7670"/>
                    <a:pt x="7160" y="7734"/>
                  </a:cubicBezTo>
                  <a:cubicBezTo>
                    <a:pt x="7155" y="7792"/>
                    <a:pt x="7218" y="7818"/>
                    <a:pt x="7256" y="7835"/>
                  </a:cubicBezTo>
                  <a:cubicBezTo>
                    <a:pt x="7260" y="7836"/>
                    <a:pt x="7264" y="7837"/>
                    <a:pt x="7268" y="7837"/>
                  </a:cubicBezTo>
                  <a:cubicBezTo>
                    <a:pt x="7308" y="7837"/>
                    <a:pt x="7372" y="7776"/>
                    <a:pt x="7462" y="7738"/>
                  </a:cubicBezTo>
                  <a:cubicBezTo>
                    <a:pt x="7497" y="7725"/>
                    <a:pt x="7521" y="7721"/>
                    <a:pt x="7538" y="7721"/>
                  </a:cubicBezTo>
                  <a:cubicBezTo>
                    <a:pt x="7571" y="7721"/>
                    <a:pt x="7578" y="7737"/>
                    <a:pt x="7583" y="7742"/>
                  </a:cubicBezTo>
                  <a:cubicBezTo>
                    <a:pt x="7592" y="7755"/>
                    <a:pt x="7643" y="7759"/>
                    <a:pt x="7655" y="7771"/>
                  </a:cubicBezTo>
                  <a:cubicBezTo>
                    <a:pt x="7668" y="7784"/>
                    <a:pt x="7629" y="7788"/>
                    <a:pt x="7600" y="7788"/>
                  </a:cubicBezTo>
                  <a:cubicBezTo>
                    <a:pt x="7575" y="7792"/>
                    <a:pt x="7550" y="7852"/>
                    <a:pt x="7491" y="7852"/>
                  </a:cubicBezTo>
                  <a:cubicBezTo>
                    <a:pt x="7482" y="7851"/>
                    <a:pt x="7473" y="7851"/>
                    <a:pt x="7463" y="7851"/>
                  </a:cubicBezTo>
                  <a:cubicBezTo>
                    <a:pt x="7406" y="7851"/>
                    <a:pt x="7335" y="7862"/>
                    <a:pt x="7306" y="7872"/>
                  </a:cubicBezTo>
                  <a:cubicBezTo>
                    <a:pt x="7269" y="7885"/>
                    <a:pt x="7252" y="7922"/>
                    <a:pt x="7256" y="7969"/>
                  </a:cubicBezTo>
                  <a:cubicBezTo>
                    <a:pt x="7261" y="8011"/>
                    <a:pt x="7306" y="8007"/>
                    <a:pt x="7306" y="8023"/>
                  </a:cubicBezTo>
                  <a:cubicBezTo>
                    <a:pt x="7311" y="8040"/>
                    <a:pt x="7294" y="8133"/>
                    <a:pt x="7277" y="8137"/>
                  </a:cubicBezTo>
                  <a:cubicBezTo>
                    <a:pt x="7274" y="8139"/>
                    <a:pt x="7270" y="8139"/>
                    <a:pt x="7267" y="8139"/>
                  </a:cubicBezTo>
                  <a:cubicBezTo>
                    <a:pt x="7254" y="8139"/>
                    <a:pt x="7239" y="8126"/>
                    <a:pt x="7218" y="8099"/>
                  </a:cubicBezTo>
                  <a:cubicBezTo>
                    <a:pt x="7211" y="8087"/>
                    <a:pt x="7200" y="8082"/>
                    <a:pt x="7189" y="8082"/>
                  </a:cubicBezTo>
                  <a:cubicBezTo>
                    <a:pt x="7168" y="8082"/>
                    <a:pt x="7145" y="8097"/>
                    <a:pt x="7135" y="8108"/>
                  </a:cubicBezTo>
                  <a:cubicBezTo>
                    <a:pt x="7118" y="8129"/>
                    <a:pt x="7088" y="8187"/>
                    <a:pt x="7088" y="8275"/>
                  </a:cubicBezTo>
                  <a:lnTo>
                    <a:pt x="7088" y="8317"/>
                  </a:lnTo>
                  <a:lnTo>
                    <a:pt x="6719" y="8317"/>
                  </a:lnTo>
                  <a:cubicBezTo>
                    <a:pt x="6736" y="8300"/>
                    <a:pt x="6752" y="8284"/>
                    <a:pt x="6782" y="8267"/>
                  </a:cubicBezTo>
                  <a:cubicBezTo>
                    <a:pt x="6849" y="8242"/>
                    <a:pt x="6844" y="8112"/>
                    <a:pt x="6849" y="8065"/>
                  </a:cubicBezTo>
                  <a:cubicBezTo>
                    <a:pt x="6853" y="8023"/>
                    <a:pt x="6899" y="7973"/>
                    <a:pt x="6962" y="7935"/>
                  </a:cubicBezTo>
                  <a:cubicBezTo>
                    <a:pt x="7025" y="7897"/>
                    <a:pt x="6992" y="7796"/>
                    <a:pt x="6962" y="7771"/>
                  </a:cubicBezTo>
                  <a:cubicBezTo>
                    <a:pt x="6933" y="7746"/>
                    <a:pt x="6899" y="7721"/>
                    <a:pt x="6908" y="7654"/>
                  </a:cubicBezTo>
                  <a:cubicBezTo>
                    <a:pt x="6916" y="7591"/>
                    <a:pt x="7009" y="7453"/>
                    <a:pt x="7079" y="7389"/>
                  </a:cubicBezTo>
                  <a:cubicBezTo>
                    <a:pt x="7151" y="7327"/>
                    <a:pt x="7180" y="7255"/>
                    <a:pt x="7193" y="7209"/>
                  </a:cubicBezTo>
                  <a:cubicBezTo>
                    <a:pt x="7205" y="7159"/>
                    <a:pt x="7244" y="7083"/>
                    <a:pt x="7277" y="7041"/>
                  </a:cubicBezTo>
                  <a:cubicBezTo>
                    <a:pt x="7289" y="7027"/>
                    <a:pt x="7303" y="7021"/>
                    <a:pt x="7319" y="7021"/>
                  </a:cubicBezTo>
                  <a:close/>
                  <a:moveTo>
                    <a:pt x="15562" y="7550"/>
                  </a:moveTo>
                  <a:cubicBezTo>
                    <a:pt x="15603" y="7550"/>
                    <a:pt x="15575" y="7609"/>
                    <a:pt x="15560" y="7670"/>
                  </a:cubicBezTo>
                  <a:cubicBezTo>
                    <a:pt x="15543" y="7742"/>
                    <a:pt x="15438" y="7814"/>
                    <a:pt x="15388" y="7877"/>
                  </a:cubicBezTo>
                  <a:cubicBezTo>
                    <a:pt x="15338" y="7940"/>
                    <a:pt x="15149" y="8154"/>
                    <a:pt x="15099" y="8238"/>
                  </a:cubicBezTo>
                  <a:cubicBezTo>
                    <a:pt x="15086" y="8255"/>
                    <a:pt x="15086" y="8284"/>
                    <a:pt x="15086" y="8317"/>
                  </a:cubicBezTo>
                  <a:lnTo>
                    <a:pt x="13961" y="8317"/>
                  </a:lnTo>
                  <a:cubicBezTo>
                    <a:pt x="13990" y="8267"/>
                    <a:pt x="14049" y="8195"/>
                    <a:pt x="14138" y="8083"/>
                  </a:cubicBezTo>
                  <a:cubicBezTo>
                    <a:pt x="14269" y="7907"/>
                    <a:pt x="14350" y="7866"/>
                    <a:pt x="14464" y="7866"/>
                  </a:cubicBezTo>
                  <a:cubicBezTo>
                    <a:pt x="14513" y="7866"/>
                    <a:pt x="14568" y="7873"/>
                    <a:pt x="14636" y="7881"/>
                  </a:cubicBezTo>
                  <a:cubicBezTo>
                    <a:pt x="14843" y="7904"/>
                    <a:pt x="14887" y="7928"/>
                    <a:pt x="14969" y="7928"/>
                  </a:cubicBezTo>
                  <a:cubicBezTo>
                    <a:pt x="14976" y="7928"/>
                    <a:pt x="14982" y="7928"/>
                    <a:pt x="14989" y="7927"/>
                  </a:cubicBezTo>
                  <a:cubicBezTo>
                    <a:pt x="15086" y="7927"/>
                    <a:pt x="14989" y="7868"/>
                    <a:pt x="15023" y="7814"/>
                  </a:cubicBezTo>
                  <a:cubicBezTo>
                    <a:pt x="15056" y="7761"/>
                    <a:pt x="15188" y="7633"/>
                    <a:pt x="15264" y="7633"/>
                  </a:cubicBezTo>
                  <a:cubicBezTo>
                    <a:pt x="15267" y="7633"/>
                    <a:pt x="15269" y="7633"/>
                    <a:pt x="15271" y="7633"/>
                  </a:cubicBezTo>
                  <a:cubicBezTo>
                    <a:pt x="15342" y="7641"/>
                    <a:pt x="15322" y="7742"/>
                    <a:pt x="15334" y="7788"/>
                  </a:cubicBezTo>
                  <a:cubicBezTo>
                    <a:pt x="15338" y="7802"/>
                    <a:pt x="15340" y="7809"/>
                    <a:pt x="15343" y="7809"/>
                  </a:cubicBezTo>
                  <a:cubicBezTo>
                    <a:pt x="15351" y="7809"/>
                    <a:pt x="15366" y="7771"/>
                    <a:pt x="15422" y="7701"/>
                  </a:cubicBezTo>
                  <a:cubicBezTo>
                    <a:pt x="15502" y="7600"/>
                    <a:pt x="15464" y="7579"/>
                    <a:pt x="15539" y="7554"/>
                  </a:cubicBezTo>
                  <a:cubicBezTo>
                    <a:pt x="15548" y="7551"/>
                    <a:pt x="15556" y="7550"/>
                    <a:pt x="15562" y="7550"/>
                  </a:cubicBezTo>
                  <a:close/>
                  <a:moveTo>
                    <a:pt x="16085" y="7763"/>
                  </a:moveTo>
                  <a:cubicBezTo>
                    <a:pt x="16093" y="7796"/>
                    <a:pt x="16102" y="7831"/>
                    <a:pt x="16111" y="7864"/>
                  </a:cubicBezTo>
                  <a:cubicBezTo>
                    <a:pt x="16140" y="8015"/>
                    <a:pt x="16169" y="8166"/>
                    <a:pt x="16190" y="8317"/>
                  </a:cubicBezTo>
                  <a:lnTo>
                    <a:pt x="15502" y="8317"/>
                  </a:lnTo>
                  <a:cubicBezTo>
                    <a:pt x="15514" y="8309"/>
                    <a:pt x="15535" y="8300"/>
                    <a:pt x="15556" y="8292"/>
                  </a:cubicBezTo>
                  <a:cubicBezTo>
                    <a:pt x="15599" y="8267"/>
                    <a:pt x="15523" y="8137"/>
                    <a:pt x="15493" y="8108"/>
                  </a:cubicBezTo>
                  <a:cubicBezTo>
                    <a:pt x="15460" y="8074"/>
                    <a:pt x="15502" y="7969"/>
                    <a:pt x="15552" y="7902"/>
                  </a:cubicBezTo>
                  <a:cubicBezTo>
                    <a:pt x="15569" y="7879"/>
                    <a:pt x="15586" y="7871"/>
                    <a:pt x="15603" y="7871"/>
                  </a:cubicBezTo>
                  <a:cubicBezTo>
                    <a:pt x="15636" y="7871"/>
                    <a:pt x="15669" y="7902"/>
                    <a:pt x="15699" y="7910"/>
                  </a:cubicBezTo>
                  <a:cubicBezTo>
                    <a:pt x="15701" y="7911"/>
                    <a:pt x="15704" y="7911"/>
                    <a:pt x="15706" y="7911"/>
                  </a:cubicBezTo>
                  <a:cubicBezTo>
                    <a:pt x="15741" y="7911"/>
                    <a:pt x="15785" y="7814"/>
                    <a:pt x="15829" y="7814"/>
                  </a:cubicBezTo>
                  <a:cubicBezTo>
                    <a:pt x="15842" y="7814"/>
                    <a:pt x="15854" y="7822"/>
                    <a:pt x="15867" y="7843"/>
                  </a:cubicBezTo>
                  <a:cubicBezTo>
                    <a:pt x="15895" y="7888"/>
                    <a:pt x="15916" y="7904"/>
                    <a:pt x="15931" y="7904"/>
                  </a:cubicBezTo>
                  <a:cubicBezTo>
                    <a:pt x="15947" y="7904"/>
                    <a:pt x="15955" y="7884"/>
                    <a:pt x="15955" y="7864"/>
                  </a:cubicBezTo>
                  <a:cubicBezTo>
                    <a:pt x="15951" y="7843"/>
                    <a:pt x="16014" y="7805"/>
                    <a:pt x="16085" y="7763"/>
                  </a:cubicBezTo>
                  <a:close/>
                  <a:moveTo>
                    <a:pt x="10913" y="2663"/>
                  </a:moveTo>
                  <a:cubicBezTo>
                    <a:pt x="11257" y="2671"/>
                    <a:pt x="11605" y="2692"/>
                    <a:pt x="11946" y="2742"/>
                  </a:cubicBezTo>
                  <a:cubicBezTo>
                    <a:pt x="12286" y="2797"/>
                    <a:pt x="12621" y="2868"/>
                    <a:pt x="12945" y="2969"/>
                  </a:cubicBezTo>
                  <a:cubicBezTo>
                    <a:pt x="13596" y="3170"/>
                    <a:pt x="14204" y="3460"/>
                    <a:pt x="14742" y="3812"/>
                  </a:cubicBezTo>
                  <a:cubicBezTo>
                    <a:pt x="15014" y="3993"/>
                    <a:pt x="15271" y="4182"/>
                    <a:pt x="15502" y="4392"/>
                  </a:cubicBezTo>
                  <a:cubicBezTo>
                    <a:pt x="15737" y="4593"/>
                    <a:pt x="15946" y="4812"/>
                    <a:pt x="16144" y="5035"/>
                  </a:cubicBezTo>
                  <a:cubicBezTo>
                    <a:pt x="16531" y="5484"/>
                    <a:pt x="16845" y="5945"/>
                    <a:pt x="17080" y="6403"/>
                  </a:cubicBezTo>
                  <a:cubicBezTo>
                    <a:pt x="17320" y="6860"/>
                    <a:pt x="17483" y="7306"/>
                    <a:pt x="17593" y="7709"/>
                  </a:cubicBezTo>
                  <a:cubicBezTo>
                    <a:pt x="17655" y="7922"/>
                    <a:pt x="17702" y="8129"/>
                    <a:pt x="17735" y="8317"/>
                  </a:cubicBezTo>
                  <a:lnTo>
                    <a:pt x="17676" y="8317"/>
                  </a:lnTo>
                  <a:cubicBezTo>
                    <a:pt x="17634" y="8133"/>
                    <a:pt x="17584" y="7940"/>
                    <a:pt x="17517" y="7730"/>
                  </a:cubicBezTo>
                  <a:cubicBezTo>
                    <a:pt x="17395" y="7339"/>
                    <a:pt x="17215" y="6907"/>
                    <a:pt x="16975" y="6461"/>
                  </a:cubicBezTo>
                  <a:cubicBezTo>
                    <a:pt x="16732" y="6017"/>
                    <a:pt x="16413" y="5568"/>
                    <a:pt x="16027" y="5139"/>
                  </a:cubicBezTo>
                  <a:cubicBezTo>
                    <a:pt x="15829" y="4925"/>
                    <a:pt x="15619" y="4715"/>
                    <a:pt x="15388" y="4522"/>
                  </a:cubicBezTo>
                  <a:cubicBezTo>
                    <a:pt x="15271" y="4421"/>
                    <a:pt x="15149" y="4329"/>
                    <a:pt x="15027" y="4237"/>
                  </a:cubicBezTo>
                  <a:cubicBezTo>
                    <a:pt x="14964" y="4186"/>
                    <a:pt x="14901" y="4144"/>
                    <a:pt x="14838" y="4098"/>
                  </a:cubicBezTo>
                  <a:cubicBezTo>
                    <a:pt x="14775" y="4052"/>
                    <a:pt x="14712" y="4010"/>
                    <a:pt x="14645" y="3967"/>
                  </a:cubicBezTo>
                  <a:cubicBezTo>
                    <a:pt x="14116" y="3624"/>
                    <a:pt x="13520" y="3347"/>
                    <a:pt x="12886" y="3157"/>
                  </a:cubicBezTo>
                  <a:cubicBezTo>
                    <a:pt x="12571" y="3061"/>
                    <a:pt x="12243" y="2998"/>
                    <a:pt x="11916" y="2948"/>
                  </a:cubicBezTo>
                  <a:cubicBezTo>
                    <a:pt x="11790" y="2927"/>
                    <a:pt x="11669" y="2915"/>
                    <a:pt x="11547" y="2905"/>
                  </a:cubicBezTo>
                  <a:lnTo>
                    <a:pt x="11547" y="2905"/>
                  </a:lnTo>
                  <a:cubicBezTo>
                    <a:pt x="11580" y="2915"/>
                    <a:pt x="11614" y="2923"/>
                    <a:pt x="11648" y="2931"/>
                  </a:cubicBezTo>
                  <a:cubicBezTo>
                    <a:pt x="11723" y="2956"/>
                    <a:pt x="11807" y="2981"/>
                    <a:pt x="11896" y="3006"/>
                  </a:cubicBezTo>
                  <a:cubicBezTo>
                    <a:pt x="11979" y="3031"/>
                    <a:pt x="12072" y="3070"/>
                    <a:pt x="12168" y="3103"/>
                  </a:cubicBezTo>
                  <a:cubicBezTo>
                    <a:pt x="12546" y="3242"/>
                    <a:pt x="12987" y="3448"/>
                    <a:pt x="13436" y="3758"/>
                  </a:cubicBezTo>
                  <a:cubicBezTo>
                    <a:pt x="13663" y="3905"/>
                    <a:pt x="13886" y="4085"/>
                    <a:pt x="14107" y="4291"/>
                  </a:cubicBezTo>
                  <a:cubicBezTo>
                    <a:pt x="14330" y="4492"/>
                    <a:pt x="14545" y="4723"/>
                    <a:pt x="14750" y="4980"/>
                  </a:cubicBezTo>
                  <a:cubicBezTo>
                    <a:pt x="15115" y="5434"/>
                    <a:pt x="15442" y="5967"/>
                    <a:pt x="15694" y="6567"/>
                  </a:cubicBezTo>
                  <a:cubicBezTo>
                    <a:pt x="15661" y="6567"/>
                    <a:pt x="15636" y="6571"/>
                    <a:pt x="15628" y="6571"/>
                  </a:cubicBezTo>
                  <a:cubicBezTo>
                    <a:pt x="15609" y="6571"/>
                    <a:pt x="15580" y="6598"/>
                    <a:pt x="15549" y="6598"/>
                  </a:cubicBezTo>
                  <a:cubicBezTo>
                    <a:pt x="15539" y="6598"/>
                    <a:pt x="15528" y="6595"/>
                    <a:pt x="15518" y="6587"/>
                  </a:cubicBezTo>
                  <a:cubicBezTo>
                    <a:pt x="15481" y="6558"/>
                    <a:pt x="15367" y="6542"/>
                    <a:pt x="15250" y="6537"/>
                  </a:cubicBezTo>
                  <a:cubicBezTo>
                    <a:pt x="15132" y="6533"/>
                    <a:pt x="15145" y="6420"/>
                    <a:pt x="15128" y="6344"/>
                  </a:cubicBezTo>
                  <a:cubicBezTo>
                    <a:pt x="15112" y="6271"/>
                    <a:pt x="14941" y="6230"/>
                    <a:pt x="14868" y="6230"/>
                  </a:cubicBezTo>
                  <a:cubicBezTo>
                    <a:pt x="14861" y="6230"/>
                    <a:pt x="14856" y="6230"/>
                    <a:pt x="14851" y="6231"/>
                  </a:cubicBezTo>
                  <a:cubicBezTo>
                    <a:pt x="14840" y="6233"/>
                    <a:pt x="14827" y="6235"/>
                    <a:pt x="14813" y="6235"/>
                  </a:cubicBezTo>
                  <a:cubicBezTo>
                    <a:pt x="14758" y="6235"/>
                    <a:pt x="14688" y="6211"/>
                    <a:pt x="14641" y="6147"/>
                  </a:cubicBezTo>
                  <a:cubicBezTo>
                    <a:pt x="14582" y="6063"/>
                    <a:pt x="14541" y="6021"/>
                    <a:pt x="14481" y="5953"/>
                  </a:cubicBezTo>
                  <a:cubicBezTo>
                    <a:pt x="14427" y="5887"/>
                    <a:pt x="14233" y="5849"/>
                    <a:pt x="14078" y="5802"/>
                  </a:cubicBezTo>
                  <a:cubicBezTo>
                    <a:pt x="14058" y="5796"/>
                    <a:pt x="14041" y="5793"/>
                    <a:pt x="14027" y="5793"/>
                  </a:cubicBezTo>
                  <a:cubicBezTo>
                    <a:pt x="13937" y="5793"/>
                    <a:pt x="13980" y="5912"/>
                    <a:pt x="13973" y="5971"/>
                  </a:cubicBezTo>
                  <a:cubicBezTo>
                    <a:pt x="13969" y="5994"/>
                    <a:pt x="13936" y="6003"/>
                    <a:pt x="13890" y="6003"/>
                  </a:cubicBezTo>
                  <a:cubicBezTo>
                    <a:pt x="13800" y="6003"/>
                    <a:pt x="13664" y="5966"/>
                    <a:pt x="13609" y="5916"/>
                  </a:cubicBezTo>
                  <a:cubicBezTo>
                    <a:pt x="13581" y="5892"/>
                    <a:pt x="13565" y="5879"/>
                    <a:pt x="13556" y="5879"/>
                  </a:cubicBezTo>
                  <a:cubicBezTo>
                    <a:pt x="13538" y="5879"/>
                    <a:pt x="13544" y="5926"/>
                    <a:pt x="13533" y="6025"/>
                  </a:cubicBezTo>
                  <a:cubicBezTo>
                    <a:pt x="13530" y="6063"/>
                    <a:pt x="13520" y="6077"/>
                    <a:pt x="13507" y="6077"/>
                  </a:cubicBezTo>
                  <a:cubicBezTo>
                    <a:pt x="13468" y="6077"/>
                    <a:pt x="13397" y="5942"/>
                    <a:pt x="13365" y="5895"/>
                  </a:cubicBezTo>
                  <a:cubicBezTo>
                    <a:pt x="13326" y="5828"/>
                    <a:pt x="13344" y="5773"/>
                    <a:pt x="13361" y="5715"/>
                  </a:cubicBezTo>
                  <a:cubicBezTo>
                    <a:pt x="13377" y="5655"/>
                    <a:pt x="13352" y="5618"/>
                    <a:pt x="13180" y="5517"/>
                  </a:cubicBezTo>
                  <a:cubicBezTo>
                    <a:pt x="13119" y="5481"/>
                    <a:pt x="13083" y="5467"/>
                    <a:pt x="13062" y="5467"/>
                  </a:cubicBezTo>
                  <a:cubicBezTo>
                    <a:pt x="13024" y="5467"/>
                    <a:pt x="13036" y="5515"/>
                    <a:pt x="13041" y="5572"/>
                  </a:cubicBezTo>
                  <a:cubicBezTo>
                    <a:pt x="13043" y="5596"/>
                    <a:pt x="13030" y="5606"/>
                    <a:pt x="13009" y="5606"/>
                  </a:cubicBezTo>
                  <a:cubicBezTo>
                    <a:pt x="12949" y="5606"/>
                    <a:pt x="12824" y="5528"/>
                    <a:pt x="12789" y="5475"/>
                  </a:cubicBezTo>
                  <a:cubicBezTo>
                    <a:pt x="12739" y="5399"/>
                    <a:pt x="12516" y="5387"/>
                    <a:pt x="12429" y="5366"/>
                  </a:cubicBezTo>
                  <a:cubicBezTo>
                    <a:pt x="12340" y="5341"/>
                    <a:pt x="12260" y="5345"/>
                    <a:pt x="12235" y="5312"/>
                  </a:cubicBezTo>
                  <a:cubicBezTo>
                    <a:pt x="12214" y="5273"/>
                    <a:pt x="12374" y="5114"/>
                    <a:pt x="12454" y="5000"/>
                  </a:cubicBezTo>
                  <a:cubicBezTo>
                    <a:pt x="12529" y="4883"/>
                    <a:pt x="12369" y="4673"/>
                    <a:pt x="12332" y="4627"/>
                  </a:cubicBezTo>
                  <a:cubicBezTo>
                    <a:pt x="12294" y="4581"/>
                    <a:pt x="12122" y="4606"/>
                    <a:pt x="12109" y="4560"/>
                  </a:cubicBezTo>
                  <a:cubicBezTo>
                    <a:pt x="12102" y="4516"/>
                    <a:pt x="12005" y="4488"/>
                    <a:pt x="11968" y="4488"/>
                  </a:cubicBezTo>
                  <a:cubicBezTo>
                    <a:pt x="11966" y="4488"/>
                    <a:pt x="11964" y="4488"/>
                    <a:pt x="11962" y="4488"/>
                  </a:cubicBezTo>
                  <a:cubicBezTo>
                    <a:pt x="11933" y="4488"/>
                    <a:pt x="11996" y="4426"/>
                    <a:pt x="12017" y="4401"/>
                  </a:cubicBezTo>
                  <a:cubicBezTo>
                    <a:pt x="12032" y="4374"/>
                    <a:pt x="11949" y="4314"/>
                    <a:pt x="11892" y="4314"/>
                  </a:cubicBezTo>
                  <a:cubicBezTo>
                    <a:pt x="11886" y="4314"/>
                    <a:pt x="11880" y="4314"/>
                    <a:pt x="11874" y="4316"/>
                  </a:cubicBezTo>
                  <a:cubicBezTo>
                    <a:pt x="11824" y="4337"/>
                    <a:pt x="11786" y="4438"/>
                    <a:pt x="11778" y="4522"/>
                  </a:cubicBezTo>
                  <a:cubicBezTo>
                    <a:pt x="11765" y="4606"/>
                    <a:pt x="11749" y="4636"/>
                    <a:pt x="11698" y="4661"/>
                  </a:cubicBezTo>
                  <a:cubicBezTo>
                    <a:pt x="11652" y="4682"/>
                    <a:pt x="11652" y="4740"/>
                    <a:pt x="11576" y="4744"/>
                  </a:cubicBezTo>
                  <a:cubicBezTo>
                    <a:pt x="11497" y="4744"/>
                    <a:pt x="11421" y="4766"/>
                    <a:pt x="11379" y="4783"/>
                  </a:cubicBezTo>
                  <a:cubicBezTo>
                    <a:pt x="11332" y="4804"/>
                    <a:pt x="11303" y="4854"/>
                    <a:pt x="11210" y="4854"/>
                  </a:cubicBezTo>
                  <a:cubicBezTo>
                    <a:pt x="11209" y="4854"/>
                    <a:pt x="11207" y="4854"/>
                    <a:pt x="11205" y="4854"/>
                  </a:cubicBezTo>
                  <a:cubicBezTo>
                    <a:pt x="11116" y="4854"/>
                    <a:pt x="11038" y="4982"/>
                    <a:pt x="10976" y="5076"/>
                  </a:cubicBezTo>
                  <a:cubicBezTo>
                    <a:pt x="10913" y="5169"/>
                    <a:pt x="11022" y="5232"/>
                    <a:pt x="10997" y="5295"/>
                  </a:cubicBezTo>
                  <a:cubicBezTo>
                    <a:pt x="10972" y="5358"/>
                    <a:pt x="10673" y="5345"/>
                    <a:pt x="10656" y="5403"/>
                  </a:cubicBezTo>
                  <a:cubicBezTo>
                    <a:pt x="10640" y="5459"/>
                    <a:pt x="10716" y="5614"/>
                    <a:pt x="10749" y="5668"/>
                  </a:cubicBezTo>
                  <a:cubicBezTo>
                    <a:pt x="10778" y="5723"/>
                    <a:pt x="10753" y="5756"/>
                    <a:pt x="10716" y="5756"/>
                  </a:cubicBezTo>
                  <a:cubicBezTo>
                    <a:pt x="10681" y="5756"/>
                    <a:pt x="10611" y="5651"/>
                    <a:pt x="10581" y="5630"/>
                  </a:cubicBezTo>
                  <a:cubicBezTo>
                    <a:pt x="10578" y="5628"/>
                    <a:pt x="10575" y="5627"/>
                    <a:pt x="10571" y="5627"/>
                  </a:cubicBezTo>
                  <a:cubicBezTo>
                    <a:pt x="10532" y="5627"/>
                    <a:pt x="10431" y="5716"/>
                    <a:pt x="10354" y="5773"/>
                  </a:cubicBezTo>
                  <a:cubicBezTo>
                    <a:pt x="10266" y="5832"/>
                    <a:pt x="10288" y="6101"/>
                    <a:pt x="10300" y="6235"/>
                  </a:cubicBezTo>
                  <a:cubicBezTo>
                    <a:pt x="10311" y="6324"/>
                    <a:pt x="10287" y="6339"/>
                    <a:pt x="10258" y="6339"/>
                  </a:cubicBezTo>
                  <a:cubicBezTo>
                    <a:pt x="10244" y="6339"/>
                    <a:pt x="10229" y="6335"/>
                    <a:pt x="10216" y="6335"/>
                  </a:cubicBezTo>
                  <a:cubicBezTo>
                    <a:pt x="10183" y="6335"/>
                    <a:pt x="10216" y="6054"/>
                    <a:pt x="10220" y="5975"/>
                  </a:cubicBezTo>
                  <a:cubicBezTo>
                    <a:pt x="10224" y="5895"/>
                    <a:pt x="10178" y="5878"/>
                    <a:pt x="10216" y="5715"/>
                  </a:cubicBezTo>
                  <a:cubicBezTo>
                    <a:pt x="10253" y="5546"/>
                    <a:pt x="10162" y="5525"/>
                    <a:pt x="10102" y="5513"/>
                  </a:cubicBezTo>
                  <a:cubicBezTo>
                    <a:pt x="10094" y="5511"/>
                    <a:pt x="10087" y="5509"/>
                    <a:pt x="10081" y="5509"/>
                  </a:cubicBezTo>
                  <a:cubicBezTo>
                    <a:pt x="10044" y="5509"/>
                    <a:pt x="10030" y="5554"/>
                    <a:pt x="9997" y="5668"/>
                  </a:cubicBezTo>
                  <a:cubicBezTo>
                    <a:pt x="9960" y="5798"/>
                    <a:pt x="9893" y="5941"/>
                    <a:pt x="9867" y="6004"/>
                  </a:cubicBezTo>
                  <a:cubicBezTo>
                    <a:pt x="9842" y="6067"/>
                    <a:pt x="9893" y="6197"/>
                    <a:pt x="9960" y="6302"/>
                  </a:cubicBezTo>
                  <a:cubicBezTo>
                    <a:pt x="10027" y="6407"/>
                    <a:pt x="9956" y="6428"/>
                    <a:pt x="9935" y="6428"/>
                  </a:cubicBezTo>
                  <a:cubicBezTo>
                    <a:pt x="9910" y="6428"/>
                    <a:pt x="9859" y="6370"/>
                    <a:pt x="9796" y="6285"/>
                  </a:cubicBezTo>
                  <a:cubicBezTo>
                    <a:pt x="9733" y="6205"/>
                    <a:pt x="9633" y="6197"/>
                    <a:pt x="9557" y="6168"/>
                  </a:cubicBezTo>
                  <a:cubicBezTo>
                    <a:pt x="9537" y="6159"/>
                    <a:pt x="9519" y="6155"/>
                    <a:pt x="9504" y="6155"/>
                  </a:cubicBezTo>
                  <a:cubicBezTo>
                    <a:pt x="9464" y="6155"/>
                    <a:pt x="9449" y="6182"/>
                    <a:pt x="9477" y="6197"/>
                  </a:cubicBezTo>
                  <a:cubicBezTo>
                    <a:pt x="9511" y="6214"/>
                    <a:pt x="9540" y="6315"/>
                    <a:pt x="9477" y="6348"/>
                  </a:cubicBezTo>
                  <a:cubicBezTo>
                    <a:pt x="9410" y="6382"/>
                    <a:pt x="9342" y="6391"/>
                    <a:pt x="9276" y="6403"/>
                  </a:cubicBezTo>
                  <a:cubicBezTo>
                    <a:pt x="9235" y="6411"/>
                    <a:pt x="9214" y="6425"/>
                    <a:pt x="9184" y="6425"/>
                  </a:cubicBezTo>
                  <a:cubicBezTo>
                    <a:pt x="9166" y="6425"/>
                    <a:pt x="9144" y="6419"/>
                    <a:pt x="9112" y="6403"/>
                  </a:cubicBezTo>
                  <a:cubicBezTo>
                    <a:pt x="9100" y="6397"/>
                    <a:pt x="9088" y="6394"/>
                    <a:pt x="9074" y="6394"/>
                  </a:cubicBezTo>
                  <a:cubicBezTo>
                    <a:pt x="8987" y="6394"/>
                    <a:pt x="8868" y="6517"/>
                    <a:pt x="8780" y="6630"/>
                  </a:cubicBezTo>
                  <a:cubicBezTo>
                    <a:pt x="8709" y="6718"/>
                    <a:pt x="8698" y="6743"/>
                    <a:pt x="8685" y="6743"/>
                  </a:cubicBezTo>
                  <a:cubicBezTo>
                    <a:pt x="8678" y="6743"/>
                    <a:pt x="8672" y="6737"/>
                    <a:pt x="8658" y="6730"/>
                  </a:cubicBezTo>
                  <a:cubicBezTo>
                    <a:pt x="8612" y="6709"/>
                    <a:pt x="8650" y="6626"/>
                    <a:pt x="8701" y="6596"/>
                  </a:cubicBezTo>
                  <a:cubicBezTo>
                    <a:pt x="8751" y="6562"/>
                    <a:pt x="8654" y="6478"/>
                    <a:pt x="8633" y="6466"/>
                  </a:cubicBezTo>
                  <a:cubicBezTo>
                    <a:pt x="8632" y="6465"/>
                    <a:pt x="8630" y="6465"/>
                    <a:pt x="8628" y="6465"/>
                  </a:cubicBezTo>
                  <a:cubicBezTo>
                    <a:pt x="8605" y="6465"/>
                    <a:pt x="8560" y="6543"/>
                    <a:pt x="8545" y="6618"/>
                  </a:cubicBezTo>
                  <a:cubicBezTo>
                    <a:pt x="8528" y="6693"/>
                    <a:pt x="8561" y="6764"/>
                    <a:pt x="8557" y="6810"/>
                  </a:cubicBezTo>
                  <a:cubicBezTo>
                    <a:pt x="8555" y="6834"/>
                    <a:pt x="8547" y="6843"/>
                    <a:pt x="8531" y="6843"/>
                  </a:cubicBezTo>
                  <a:cubicBezTo>
                    <a:pt x="8516" y="6843"/>
                    <a:pt x="8496" y="6835"/>
                    <a:pt x="8470" y="6823"/>
                  </a:cubicBezTo>
                  <a:cubicBezTo>
                    <a:pt x="8465" y="6821"/>
                    <a:pt x="8461" y="6820"/>
                    <a:pt x="8456" y="6820"/>
                  </a:cubicBezTo>
                  <a:cubicBezTo>
                    <a:pt x="8399" y="6820"/>
                    <a:pt x="8316" y="6942"/>
                    <a:pt x="8284" y="6970"/>
                  </a:cubicBezTo>
                  <a:cubicBezTo>
                    <a:pt x="8247" y="7003"/>
                    <a:pt x="8280" y="7016"/>
                    <a:pt x="8306" y="7071"/>
                  </a:cubicBezTo>
                  <a:cubicBezTo>
                    <a:pt x="8318" y="7096"/>
                    <a:pt x="8300" y="7106"/>
                    <a:pt x="8271" y="7106"/>
                  </a:cubicBezTo>
                  <a:cubicBezTo>
                    <a:pt x="8234" y="7106"/>
                    <a:pt x="8179" y="7090"/>
                    <a:pt x="8150" y="7071"/>
                  </a:cubicBezTo>
                  <a:cubicBezTo>
                    <a:pt x="8137" y="7064"/>
                    <a:pt x="8127" y="7061"/>
                    <a:pt x="8118" y="7061"/>
                  </a:cubicBezTo>
                  <a:cubicBezTo>
                    <a:pt x="8090" y="7061"/>
                    <a:pt x="8084" y="7092"/>
                    <a:pt x="8100" y="7121"/>
                  </a:cubicBezTo>
                  <a:cubicBezTo>
                    <a:pt x="8121" y="7159"/>
                    <a:pt x="8150" y="7176"/>
                    <a:pt x="8158" y="7209"/>
                  </a:cubicBezTo>
                  <a:cubicBezTo>
                    <a:pt x="8162" y="7238"/>
                    <a:pt x="8129" y="7238"/>
                    <a:pt x="8096" y="7238"/>
                  </a:cubicBezTo>
                  <a:cubicBezTo>
                    <a:pt x="8067" y="7238"/>
                    <a:pt x="8003" y="7184"/>
                    <a:pt x="7995" y="7147"/>
                  </a:cubicBezTo>
                  <a:cubicBezTo>
                    <a:pt x="7986" y="7108"/>
                    <a:pt x="7991" y="6995"/>
                    <a:pt x="7991" y="6949"/>
                  </a:cubicBezTo>
                  <a:cubicBezTo>
                    <a:pt x="7991" y="6932"/>
                    <a:pt x="7848" y="6814"/>
                    <a:pt x="7873" y="6789"/>
                  </a:cubicBezTo>
                  <a:cubicBezTo>
                    <a:pt x="7874" y="6788"/>
                    <a:pt x="7876" y="6787"/>
                    <a:pt x="7878" y="6787"/>
                  </a:cubicBezTo>
                  <a:cubicBezTo>
                    <a:pt x="7910" y="6787"/>
                    <a:pt x="8064" y="6899"/>
                    <a:pt x="8172" y="6907"/>
                  </a:cubicBezTo>
                  <a:cubicBezTo>
                    <a:pt x="8177" y="6907"/>
                    <a:pt x="8183" y="6907"/>
                    <a:pt x="8189" y="6907"/>
                  </a:cubicBezTo>
                  <a:cubicBezTo>
                    <a:pt x="8230" y="6907"/>
                    <a:pt x="8273" y="6895"/>
                    <a:pt x="8306" y="6869"/>
                  </a:cubicBezTo>
                  <a:cubicBezTo>
                    <a:pt x="8398" y="6802"/>
                    <a:pt x="8394" y="6697"/>
                    <a:pt x="8352" y="6634"/>
                  </a:cubicBezTo>
                  <a:cubicBezTo>
                    <a:pt x="8327" y="6592"/>
                    <a:pt x="8288" y="6558"/>
                    <a:pt x="8251" y="6533"/>
                  </a:cubicBezTo>
                  <a:cubicBezTo>
                    <a:pt x="8197" y="6492"/>
                    <a:pt x="8146" y="6453"/>
                    <a:pt x="8087" y="6432"/>
                  </a:cubicBezTo>
                  <a:cubicBezTo>
                    <a:pt x="7986" y="6395"/>
                    <a:pt x="7856" y="6399"/>
                    <a:pt x="7781" y="6327"/>
                  </a:cubicBezTo>
                  <a:cubicBezTo>
                    <a:pt x="7777" y="6323"/>
                    <a:pt x="7777" y="6310"/>
                    <a:pt x="7785" y="6302"/>
                  </a:cubicBezTo>
                  <a:cubicBezTo>
                    <a:pt x="7798" y="6285"/>
                    <a:pt x="7815" y="6273"/>
                    <a:pt x="7831" y="6260"/>
                  </a:cubicBezTo>
                  <a:cubicBezTo>
                    <a:pt x="7844" y="6252"/>
                    <a:pt x="7848" y="6231"/>
                    <a:pt x="7840" y="6223"/>
                  </a:cubicBezTo>
                  <a:cubicBezTo>
                    <a:pt x="7803" y="6180"/>
                    <a:pt x="7745" y="6161"/>
                    <a:pt x="7684" y="6161"/>
                  </a:cubicBezTo>
                  <a:cubicBezTo>
                    <a:pt x="7662" y="6161"/>
                    <a:pt x="7640" y="6164"/>
                    <a:pt x="7617" y="6168"/>
                  </a:cubicBezTo>
                  <a:cubicBezTo>
                    <a:pt x="7521" y="6189"/>
                    <a:pt x="7428" y="6244"/>
                    <a:pt x="7331" y="6294"/>
                  </a:cubicBezTo>
                  <a:cubicBezTo>
                    <a:pt x="7273" y="6331"/>
                    <a:pt x="7210" y="6366"/>
                    <a:pt x="7151" y="6416"/>
                  </a:cubicBezTo>
                  <a:cubicBezTo>
                    <a:pt x="7079" y="6478"/>
                    <a:pt x="7025" y="6558"/>
                    <a:pt x="6974" y="6638"/>
                  </a:cubicBezTo>
                  <a:cubicBezTo>
                    <a:pt x="6870" y="6810"/>
                    <a:pt x="6786" y="6986"/>
                    <a:pt x="6681" y="7155"/>
                  </a:cubicBezTo>
                  <a:cubicBezTo>
                    <a:pt x="6606" y="7276"/>
                    <a:pt x="6521" y="7389"/>
                    <a:pt x="6416" y="7486"/>
                  </a:cubicBezTo>
                  <a:cubicBezTo>
                    <a:pt x="6374" y="7519"/>
                    <a:pt x="6181" y="7633"/>
                    <a:pt x="6207" y="7696"/>
                  </a:cubicBezTo>
                  <a:cubicBezTo>
                    <a:pt x="6215" y="7726"/>
                    <a:pt x="6190" y="7872"/>
                    <a:pt x="6181" y="7998"/>
                  </a:cubicBezTo>
                  <a:cubicBezTo>
                    <a:pt x="6176" y="8077"/>
                    <a:pt x="6231" y="8098"/>
                    <a:pt x="6282" y="8098"/>
                  </a:cubicBezTo>
                  <a:cubicBezTo>
                    <a:pt x="6312" y="8098"/>
                    <a:pt x="6341" y="8091"/>
                    <a:pt x="6354" y="8083"/>
                  </a:cubicBezTo>
                  <a:cubicBezTo>
                    <a:pt x="6387" y="8061"/>
                    <a:pt x="6429" y="8015"/>
                    <a:pt x="6488" y="7957"/>
                  </a:cubicBezTo>
                  <a:cubicBezTo>
                    <a:pt x="6500" y="7944"/>
                    <a:pt x="6509" y="7939"/>
                    <a:pt x="6515" y="7939"/>
                  </a:cubicBezTo>
                  <a:cubicBezTo>
                    <a:pt x="6539" y="7939"/>
                    <a:pt x="6528" y="8010"/>
                    <a:pt x="6538" y="8036"/>
                  </a:cubicBezTo>
                  <a:cubicBezTo>
                    <a:pt x="6550" y="8069"/>
                    <a:pt x="6593" y="8158"/>
                    <a:pt x="6597" y="8225"/>
                  </a:cubicBezTo>
                  <a:cubicBezTo>
                    <a:pt x="6601" y="8263"/>
                    <a:pt x="6606" y="8296"/>
                    <a:pt x="6618" y="8317"/>
                  </a:cubicBezTo>
                  <a:lnTo>
                    <a:pt x="6589" y="8317"/>
                  </a:lnTo>
                  <a:cubicBezTo>
                    <a:pt x="6599" y="8296"/>
                    <a:pt x="6592" y="8268"/>
                    <a:pt x="6568" y="8268"/>
                  </a:cubicBezTo>
                  <a:cubicBezTo>
                    <a:pt x="6565" y="8268"/>
                    <a:pt x="6560" y="8269"/>
                    <a:pt x="6555" y="8271"/>
                  </a:cubicBezTo>
                  <a:cubicBezTo>
                    <a:pt x="6550" y="8272"/>
                    <a:pt x="6545" y="8273"/>
                    <a:pt x="6540" y="8273"/>
                  </a:cubicBezTo>
                  <a:cubicBezTo>
                    <a:pt x="6514" y="8273"/>
                    <a:pt x="6496" y="8255"/>
                    <a:pt x="6496" y="8255"/>
                  </a:cubicBezTo>
                  <a:cubicBezTo>
                    <a:pt x="6496" y="8255"/>
                    <a:pt x="6463" y="8234"/>
                    <a:pt x="6471" y="8170"/>
                  </a:cubicBezTo>
                  <a:cubicBezTo>
                    <a:pt x="6475" y="8140"/>
                    <a:pt x="6469" y="8130"/>
                    <a:pt x="6461" y="8130"/>
                  </a:cubicBezTo>
                  <a:cubicBezTo>
                    <a:pt x="6452" y="8130"/>
                    <a:pt x="6440" y="8141"/>
                    <a:pt x="6433" y="8149"/>
                  </a:cubicBezTo>
                  <a:cubicBezTo>
                    <a:pt x="6420" y="8170"/>
                    <a:pt x="6391" y="8179"/>
                    <a:pt x="6337" y="8242"/>
                  </a:cubicBezTo>
                  <a:cubicBezTo>
                    <a:pt x="6303" y="8275"/>
                    <a:pt x="6294" y="8300"/>
                    <a:pt x="6298" y="8317"/>
                  </a:cubicBezTo>
                  <a:lnTo>
                    <a:pt x="5703" y="8317"/>
                  </a:lnTo>
                  <a:cubicBezTo>
                    <a:pt x="5707" y="8305"/>
                    <a:pt x="5715" y="8292"/>
                    <a:pt x="5719" y="8280"/>
                  </a:cubicBezTo>
                  <a:cubicBezTo>
                    <a:pt x="5742" y="8234"/>
                    <a:pt x="5762" y="8190"/>
                    <a:pt x="5706" y="8190"/>
                  </a:cubicBezTo>
                  <a:cubicBezTo>
                    <a:pt x="5701" y="8190"/>
                    <a:pt x="5696" y="8191"/>
                    <a:pt x="5690" y="8191"/>
                  </a:cubicBezTo>
                  <a:cubicBezTo>
                    <a:pt x="5685" y="8192"/>
                    <a:pt x="5680" y="8192"/>
                    <a:pt x="5676" y="8192"/>
                  </a:cubicBezTo>
                  <a:cubicBezTo>
                    <a:pt x="5620" y="8192"/>
                    <a:pt x="5629" y="8168"/>
                    <a:pt x="5657" y="8133"/>
                  </a:cubicBezTo>
                  <a:cubicBezTo>
                    <a:pt x="5684" y="8101"/>
                    <a:pt x="5686" y="8075"/>
                    <a:pt x="5654" y="8075"/>
                  </a:cubicBezTo>
                  <a:cubicBezTo>
                    <a:pt x="5648" y="8075"/>
                    <a:pt x="5640" y="8076"/>
                    <a:pt x="5631" y="8079"/>
                  </a:cubicBezTo>
                  <a:cubicBezTo>
                    <a:pt x="5573" y="8091"/>
                    <a:pt x="5527" y="8154"/>
                    <a:pt x="5522" y="8174"/>
                  </a:cubicBezTo>
                  <a:cubicBezTo>
                    <a:pt x="5513" y="8195"/>
                    <a:pt x="5513" y="8213"/>
                    <a:pt x="5497" y="8221"/>
                  </a:cubicBezTo>
                  <a:cubicBezTo>
                    <a:pt x="5481" y="8233"/>
                    <a:pt x="5454" y="8275"/>
                    <a:pt x="5473" y="8275"/>
                  </a:cubicBezTo>
                  <a:cubicBezTo>
                    <a:pt x="5474" y="8275"/>
                    <a:pt x="5475" y="8275"/>
                    <a:pt x="5476" y="8275"/>
                  </a:cubicBezTo>
                  <a:cubicBezTo>
                    <a:pt x="5497" y="8275"/>
                    <a:pt x="5501" y="8292"/>
                    <a:pt x="5484" y="8313"/>
                  </a:cubicBezTo>
                  <a:cubicBezTo>
                    <a:pt x="5480" y="8313"/>
                    <a:pt x="5480" y="8317"/>
                    <a:pt x="5480" y="8317"/>
                  </a:cubicBezTo>
                  <a:lnTo>
                    <a:pt x="4095" y="8317"/>
                  </a:lnTo>
                  <a:cubicBezTo>
                    <a:pt x="4128" y="8129"/>
                    <a:pt x="4174" y="7922"/>
                    <a:pt x="4238" y="7709"/>
                  </a:cubicBezTo>
                  <a:cubicBezTo>
                    <a:pt x="4347" y="7306"/>
                    <a:pt x="4510" y="6860"/>
                    <a:pt x="4750" y="6403"/>
                  </a:cubicBezTo>
                  <a:cubicBezTo>
                    <a:pt x="4984" y="5949"/>
                    <a:pt x="5300" y="5484"/>
                    <a:pt x="5686" y="5035"/>
                  </a:cubicBezTo>
                  <a:cubicBezTo>
                    <a:pt x="5883" y="4812"/>
                    <a:pt x="6093" y="4593"/>
                    <a:pt x="6329" y="4392"/>
                  </a:cubicBezTo>
                  <a:cubicBezTo>
                    <a:pt x="6559" y="4182"/>
                    <a:pt x="6815" y="3993"/>
                    <a:pt x="7088" y="3812"/>
                  </a:cubicBezTo>
                  <a:cubicBezTo>
                    <a:pt x="7625" y="3460"/>
                    <a:pt x="8234" y="3170"/>
                    <a:pt x="8885" y="2969"/>
                  </a:cubicBezTo>
                  <a:cubicBezTo>
                    <a:pt x="9208" y="2868"/>
                    <a:pt x="9544" y="2797"/>
                    <a:pt x="9884" y="2742"/>
                  </a:cubicBezTo>
                  <a:cubicBezTo>
                    <a:pt x="10224" y="2692"/>
                    <a:pt x="10569" y="2671"/>
                    <a:pt x="10913" y="2663"/>
                  </a:cubicBezTo>
                  <a:close/>
                  <a:moveTo>
                    <a:pt x="10913" y="1537"/>
                  </a:moveTo>
                  <a:cubicBezTo>
                    <a:pt x="14948" y="1537"/>
                    <a:pt x="18302" y="4471"/>
                    <a:pt x="18961" y="8317"/>
                  </a:cubicBezTo>
                  <a:lnTo>
                    <a:pt x="18138" y="8317"/>
                  </a:lnTo>
                  <a:cubicBezTo>
                    <a:pt x="17488" y="4921"/>
                    <a:pt x="14498" y="2347"/>
                    <a:pt x="10913" y="2347"/>
                  </a:cubicBezTo>
                  <a:cubicBezTo>
                    <a:pt x="7331" y="2347"/>
                    <a:pt x="4343" y="4921"/>
                    <a:pt x="3692" y="8317"/>
                  </a:cubicBezTo>
                  <a:lnTo>
                    <a:pt x="2868" y="8317"/>
                  </a:lnTo>
                  <a:cubicBezTo>
                    <a:pt x="3527" y="4471"/>
                    <a:pt x="6883" y="1537"/>
                    <a:pt x="10913" y="1537"/>
                  </a:cubicBezTo>
                  <a:close/>
                  <a:moveTo>
                    <a:pt x="10913" y="1054"/>
                  </a:moveTo>
                  <a:cubicBezTo>
                    <a:pt x="15212" y="1054"/>
                    <a:pt x="18785" y="4203"/>
                    <a:pt x="19453" y="8317"/>
                  </a:cubicBezTo>
                  <a:lnTo>
                    <a:pt x="19284" y="8317"/>
                  </a:lnTo>
                  <a:cubicBezTo>
                    <a:pt x="18621" y="4295"/>
                    <a:pt x="15120" y="1218"/>
                    <a:pt x="10913" y="1218"/>
                  </a:cubicBezTo>
                  <a:cubicBezTo>
                    <a:pt x="6710" y="1218"/>
                    <a:pt x="3209" y="4295"/>
                    <a:pt x="2545" y="8317"/>
                  </a:cubicBezTo>
                  <a:lnTo>
                    <a:pt x="2378" y="8317"/>
                  </a:lnTo>
                  <a:cubicBezTo>
                    <a:pt x="3045" y="4203"/>
                    <a:pt x="6618" y="1054"/>
                    <a:pt x="10913" y="1054"/>
                  </a:cubicBezTo>
                  <a:close/>
                  <a:moveTo>
                    <a:pt x="10913" y="605"/>
                  </a:moveTo>
                  <a:cubicBezTo>
                    <a:pt x="15460" y="605"/>
                    <a:pt x="19234" y="3959"/>
                    <a:pt x="19901" y="8317"/>
                  </a:cubicBezTo>
                  <a:lnTo>
                    <a:pt x="19558" y="8317"/>
                  </a:lnTo>
                  <a:cubicBezTo>
                    <a:pt x="18894" y="4144"/>
                    <a:pt x="15271" y="945"/>
                    <a:pt x="10913" y="945"/>
                  </a:cubicBezTo>
                  <a:cubicBezTo>
                    <a:pt x="6559" y="945"/>
                    <a:pt x="2936" y="4144"/>
                    <a:pt x="2273" y="8317"/>
                  </a:cubicBezTo>
                  <a:lnTo>
                    <a:pt x="1928" y="8317"/>
                  </a:lnTo>
                  <a:cubicBezTo>
                    <a:pt x="2595" y="3959"/>
                    <a:pt x="6370" y="605"/>
                    <a:pt x="10913" y="605"/>
                  </a:cubicBezTo>
                  <a:close/>
                  <a:moveTo>
                    <a:pt x="10913" y="320"/>
                  </a:moveTo>
                  <a:cubicBezTo>
                    <a:pt x="15619" y="320"/>
                    <a:pt x="19523" y="3800"/>
                    <a:pt x="20195" y="8317"/>
                  </a:cubicBezTo>
                  <a:lnTo>
                    <a:pt x="20011" y="8317"/>
                  </a:lnTo>
                  <a:cubicBezTo>
                    <a:pt x="19343" y="3901"/>
                    <a:pt x="15518" y="500"/>
                    <a:pt x="10913" y="500"/>
                  </a:cubicBezTo>
                  <a:cubicBezTo>
                    <a:pt x="6311" y="500"/>
                    <a:pt x="2487" y="3901"/>
                    <a:pt x="1820" y="8317"/>
                  </a:cubicBezTo>
                  <a:lnTo>
                    <a:pt x="1634" y="8317"/>
                  </a:lnTo>
                  <a:cubicBezTo>
                    <a:pt x="2306" y="3800"/>
                    <a:pt x="6211" y="320"/>
                    <a:pt x="10913" y="320"/>
                  </a:cubicBezTo>
                  <a:close/>
                  <a:moveTo>
                    <a:pt x="20858" y="8742"/>
                  </a:moveTo>
                  <a:cubicBezTo>
                    <a:pt x="21023" y="8742"/>
                    <a:pt x="21170" y="8817"/>
                    <a:pt x="21271" y="8930"/>
                  </a:cubicBezTo>
                  <a:lnTo>
                    <a:pt x="560" y="8930"/>
                  </a:lnTo>
                  <a:cubicBezTo>
                    <a:pt x="661" y="8817"/>
                    <a:pt x="807" y="8742"/>
                    <a:pt x="971" y="8742"/>
                  </a:cubicBezTo>
                  <a:close/>
                  <a:moveTo>
                    <a:pt x="21405" y="9304"/>
                  </a:moveTo>
                  <a:lnTo>
                    <a:pt x="21405" y="10098"/>
                  </a:lnTo>
                  <a:lnTo>
                    <a:pt x="425" y="10098"/>
                  </a:lnTo>
                  <a:lnTo>
                    <a:pt x="425" y="9304"/>
                  </a:lnTo>
                  <a:close/>
                  <a:moveTo>
                    <a:pt x="21271" y="10467"/>
                  </a:moveTo>
                  <a:cubicBezTo>
                    <a:pt x="21170" y="10584"/>
                    <a:pt x="21023" y="10656"/>
                    <a:pt x="20858" y="10656"/>
                  </a:cubicBezTo>
                  <a:lnTo>
                    <a:pt x="971" y="10656"/>
                  </a:lnTo>
                  <a:cubicBezTo>
                    <a:pt x="807" y="10656"/>
                    <a:pt x="661" y="10584"/>
                    <a:pt x="560" y="10467"/>
                  </a:cubicBezTo>
                  <a:close/>
                  <a:moveTo>
                    <a:pt x="4477" y="11328"/>
                  </a:moveTo>
                  <a:cubicBezTo>
                    <a:pt x="4620" y="11336"/>
                    <a:pt x="4792" y="11348"/>
                    <a:pt x="4988" y="11361"/>
                  </a:cubicBezTo>
                  <a:cubicBezTo>
                    <a:pt x="5002" y="11369"/>
                    <a:pt x="5010" y="11378"/>
                    <a:pt x="5023" y="11387"/>
                  </a:cubicBezTo>
                  <a:cubicBezTo>
                    <a:pt x="5136" y="11462"/>
                    <a:pt x="5153" y="11525"/>
                    <a:pt x="5170" y="11559"/>
                  </a:cubicBezTo>
                  <a:cubicBezTo>
                    <a:pt x="5185" y="11586"/>
                    <a:pt x="5447" y="11827"/>
                    <a:pt x="5555" y="11827"/>
                  </a:cubicBezTo>
                  <a:cubicBezTo>
                    <a:pt x="5563" y="11827"/>
                    <a:pt x="5571" y="11826"/>
                    <a:pt x="5577" y="11823"/>
                  </a:cubicBezTo>
                  <a:cubicBezTo>
                    <a:pt x="5596" y="11813"/>
                    <a:pt x="5623" y="11810"/>
                    <a:pt x="5653" y="11810"/>
                  </a:cubicBezTo>
                  <a:cubicBezTo>
                    <a:pt x="5755" y="11810"/>
                    <a:pt x="5895" y="11852"/>
                    <a:pt x="5895" y="11852"/>
                  </a:cubicBezTo>
                  <a:cubicBezTo>
                    <a:pt x="5962" y="11827"/>
                    <a:pt x="6025" y="11817"/>
                    <a:pt x="6080" y="11817"/>
                  </a:cubicBezTo>
                  <a:cubicBezTo>
                    <a:pt x="6155" y="11817"/>
                    <a:pt x="6214" y="11835"/>
                    <a:pt x="6248" y="11857"/>
                  </a:cubicBezTo>
                  <a:cubicBezTo>
                    <a:pt x="6307" y="11890"/>
                    <a:pt x="6261" y="11958"/>
                    <a:pt x="6399" y="11958"/>
                  </a:cubicBezTo>
                  <a:cubicBezTo>
                    <a:pt x="6601" y="11958"/>
                    <a:pt x="6559" y="12185"/>
                    <a:pt x="6559" y="12185"/>
                  </a:cubicBezTo>
                  <a:cubicBezTo>
                    <a:pt x="6555" y="12260"/>
                    <a:pt x="6513" y="12264"/>
                    <a:pt x="6563" y="12327"/>
                  </a:cubicBezTo>
                  <a:cubicBezTo>
                    <a:pt x="6752" y="12541"/>
                    <a:pt x="6811" y="12663"/>
                    <a:pt x="6874" y="12822"/>
                  </a:cubicBezTo>
                  <a:cubicBezTo>
                    <a:pt x="6937" y="12986"/>
                    <a:pt x="6866" y="13061"/>
                    <a:pt x="6866" y="13221"/>
                  </a:cubicBezTo>
                  <a:cubicBezTo>
                    <a:pt x="6870" y="13377"/>
                    <a:pt x="7046" y="13553"/>
                    <a:pt x="7075" y="13607"/>
                  </a:cubicBezTo>
                  <a:cubicBezTo>
                    <a:pt x="7100" y="13658"/>
                    <a:pt x="7135" y="13863"/>
                    <a:pt x="7201" y="13956"/>
                  </a:cubicBezTo>
                  <a:cubicBezTo>
                    <a:pt x="7248" y="14018"/>
                    <a:pt x="7331" y="14149"/>
                    <a:pt x="7391" y="14266"/>
                  </a:cubicBezTo>
                  <a:cubicBezTo>
                    <a:pt x="6958" y="14049"/>
                    <a:pt x="6563" y="13797"/>
                    <a:pt x="6215" y="13520"/>
                  </a:cubicBezTo>
                  <a:cubicBezTo>
                    <a:pt x="5699" y="13117"/>
                    <a:pt x="5291" y="12663"/>
                    <a:pt x="4980" y="12214"/>
                  </a:cubicBezTo>
                  <a:cubicBezTo>
                    <a:pt x="4767" y="11912"/>
                    <a:pt x="4603" y="11609"/>
                    <a:pt x="4477" y="11328"/>
                  </a:cubicBezTo>
                  <a:close/>
                  <a:moveTo>
                    <a:pt x="8331" y="11546"/>
                  </a:moveTo>
                  <a:cubicBezTo>
                    <a:pt x="8364" y="11546"/>
                    <a:pt x="8402" y="11550"/>
                    <a:pt x="8436" y="11550"/>
                  </a:cubicBezTo>
                  <a:cubicBezTo>
                    <a:pt x="8440" y="11563"/>
                    <a:pt x="8445" y="11575"/>
                    <a:pt x="8445" y="11584"/>
                  </a:cubicBezTo>
                  <a:cubicBezTo>
                    <a:pt x="8455" y="11639"/>
                    <a:pt x="8492" y="11659"/>
                    <a:pt x="8543" y="11659"/>
                  </a:cubicBezTo>
                  <a:cubicBezTo>
                    <a:pt x="8620" y="11659"/>
                    <a:pt x="8728" y="11612"/>
                    <a:pt x="8822" y="11567"/>
                  </a:cubicBezTo>
                  <a:cubicBezTo>
                    <a:pt x="9276" y="11588"/>
                    <a:pt x="9754" y="11605"/>
                    <a:pt x="10258" y="11621"/>
                  </a:cubicBezTo>
                  <a:cubicBezTo>
                    <a:pt x="10321" y="11782"/>
                    <a:pt x="10426" y="11991"/>
                    <a:pt x="10451" y="12024"/>
                  </a:cubicBezTo>
                  <a:cubicBezTo>
                    <a:pt x="10455" y="12031"/>
                    <a:pt x="10461" y="12034"/>
                    <a:pt x="10467" y="12034"/>
                  </a:cubicBezTo>
                  <a:cubicBezTo>
                    <a:pt x="10508" y="12034"/>
                    <a:pt x="10588" y="11927"/>
                    <a:pt x="10602" y="11865"/>
                  </a:cubicBezTo>
                  <a:cubicBezTo>
                    <a:pt x="10615" y="11807"/>
                    <a:pt x="10611" y="11718"/>
                    <a:pt x="10611" y="11634"/>
                  </a:cubicBezTo>
                  <a:lnTo>
                    <a:pt x="10611" y="11634"/>
                  </a:lnTo>
                  <a:cubicBezTo>
                    <a:pt x="10753" y="11638"/>
                    <a:pt x="10900" y="11642"/>
                    <a:pt x="11047" y="11651"/>
                  </a:cubicBezTo>
                  <a:cubicBezTo>
                    <a:pt x="11261" y="11656"/>
                    <a:pt x="11467" y="11664"/>
                    <a:pt x="11673" y="11668"/>
                  </a:cubicBezTo>
                  <a:cubicBezTo>
                    <a:pt x="11723" y="11865"/>
                    <a:pt x="11652" y="11970"/>
                    <a:pt x="11698" y="11995"/>
                  </a:cubicBezTo>
                  <a:cubicBezTo>
                    <a:pt x="11745" y="12024"/>
                    <a:pt x="11778" y="12163"/>
                    <a:pt x="11778" y="12255"/>
                  </a:cubicBezTo>
                  <a:cubicBezTo>
                    <a:pt x="11774" y="12352"/>
                    <a:pt x="11937" y="12436"/>
                    <a:pt x="11987" y="12470"/>
                  </a:cubicBezTo>
                  <a:cubicBezTo>
                    <a:pt x="11994" y="12474"/>
                    <a:pt x="12000" y="12477"/>
                    <a:pt x="12004" y="12477"/>
                  </a:cubicBezTo>
                  <a:cubicBezTo>
                    <a:pt x="12030" y="12477"/>
                    <a:pt x="12007" y="12397"/>
                    <a:pt x="11975" y="12344"/>
                  </a:cubicBezTo>
                  <a:cubicBezTo>
                    <a:pt x="11937" y="12280"/>
                    <a:pt x="11975" y="12251"/>
                    <a:pt x="11958" y="12197"/>
                  </a:cubicBezTo>
                  <a:cubicBezTo>
                    <a:pt x="11941" y="12146"/>
                    <a:pt x="11865" y="12121"/>
                    <a:pt x="11790" y="12033"/>
                  </a:cubicBezTo>
                  <a:cubicBezTo>
                    <a:pt x="11719" y="11945"/>
                    <a:pt x="11761" y="11902"/>
                    <a:pt x="11761" y="11819"/>
                  </a:cubicBezTo>
                  <a:cubicBezTo>
                    <a:pt x="11757" y="11739"/>
                    <a:pt x="11795" y="11697"/>
                    <a:pt x="11840" y="11693"/>
                  </a:cubicBezTo>
                  <a:cubicBezTo>
                    <a:pt x="11887" y="11693"/>
                    <a:pt x="11954" y="11747"/>
                    <a:pt x="12009" y="11865"/>
                  </a:cubicBezTo>
                  <a:cubicBezTo>
                    <a:pt x="12039" y="11928"/>
                    <a:pt x="12037" y="11971"/>
                    <a:pt x="12062" y="11971"/>
                  </a:cubicBezTo>
                  <a:cubicBezTo>
                    <a:pt x="12083" y="11971"/>
                    <a:pt x="12122" y="11943"/>
                    <a:pt x="12210" y="11873"/>
                  </a:cubicBezTo>
                  <a:cubicBezTo>
                    <a:pt x="12290" y="11811"/>
                    <a:pt x="12324" y="11747"/>
                    <a:pt x="12328" y="11685"/>
                  </a:cubicBezTo>
                  <a:cubicBezTo>
                    <a:pt x="12584" y="11693"/>
                    <a:pt x="12828" y="11701"/>
                    <a:pt x="13062" y="11706"/>
                  </a:cubicBezTo>
                  <a:cubicBezTo>
                    <a:pt x="13054" y="11747"/>
                    <a:pt x="13054" y="11790"/>
                    <a:pt x="13062" y="11827"/>
                  </a:cubicBezTo>
                  <a:cubicBezTo>
                    <a:pt x="13067" y="11836"/>
                    <a:pt x="13067" y="11840"/>
                    <a:pt x="13075" y="11844"/>
                  </a:cubicBezTo>
                  <a:cubicBezTo>
                    <a:pt x="13080" y="11844"/>
                    <a:pt x="13084" y="11840"/>
                    <a:pt x="13088" y="11840"/>
                  </a:cubicBezTo>
                  <a:cubicBezTo>
                    <a:pt x="13125" y="11811"/>
                    <a:pt x="13138" y="11747"/>
                    <a:pt x="13117" y="11710"/>
                  </a:cubicBezTo>
                  <a:lnTo>
                    <a:pt x="13142" y="11710"/>
                  </a:lnTo>
                  <a:cubicBezTo>
                    <a:pt x="13125" y="11720"/>
                    <a:pt x="13152" y="11732"/>
                    <a:pt x="13177" y="11732"/>
                  </a:cubicBezTo>
                  <a:cubicBezTo>
                    <a:pt x="13194" y="11732"/>
                    <a:pt x="13210" y="11727"/>
                    <a:pt x="13210" y="11710"/>
                  </a:cubicBezTo>
                  <a:lnTo>
                    <a:pt x="13247" y="11710"/>
                  </a:lnTo>
                  <a:lnTo>
                    <a:pt x="13247" y="11714"/>
                  </a:lnTo>
                  <a:cubicBezTo>
                    <a:pt x="13239" y="11731"/>
                    <a:pt x="13222" y="11751"/>
                    <a:pt x="13214" y="11772"/>
                  </a:cubicBezTo>
                  <a:cubicBezTo>
                    <a:pt x="13206" y="11794"/>
                    <a:pt x="13201" y="11819"/>
                    <a:pt x="13214" y="11832"/>
                  </a:cubicBezTo>
                  <a:cubicBezTo>
                    <a:pt x="13218" y="11836"/>
                    <a:pt x="13218" y="11840"/>
                    <a:pt x="13222" y="11840"/>
                  </a:cubicBezTo>
                  <a:cubicBezTo>
                    <a:pt x="13231" y="11840"/>
                    <a:pt x="13235" y="11836"/>
                    <a:pt x="13239" y="11832"/>
                  </a:cubicBezTo>
                  <a:cubicBezTo>
                    <a:pt x="13272" y="11798"/>
                    <a:pt x="13289" y="11756"/>
                    <a:pt x="13293" y="11714"/>
                  </a:cubicBezTo>
                  <a:cubicBezTo>
                    <a:pt x="14217" y="11739"/>
                    <a:pt x="15010" y="11756"/>
                    <a:pt x="15661" y="11768"/>
                  </a:cubicBezTo>
                  <a:cubicBezTo>
                    <a:pt x="15376" y="12336"/>
                    <a:pt x="14998" y="12865"/>
                    <a:pt x="14541" y="13322"/>
                  </a:cubicBezTo>
                  <a:cubicBezTo>
                    <a:pt x="14473" y="13394"/>
                    <a:pt x="14402" y="13460"/>
                    <a:pt x="14330" y="13528"/>
                  </a:cubicBezTo>
                  <a:cubicBezTo>
                    <a:pt x="14297" y="13489"/>
                    <a:pt x="14268" y="13444"/>
                    <a:pt x="14268" y="13394"/>
                  </a:cubicBezTo>
                  <a:cubicBezTo>
                    <a:pt x="14268" y="13313"/>
                    <a:pt x="14238" y="13247"/>
                    <a:pt x="14200" y="13221"/>
                  </a:cubicBezTo>
                  <a:cubicBezTo>
                    <a:pt x="14158" y="13196"/>
                    <a:pt x="14188" y="13057"/>
                    <a:pt x="14150" y="13028"/>
                  </a:cubicBezTo>
                  <a:cubicBezTo>
                    <a:pt x="14148" y="13027"/>
                    <a:pt x="14146" y="13026"/>
                    <a:pt x="14143" y="13026"/>
                  </a:cubicBezTo>
                  <a:cubicBezTo>
                    <a:pt x="14129" y="13026"/>
                    <a:pt x="14106" y="13045"/>
                    <a:pt x="14095" y="13070"/>
                  </a:cubicBezTo>
                  <a:cubicBezTo>
                    <a:pt x="14078" y="13100"/>
                    <a:pt x="14041" y="13263"/>
                    <a:pt x="14028" y="13381"/>
                  </a:cubicBezTo>
                  <a:cubicBezTo>
                    <a:pt x="14017" y="13488"/>
                    <a:pt x="13957" y="13495"/>
                    <a:pt x="13926" y="13495"/>
                  </a:cubicBezTo>
                  <a:cubicBezTo>
                    <a:pt x="13921" y="13495"/>
                    <a:pt x="13918" y="13494"/>
                    <a:pt x="13915" y="13494"/>
                  </a:cubicBezTo>
                  <a:cubicBezTo>
                    <a:pt x="13890" y="13494"/>
                    <a:pt x="13730" y="13364"/>
                    <a:pt x="13717" y="13334"/>
                  </a:cubicBezTo>
                  <a:cubicBezTo>
                    <a:pt x="13709" y="13309"/>
                    <a:pt x="13785" y="13229"/>
                    <a:pt x="13801" y="13183"/>
                  </a:cubicBezTo>
                  <a:cubicBezTo>
                    <a:pt x="13807" y="13168"/>
                    <a:pt x="13784" y="13163"/>
                    <a:pt x="13749" y="13163"/>
                  </a:cubicBezTo>
                  <a:cubicBezTo>
                    <a:pt x="13674" y="13163"/>
                    <a:pt x="13542" y="13188"/>
                    <a:pt x="13499" y="13208"/>
                  </a:cubicBezTo>
                  <a:cubicBezTo>
                    <a:pt x="13436" y="13234"/>
                    <a:pt x="13398" y="13334"/>
                    <a:pt x="13373" y="13381"/>
                  </a:cubicBezTo>
                  <a:cubicBezTo>
                    <a:pt x="13366" y="13396"/>
                    <a:pt x="13358" y="13402"/>
                    <a:pt x="13350" y="13402"/>
                  </a:cubicBezTo>
                  <a:cubicBezTo>
                    <a:pt x="13336" y="13402"/>
                    <a:pt x="13321" y="13380"/>
                    <a:pt x="13310" y="13364"/>
                  </a:cubicBezTo>
                  <a:cubicBezTo>
                    <a:pt x="13299" y="13353"/>
                    <a:pt x="13281" y="13345"/>
                    <a:pt x="13258" y="13345"/>
                  </a:cubicBezTo>
                  <a:cubicBezTo>
                    <a:pt x="13237" y="13345"/>
                    <a:pt x="13213" y="13352"/>
                    <a:pt x="13188" y="13373"/>
                  </a:cubicBezTo>
                  <a:cubicBezTo>
                    <a:pt x="13138" y="13419"/>
                    <a:pt x="13045" y="13515"/>
                    <a:pt x="12999" y="13532"/>
                  </a:cubicBezTo>
                  <a:cubicBezTo>
                    <a:pt x="12958" y="13549"/>
                    <a:pt x="12954" y="13574"/>
                    <a:pt x="12954" y="13633"/>
                  </a:cubicBezTo>
                  <a:cubicBezTo>
                    <a:pt x="12949" y="13687"/>
                    <a:pt x="12882" y="13758"/>
                    <a:pt x="12797" y="13792"/>
                  </a:cubicBezTo>
                  <a:cubicBezTo>
                    <a:pt x="12714" y="13830"/>
                    <a:pt x="12571" y="13902"/>
                    <a:pt x="12504" y="13948"/>
                  </a:cubicBezTo>
                  <a:cubicBezTo>
                    <a:pt x="12433" y="13998"/>
                    <a:pt x="12450" y="14053"/>
                    <a:pt x="12433" y="14132"/>
                  </a:cubicBezTo>
                  <a:cubicBezTo>
                    <a:pt x="12416" y="14212"/>
                    <a:pt x="12394" y="14187"/>
                    <a:pt x="12458" y="14371"/>
                  </a:cubicBezTo>
                  <a:cubicBezTo>
                    <a:pt x="12495" y="14485"/>
                    <a:pt x="12500" y="14611"/>
                    <a:pt x="12491" y="14699"/>
                  </a:cubicBezTo>
                  <a:cubicBezTo>
                    <a:pt x="12420" y="14729"/>
                    <a:pt x="12344" y="14758"/>
                    <a:pt x="12268" y="14783"/>
                  </a:cubicBezTo>
                  <a:lnTo>
                    <a:pt x="12130" y="14830"/>
                  </a:lnTo>
                  <a:lnTo>
                    <a:pt x="11991" y="14871"/>
                  </a:lnTo>
                  <a:cubicBezTo>
                    <a:pt x="11803" y="14925"/>
                    <a:pt x="11614" y="14964"/>
                    <a:pt x="11425" y="14997"/>
                  </a:cubicBezTo>
                  <a:cubicBezTo>
                    <a:pt x="11332" y="15014"/>
                    <a:pt x="11236" y="15022"/>
                    <a:pt x="11144" y="15035"/>
                  </a:cubicBezTo>
                  <a:cubicBezTo>
                    <a:pt x="11055" y="15039"/>
                    <a:pt x="10964" y="15047"/>
                    <a:pt x="10875" y="15051"/>
                  </a:cubicBezTo>
                  <a:lnTo>
                    <a:pt x="10707" y="15051"/>
                  </a:lnTo>
                  <a:cubicBezTo>
                    <a:pt x="10652" y="15051"/>
                    <a:pt x="10590" y="15056"/>
                    <a:pt x="10547" y="15056"/>
                  </a:cubicBezTo>
                  <a:cubicBezTo>
                    <a:pt x="10455" y="15051"/>
                    <a:pt x="10371" y="15056"/>
                    <a:pt x="10270" y="15047"/>
                  </a:cubicBezTo>
                  <a:cubicBezTo>
                    <a:pt x="9485" y="15001"/>
                    <a:pt x="8722" y="14825"/>
                    <a:pt x="8032" y="14557"/>
                  </a:cubicBezTo>
                  <a:cubicBezTo>
                    <a:pt x="7999" y="14543"/>
                    <a:pt x="7970" y="14527"/>
                    <a:pt x="7941" y="14514"/>
                  </a:cubicBezTo>
                  <a:cubicBezTo>
                    <a:pt x="8032" y="14443"/>
                    <a:pt x="8083" y="14283"/>
                    <a:pt x="8112" y="14233"/>
                  </a:cubicBezTo>
                  <a:cubicBezTo>
                    <a:pt x="8201" y="14094"/>
                    <a:pt x="8050" y="14036"/>
                    <a:pt x="8184" y="14002"/>
                  </a:cubicBezTo>
                  <a:cubicBezTo>
                    <a:pt x="8272" y="13981"/>
                    <a:pt x="8230" y="13898"/>
                    <a:pt x="8197" y="13729"/>
                  </a:cubicBezTo>
                  <a:cubicBezTo>
                    <a:pt x="8162" y="13561"/>
                    <a:pt x="8377" y="13524"/>
                    <a:pt x="8440" y="13410"/>
                  </a:cubicBezTo>
                  <a:cubicBezTo>
                    <a:pt x="8507" y="13297"/>
                    <a:pt x="8323" y="13007"/>
                    <a:pt x="8310" y="12726"/>
                  </a:cubicBezTo>
                  <a:cubicBezTo>
                    <a:pt x="8301" y="12617"/>
                    <a:pt x="8633" y="12323"/>
                    <a:pt x="8738" y="12226"/>
                  </a:cubicBezTo>
                  <a:cubicBezTo>
                    <a:pt x="8843" y="12134"/>
                    <a:pt x="8910" y="11877"/>
                    <a:pt x="8923" y="11777"/>
                  </a:cubicBezTo>
                  <a:cubicBezTo>
                    <a:pt x="8926" y="11739"/>
                    <a:pt x="8915" y="11726"/>
                    <a:pt x="8894" y="11726"/>
                  </a:cubicBezTo>
                  <a:cubicBezTo>
                    <a:pt x="8857" y="11726"/>
                    <a:pt x="8791" y="11765"/>
                    <a:pt x="8717" y="11790"/>
                  </a:cubicBezTo>
                  <a:cubicBezTo>
                    <a:pt x="8682" y="11799"/>
                    <a:pt x="8649" y="11805"/>
                    <a:pt x="8619" y="11805"/>
                  </a:cubicBezTo>
                  <a:cubicBezTo>
                    <a:pt x="8543" y="11805"/>
                    <a:pt x="8481" y="11771"/>
                    <a:pt x="8436" y="11681"/>
                  </a:cubicBezTo>
                  <a:cubicBezTo>
                    <a:pt x="8406" y="11625"/>
                    <a:pt x="8369" y="11584"/>
                    <a:pt x="8331" y="11546"/>
                  </a:cubicBezTo>
                  <a:close/>
                  <a:moveTo>
                    <a:pt x="4157" y="11303"/>
                  </a:moveTo>
                  <a:cubicBezTo>
                    <a:pt x="4166" y="11303"/>
                    <a:pt x="4178" y="11303"/>
                    <a:pt x="4191" y="11307"/>
                  </a:cubicBezTo>
                  <a:cubicBezTo>
                    <a:pt x="4221" y="11424"/>
                    <a:pt x="4250" y="11546"/>
                    <a:pt x="4292" y="11676"/>
                  </a:cubicBezTo>
                  <a:cubicBezTo>
                    <a:pt x="4414" y="12071"/>
                    <a:pt x="4585" y="12503"/>
                    <a:pt x="4829" y="12952"/>
                  </a:cubicBezTo>
                  <a:cubicBezTo>
                    <a:pt x="5069" y="13402"/>
                    <a:pt x="5387" y="13855"/>
                    <a:pt x="5774" y="14287"/>
                  </a:cubicBezTo>
                  <a:cubicBezTo>
                    <a:pt x="5971" y="14502"/>
                    <a:pt x="6181" y="14716"/>
                    <a:pt x="6416" y="14909"/>
                  </a:cubicBezTo>
                  <a:cubicBezTo>
                    <a:pt x="6647" y="15111"/>
                    <a:pt x="6895" y="15299"/>
                    <a:pt x="7160" y="15471"/>
                  </a:cubicBezTo>
                  <a:cubicBezTo>
                    <a:pt x="7693" y="15816"/>
                    <a:pt x="8288" y="16097"/>
                    <a:pt x="8927" y="16286"/>
                  </a:cubicBezTo>
                  <a:cubicBezTo>
                    <a:pt x="9246" y="16386"/>
                    <a:pt x="9573" y="16454"/>
                    <a:pt x="9906" y="16504"/>
                  </a:cubicBezTo>
                  <a:cubicBezTo>
                    <a:pt x="10241" y="16555"/>
                    <a:pt x="10573" y="16572"/>
                    <a:pt x="10917" y="16576"/>
                  </a:cubicBezTo>
                  <a:cubicBezTo>
                    <a:pt x="11253" y="16572"/>
                    <a:pt x="11588" y="16555"/>
                    <a:pt x="11925" y="16504"/>
                  </a:cubicBezTo>
                  <a:cubicBezTo>
                    <a:pt x="12256" y="16454"/>
                    <a:pt x="12584" y="16386"/>
                    <a:pt x="12903" y="16291"/>
                  </a:cubicBezTo>
                  <a:cubicBezTo>
                    <a:pt x="13541" y="16097"/>
                    <a:pt x="14138" y="15816"/>
                    <a:pt x="14671" y="15471"/>
                  </a:cubicBezTo>
                  <a:cubicBezTo>
                    <a:pt x="14935" y="15299"/>
                    <a:pt x="15182" y="15111"/>
                    <a:pt x="15413" y="14909"/>
                  </a:cubicBezTo>
                  <a:cubicBezTo>
                    <a:pt x="15649" y="14716"/>
                    <a:pt x="15859" y="14502"/>
                    <a:pt x="16056" y="14287"/>
                  </a:cubicBezTo>
                  <a:cubicBezTo>
                    <a:pt x="16442" y="13855"/>
                    <a:pt x="16761" y="13402"/>
                    <a:pt x="17000" y="12952"/>
                  </a:cubicBezTo>
                  <a:cubicBezTo>
                    <a:pt x="17215" y="12553"/>
                    <a:pt x="17378" y="12163"/>
                    <a:pt x="17496" y="11807"/>
                  </a:cubicBezTo>
                  <a:lnTo>
                    <a:pt x="17538" y="11807"/>
                  </a:lnTo>
                  <a:cubicBezTo>
                    <a:pt x="17424" y="12171"/>
                    <a:pt x="17269" y="12571"/>
                    <a:pt x="17055" y="12982"/>
                  </a:cubicBezTo>
                  <a:cubicBezTo>
                    <a:pt x="16816" y="13435"/>
                    <a:pt x="16500" y="13898"/>
                    <a:pt x="16115" y="14338"/>
                  </a:cubicBezTo>
                  <a:cubicBezTo>
                    <a:pt x="15917" y="14557"/>
                    <a:pt x="15707" y="14774"/>
                    <a:pt x="15473" y="14976"/>
                  </a:cubicBezTo>
                  <a:cubicBezTo>
                    <a:pt x="15241" y="15182"/>
                    <a:pt x="14985" y="15371"/>
                    <a:pt x="14717" y="15547"/>
                  </a:cubicBezTo>
                  <a:cubicBezTo>
                    <a:pt x="14183" y="15900"/>
                    <a:pt x="13574" y="16185"/>
                    <a:pt x="12932" y="16382"/>
                  </a:cubicBezTo>
                  <a:cubicBezTo>
                    <a:pt x="12609" y="16483"/>
                    <a:pt x="12274" y="16551"/>
                    <a:pt x="11937" y="16605"/>
                  </a:cubicBezTo>
                  <a:cubicBezTo>
                    <a:pt x="11601" y="16655"/>
                    <a:pt x="11257" y="16677"/>
                    <a:pt x="10913" y="16685"/>
                  </a:cubicBezTo>
                  <a:cubicBezTo>
                    <a:pt x="10577" y="16677"/>
                    <a:pt x="10228" y="16655"/>
                    <a:pt x="9893" y="16605"/>
                  </a:cubicBezTo>
                  <a:cubicBezTo>
                    <a:pt x="9557" y="16551"/>
                    <a:pt x="9220" y="16483"/>
                    <a:pt x="8898" y="16382"/>
                  </a:cubicBezTo>
                  <a:cubicBezTo>
                    <a:pt x="8255" y="16185"/>
                    <a:pt x="7647" y="15900"/>
                    <a:pt x="7109" y="15547"/>
                  </a:cubicBezTo>
                  <a:cubicBezTo>
                    <a:pt x="6844" y="15371"/>
                    <a:pt x="6589" y="15182"/>
                    <a:pt x="6358" y="14976"/>
                  </a:cubicBezTo>
                  <a:cubicBezTo>
                    <a:pt x="6122" y="14774"/>
                    <a:pt x="5912" y="14557"/>
                    <a:pt x="5715" y="14338"/>
                  </a:cubicBezTo>
                  <a:cubicBezTo>
                    <a:pt x="5329" y="13898"/>
                    <a:pt x="5014" y="13435"/>
                    <a:pt x="4775" y="12982"/>
                  </a:cubicBezTo>
                  <a:cubicBezTo>
                    <a:pt x="4535" y="12528"/>
                    <a:pt x="4372" y="12088"/>
                    <a:pt x="4254" y="11689"/>
                  </a:cubicBezTo>
                  <a:cubicBezTo>
                    <a:pt x="4217" y="11555"/>
                    <a:pt x="4187" y="11429"/>
                    <a:pt x="4157" y="11303"/>
                  </a:cubicBezTo>
                  <a:close/>
                  <a:moveTo>
                    <a:pt x="18490" y="11080"/>
                  </a:moveTo>
                  <a:cubicBezTo>
                    <a:pt x="18490" y="11408"/>
                    <a:pt x="18596" y="11642"/>
                    <a:pt x="18692" y="11790"/>
                  </a:cubicBezTo>
                  <a:lnTo>
                    <a:pt x="18692" y="12067"/>
                  </a:lnTo>
                  <a:cubicBezTo>
                    <a:pt x="18415" y="12197"/>
                    <a:pt x="18193" y="12441"/>
                    <a:pt x="18193" y="12784"/>
                  </a:cubicBezTo>
                  <a:cubicBezTo>
                    <a:pt x="18193" y="12940"/>
                    <a:pt x="18239" y="13070"/>
                    <a:pt x="18298" y="13179"/>
                  </a:cubicBezTo>
                  <a:cubicBezTo>
                    <a:pt x="16988" y="15946"/>
                    <a:pt x="14171" y="17865"/>
                    <a:pt x="10913" y="17865"/>
                  </a:cubicBezTo>
                  <a:cubicBezTo>
                    <a:pt x="7659" y="17865"/>
                    <a:pt x="4842" y="15946"/>
                    <a:pt x="3532" y="13179"/>
                  </a:cubicBezTo>
                  <a:cubicBezTo>
                    <a:pt x="3591" y="13070"/>
                    <a:pt x="3637" y="12940"/>
                    <a:pt x="3637" y="12784"/>
                  </a:cubicBezTo>
                  <a:cubicBezTo>
                    <a:pt x="3637" y="12441"/>
                    <a:pt x="3415" y="12197"/>
                    <a:pt x="3137" y="12067"/>
                  </a:cubicBezTo>
                  <a:lnTo>
                    <a:pt x="3137" y="11790"/>
                  </a:lnTo>
                  <a:cubicBezTo>
                    <a:pt x="3234" y="11642"/>
                    <a:pt x="3339" y="11408"/>
                    <a:pt x="3339" y="11080"/>
                  </a:cubicBezTo>
                  <a:lnTo>
                    <a:pt x="3692" y="11080"/>
                  </a:lnTo>
                  <a:cubicBezTo>
                    <a:pt x="4343" y="14477"/>
                    <a:pt x="7331" y="17054"/>
                    <a:pt x="10913" y="17054"/>
                  </a:cubicBezTo>
                  <a:cubicBezTo>
                    <a:pt x="14498" y="17054"/>
                    <a:pt x="17488" y="14477"/>
                    <a:pt x="18138" y="11080"/>
                  </a:cubicBezTo>
                  <a:close/>
                  <a:moveTo>
                    <a:pt x="18500" y="13489"/>
                  </a:moveTo>
                  <a:cubicBezTo>
                    <a:pt x="18537" y="13540"/>
                    <a:pt x="18571" y="13595"/>
                    <a:pt x="18600" y="13658"/>
                  </a:cubicBezTo>
                  <a:cubicBezTo>
                    <a:pt x="17382" y="16008"/>
                    <a:pt x="15124" y="17735"/>
                    <a:pt x="12433" y="18209"/>
                  </a:cubicBezTo>
                  <a:cubicBezTo>
                    <a:pt x="12416" y="18159"/>
                    <a:pt x="12390" y="18108"/>
                    <a:pt x="12365" y="18058"/>
                  </a:cubicBezTo>
                  <a:cubicBezTo>
                    <a:pt x="15057" y="17591"/>
                    <a:pt x="17316" y="15853"/>
                    <a:pt x="18500" y="13489"/>
                  </a:cubicBezTo>
                  <a:close/>
                  <a:moveTo>
                    <a:pt x="3800" y="14309"/>
                  </a:moveTo>
                  <a:cubicBezTo>
                    <a:pt x="5119" y="16336"/>
                    <a:pt x="7273" y="17768"/>
                    <a:pt x="9775" y="18104"/>
                  </a:cubicBezTo>
                  <a:cubicBezTo>
                    <a:pt x="9759" y="18142"/>
                    <a:pt x="9733" y="18196"/>
                    <a:pt x="9708" y="18260"/>
                  </a:cubicBezTo>
                  <a:cubicBezTo>
                    <a:pt x="7218" y="17911"/>
                    <a:pt x="5064" y="16500"/>
                    <a:pt x="3725" y="14497"/>
                  </a:cubicBezTo>
                  <a:cubicBezTo>
                    <a:pt x="3754" y="14422"/>
                    <a:pt x="3779" y="14359"/>
                    <a:pt x="3800" y="14309"/>
                  </a:cubicBezTo>
                  <a:close/>
                  <a:moveTo>
                    <a:pt x="18651" y="13788"/>
                  </a:moveTo>
                  <a:cubicBezTo>
                    <a:pt x="18688" y="13893"/>
                    <a:pt x="18709" y="14023"/>
                    <a:pt x="18709" y="14191"/>
                  </a:cubicBezTo>
                  <a:cubicBezTo>
                    <a:pt x="18709" y="14262"/>
                    <a:pt x="18701" y="14338"/>
                    <a:pt x="18684" y="14417"/>
                  </a:cubicBezTo>
                  <a:cubicBezTo>
                    <a:pt x="17357" y="16597"/>
                    <a:pt x="15136" y="18175"/>
                    <a:pt x="12538" y="18645"/>
                  </a:cubicBezTo>
                  <a:cubicBezTo>
                    <a:pt x="12520" y="18541"/>
                    <a:pt x="12500" y="18427"/>
                    <a:pt x="12466" y="18314"/>
                  </a:cubicBezTo>
                  <a:cubicBezTo>
                    <a:pt x="15153" y="17831"/>
                    <a:pt x="17416" y="16122"/>
                    <a:pt x="18651" y="13788"/>
                  </a:cubicBezTo>
                  <a:close/>
                  <a:moveTo>
                    <a:pt x="3684" y="14623"/>
                  </a:moveTo>
                  <a:cubicBezTo>
                    <a:pt x="5039" y="16609"/>
                    <a:pt x="7185" y="18008"/>
                    <a:pt x="9666" y="18364"/>
                  </a:cubicBezTo>
                  <a:cubicBezTo>
                    <a:pt x="9633" y="18461"/>
                    <a:pt x="9598" y="18570"/>
                    <a:pt x="9573" y="18692"/>
                  </a:cubicBezTo>
                  <a:cubicBezTo>
                    <a:pt x="7118" y="18331"/>
                    <a:pt x="4980" y="16979"/>
                    <a:pt x="3574" y="15056"/>
                  </a:cubicBezTo>
                  <a:cubicBezTo>
                    <a:pt x="3603" y="14892"/>
                    <a:pt x="3645" y="14745"/>
                    <a:pt x="3684" y="14623"/>
                  </a:cubicBezTo>
                  <a:close/>
                  <a:moveTo>
                    <a:pt x="18587" y="14770"/>
                  </a:moveTo>
                  <a:cubicBezTo>
                    <a:pt x="18521" y="14956"/>
                    <a:pt x="18440" y="15152"/>
                    <a:pt x="18356" y="15354"/>
                  </a:cubicBezTo>
                  <a:cubicBezTo>
                    <a:pt x="18344" y="15392"/>
                    <a:pt x="18327" y="15425"/>
                    <a:pt x="18314" y="15463"/>
                  </a:cubicBezTo>
                  <a:cubicBezTo>
                    <a:pt x="16917" y="17252"/>
                    <a:pt x="14884" y="18524"/>
                    <a:pt x="12559" y="18936"/>
                  </a:cubicBezTo>
                  <a:cubicBezTo>
                    <a:pt x="12559" y="18885"/>
                    <a:pt x="12555" y="18822"/>
                    <a:pt x="12551" y="18754"/>
                  </a:cubicBezTo>
                  <a:cubicBezTo>
                    <a:pt x="15061" y="18301"/>
                    <a:pt x="17223" y="16824"/>
                    <a:pt x="18587" y="14770"/>
                  </a:cubicBezTo>
                  <a:close/>
                  <a:moveTo>
                    <a:pt x="3549" y="15202"/>
                  </a:moveTo>
                  <a:cubicBezTo>
                    <a:pt x="4968" y="17101"/>
                    <a:pt x="7104" y="18436"/>
                    <a:pt x="9557" y="18797"/>
                  </a:cubicBezTo>
                  <a:cubicBezTo>
                    <a:pt x="9548" y="18855"/>
                    <a:pt x="9540" y="18918"/>
                    <a:pt x="9536" y="18981"/>
                  </a:cubicBezTo>
                  <a:cubicBezTo>
                    <a:pt x="7100" y="18620"/>
                    <a:pt x="4968" y="17318"/>
                    <a:pt x="3515" y="15463"/>
                  </a:cubicBezTo>
                  <a:lnTo>
                    <a:pt x="3515" y="15459"/>
                  </a:lnTo>
                  <a:cubicBezTo>
                    <a:pt x="3523" y="15371"/>
                    <a:pt x="3536" y="15283"/>
                    <a:pt x="3549" y="15202"/>
                  </a:cubicBezTo>
                  <a:close/>
                  <a:moveTo>
                    <a:pt x="11685" y="18432"/>
                  </a:moveTo>
                  <a:cubicBezTo>
                    <a:pt x="11689" y="18465"/>
                    <a:pt x="11698" y="18498"/>
                    <a:pt x="11702" y="18533"/>
                  </a:cubicBezTo>
                  <a:cubicBezTo>
                    <a:pt x="11714" y="18616"/>
                    <a:pt x="11723" y="18696"/>
                    <a:pt x="11731" y="18775"/>
                  </a:cubicBezTo>
                  <a:cubicBezTo>
                    <a:pt x="11731" y="18814"/>
                    <a:pt x="11735" y="18855"/>
                    <a:pt x="11735" y="18893"/>
                  </a:cubicBezTo>
                  <a:lnTo>
                    <a:pt x="11735" y="19011"/>
                  </a:lnTo>
                  <a:cubicBezTo>
                    <a:pt x="11731" y="19027"/>
                    <a:pt x="11731" y="19057"/>
                    <a:pt x="11731" y="19066"/>
                  </a:cubicBezTo>
                  <a:cubicBezTo>
                    <a:pt x="11731" y="19087"/>
                    <a:pt x="11727" y="19103"/>
                    <a:pt x="11723" y="19120"/>
                  </a:cubicBezTo>
                  <a:cubicBezTo>
                    <a:pt x="11719" y="19153"/>
                    <a:pt x="11710" y="19188"/>
                    <a:pt x="11702" y="19221"/>
                  </a:cubicBezTo>
                  <a:cubicBezTo>
                    <a:pt x="11681" y="19283"/>
                    <a:pt x="11652" y="19347"/>
                    <a:pt x="11614" y="19405"/>
                  </a:cubicBezTo>
                  <a:cubicBezTo>
                    <a:pt x="11588" y="19443"/>
                    <a:pt x="11563" y="19477"/>
                    <a:pt x="11530" y="19510"/>
                  </a:cubicBezTo>
                  <a:lnTo>
                    <a:pt x="10489" y="19653"/>
                  </a:lnTo>
                  <a:lnTo>
                    <a:pt x="11232" y="19754"/>
                  </a:lnTo>
                  <a:lnTo>
                    <a:pt x="11232" y="19825"/>
                  </a:lnTo>
                  <a:cubicBezTo>
                    <a:pt x="11224" y="19951"/>
                    <a:pt x="11224" y="20081"/>
                    <a:pt x="11224" y="20207"/>
                  </a:cubicBezTo>
                  <a:lnTo>
                    <a:pt x="11224" y="20279"/>
                  </a:lnTo>
                  <a:lnTo>
                    <a:pt x="10489" y="20376"/>
                  </a:lnTo>
                  <a:lnTo>
                    <a:pt x="11513" y="20518"/>
                  </a:lnTo>
                  <a:cubicBezTo>
                    <a:pt x="11534" y="20543"/>
                    <a:pt x="11551" y="20577"/>
                    <a:pt x="11568" y="20606"/>
                  </a:cubicBezTo>
                  <a:cubicBezTo>
                    <a:pt x="11584" y="20635"/>
                    <a:pt x="11597" y="20665"/>
                    <a:pt x="11609" y="20694"/>
                  </a:cubicBezTo>
                  <a:lnTo>
                    <a:pt x="10073" y="20694"/>
                  </a:lnTo>
                  <a:cubicBezTo>
                    <a:pt x="10073" y="20661"/>
                    <a:pt x="10082" y="20627"/>
                    <a:pt x="10086" y="20606"/>
                  </a:cubicBezTo>
                  <a:cubicBezTo>
                    <a:pt x="10283" y="20585"/>
                    <a:pt x="10435" y="20417"/>
                    <a:pt x="10435" y="20215"/>
                  </a:cubicBezTo>
                  <a:lnTo>
                    <a:pt x="10435" y="19833"/>
                  </a:lnTo>
                  <a:cubicBezTo>
                    <a:pt x="10435" y="19686"/>
                    <a:pt x="10350" y="19548"/>
                    <a:pt x="10220" y="19485"/>
                  </a:cubicBezTo>
                  <a:cubicBezTo>
                    <a:pt x="10216" y="19481"/>
                    <a:pt x="9926" y="19326"/>
                    <a:pt x="9926" y="19057"/>
                  </a:cubicBezTo>
                  <a:cubicBezTo>
                    <a:pt x="9926" y="18826"/>
                    <a:pt x="9997" y="18591"/>
                    <a:pt x="10061" y="18432"/>
                  </a:cubicBezTo>
                  <a:close/>
                  <a:moveTo>
                    <a:pt x="1533" y="11286"/>
                  </a:moveTo>
                  <a:lnTo>
                    <a:pt x="1533" y="11286"/>
                  </a:lnTo>
                  <a:cubicBezTo>
                    <a:pt x="1773" y="11344"/>
                    <a:pt x="2205" y="11424"/>
                    <a:pt x="2843" y="11441"/>
                  </a:cubicBezTo>
                  <a:cubicBezTo>
                    <a:pt x="2789" y="11580"/>
                    <a:pt x="2713" y="11647"/>
                    <a:pt x="2713" y="11647"/>
                  </a:cubicBezTo>
                  <a:lnTo>
                    <a:pt x="1781" y="11647"/>
                  </a:lnTo>
                  <a:cubicBezTo>
                    <a:pt x="1781" y="11647"/>
                    <a:pt x="2411" y="11668"/>
                    <a:pt x="2713" y="11832"/>
                  </a:cubicBezTo>
                  <a:lnTo>
                    <a:pt x="2713" y="12344"/>
                  </a:lnTo>
                  <a:lnTo>
                    <a:pt x="1764" y="12381"/>
                  </a:lnTo>
                  <a:cubicBezTo>
                    <a:pt x="1764" y="12381"/>
                    <a:pt x="2797" y="12449"/>
                    <a:pt x="3120" y="12683"/>
                  </a:cubicBezTo>
                  <a:cubicBezTo>
                    <a:pt x="3129" y="12722"/>
                    <a:pt x="3133" y="12759"/>
                    <a:pt x="3124" y="12801"/>
                  </a:cubicBezTo>
                  <a:cubicBezTo>
                    <a:pt x="3116" y="12860"/>
                    <a:pt x="3083" y="12915"/>
                    <a:pt x="3037" y="12974"/>
                  </a:cubicBezTo>
                  <a:cubicBezTo>
                    <a:pt x="2948" y="13086"/>
                    <a:pt x="2827" y="13212"/>
                    <a:pt x="2738" y="13364"/>
                  </a:cubicBezTo>
                  <a:cubicBezTo>
                    <a:pt x="2709" y="13410"/>
                    <a:pt x="2680" y="13460"/>
                    <a:pt x="2655" y="13515"/>
                  </a:cubicBezTo>
                  <a:cubicBezTo>
                    <a:pt x="2667" y="13469"/>
                    <a:pt x="2676" y="13427"/>
                    <a:pt x="2688" y="13385"/>
                  </a:cubicBezTo>
                  <a:cubicBezTo>
                    <a:pt x="2730" y="13272"/>
                    <a:pt x="2772" y="13171"/>
                    <a:pt x="2802" y="13078"/>
                  </a:cubicBezTo>
                  <a:cubicBezTo>
                    <a:pt x="2835" y="12991"/>
                    <a:pt x="2843" y="12915"/>
                    <a:pt x="2843" y="12865"/>
                  </a:cubicBezTo>
                  <a:cubicBezTo>
                    <a:pt x="2843" y="12814"/>
                    <a:pt x="2835" y="12784"/>
                    <a:pt x="2835" y="12784"/>
                  </a:cubicBezTo>
                  <a:cubicBezTo>
                    <a:pt x="2835" y="12784"/>
                    <a:pt x="2831" y="12814"/>
                    <a:pt x="2814" y="12856"/>
                  </a:cubicBezTo>
                  <a:cubicBezTo>
                    <a:pt x="2797" y="12902"/>
                    <a:pt x="2764" y="12960"/>
                    <a:pt x="2709" y="13032"/>
                  </a:cubicBezTo>
                  <a:cubicBezTo>
                    <a:pt x="2659" y="13104"/>
                    <a:pt x="2583" y="13187"/>
                    <a:pt x="2512" y="13301"/>
                  </a:cubicBezTo>
                  <a:cubicBezTo>
                    <a:pt x="2440" y="13410"/>
                    <a:pt x="2365" y="13549"/>
                    <a:pt x="2318" y="13712"/>
                  </a:cubicBezTo>
                  <a:cubicBezTo>
                    <a:pt x="2293" y="13792"/>
                    <a:pt x="2273" y="13876"/>
                    <a:pt x="2260" y="13964"/>
                  </a:cubicBezTo>
                  <a:cubicBezTo>
                    <a:pt x="2252" y="14010"/>
                    <a:pt x="2243" y="14057"/>
                    <a:pt x="2239" y="14103"/>
                  </a:cubicBezTo>
                  <a:lnTo>
                    <a:pt x="2231" y="14170"/>
                  </a:lnTo>
                  <a:lnTo>
                    <a:pt x="2231" y="14187"/>
                  </a:lnTo>
                  <a:lnTo>
                    <a:pt x="2231" y="14208"/>
                  </a:lnTo>
                  <a:lnTo>
                    <a:pt x="2227" y="14245"/>
                  </a:lnTo>
                  <a:cubicBezTo>
                    <a:pt x="2223" y="14447"/>
                    <a:pt x="2248" y="14648"/>
                    <a:pt x="2293" y="14850"/>
                  </a:cubicBezTo>
                  <a:cubicBezTo>
                    <a:pt x="2339" y="15047"/>
                    <a:pt x="2403" y="15245"/>
                    <a:pt x="2465" y="15442"/>
                  </a:cubicBezTo>
                  <a:cubicBezTo>
                    <a:pt x="2529" y="15631"/>
                    <a:pt x="2595" y="15824"/>
                    <a:pt x="2663" y="16018"/>
                  </a:cubicBezTo>
                  <a:cubicBezTo>
                    <a:pt x="2730" y="16210"/>
                    <a:pt x="2789" y="16399"/>
                    <a:pt x="2843" y="16588"/>
                  </a:cubicBezTo>
                  <a:cubicBezTo>
                    <a:pt x="2894" y="16773"/>
                    <a:pt x="2936" y="16958"/>
                    <a:pt x="2965" y="17138"/>
                  </a:cubicBezTo>
                  <a:cubicBezTo>
                    <a:pt x="2982" y="17227"/>
                    <a:pt x="2994" y="17318"/>
                    <a:pt x="3003" y="17399"/>
                  </a:cubicBezTo>
                  <a:cubicBezTo>
                    <a:pt x="3007" y="17440"/>
                    <a:pt x="3012" y="17487"/>
                    <a:pt x="3016" y="17533"/>
                  </a:cubicBezTo>
                  <a:cubicBezTo>
                    <a:pt x="3020" y="17575"/>
                    <a:pt x="3020" y="17617"/>
                    <a:pt x="3024" y="17659"/>
                  </a:cubicBezTo>
                  <a:cubicBezTo>
                    <a:pt x="3037" y="17831"/>
                    <a:pt x="3041" y="17995"/>
                    <a:pt x="3045" y="18150"/>
                  </a:cubicBezTo>
                  <a:cubicBezTo>
                    <a:pt x="3054" y="18452"/>
                    <a:pt x="3045" y="18709"/>
                    <a:pt x="3037" y="18889"/>
                  </a:cubicBezTo>
                  <a:cubicBezTo>
                    <a:pt x="3029" y="19070"/>
                    <a:pt x="3020" y="19174"/>
                    <a:pt x="3020" y="19174"/>
                  </a:cubicBezTo>
                  <a:cubicBezTo>
                    <a:pt x="3020" y="19174"/>
                    <a:pt x="3079" y="19087"/>
                    <a:pt x="3150" y="18914"/>
                  </a:cubicBezTo>
                  <a:cubicBezTo>
                    <a:pt x="3188" y="18830"/>
                    <a:pt x="3230" y="18725"/>
                    <a:pt x="3267" y="18599"/>
                  </a:cubicBezTo>
                  <a:cubicBezTo>
                    <a:pt x="3293" y="18515"/>
                    <a:pt x="3322" y="18423"/>
                    <a:pt x="3343" y="18322"/>
                  </a:cubicBezTo>
                  <a:lnTo>
                    <a:pt x="3343" y="18322"/>
                  </a:lnTo>
                  <a:cubicBezTo>
                    <a:pt x="3339" y="18381"/>
                    <a:pt x="3335" y="18444"/>
                    <a:pt x="3331" y="18502"/>
                  </a:cubicBezTo>
                  <a:cubicBezTo>
                    <a:pt x="3314" y="18653"/>
                    <a:pt x="3297" y="18810"/>
                    <a:pt x="3263" y="18956"/>
                  </a:cubicBezTo>
                  <a:cubicBezTo>
                    <a:pt x="3250" y="19027"/>
                    <a:pt x="3234" y="19103"/>
                    <a:pt x="3213" y="19174"/>
                  </a:cubicBezTo>
                  <a:cubicBezTo>
                    <a:pt x="3205" y="19208"/>
                    <a:pt x="3192" y="19242"/>
                    <a:pt x="3180" y="19275"/>
                  </a:cubicBezTo>
                  <a:lnTo>
                    <a:pt x="3167" y="19322"/>
                  </a:lnTo>
                  <a:lnTo>
                    <a:pt x="1227" y="19452"/>
                  </a:lnTo>
                  <a:lnTo>
                    <a:pt x="3175" y="19586"/>
                  </a:lnTo>
                  <a:cubicBezTo>
                    <a:pt x="3184" y="19595"/>
                    <a:pt x="3188" y="19603"/>
                    <a:pt x="3192" y="19611"/>
                  </a:cubicBezTo>
                  <a:cubicBezTo>
                    <a:pt x="3200" y="19628"/>
                    <a:pt x="3213" y="19649"/>
                    <a:pt x="3221" y="19670"/>
                  </a:cubicBezTo>
                  <a:cubicBezTo>
                    <a:pt x="3238" y="19711"/>
                    <a:pt x="3246" y="19754"/>
                    <a:pt x="3250" y="19804"/>
                  </a:cubicBezTo>
                  <a:cubicBezTo>
                    <a:pt x="3255" y="19851"/>
                    <a:pt x="3250" y="19901"/>
                    <a:pt x="3242" y="19951"/>
                  </a:cubicBezTo>
                  <a:cubicBezTo>
                    <a:pt x="3238" y="19972"/>
                    <a:pt x="3230" y="19998"/>
                    <a:pt x="3225" y="20019"/>
                  </a:cubicBezTo>
                  <a:lnTo>
                    <a:pt x="1227" y="20157"/>
                  </a:lnTo>
                  <a:lnTo>
                    <a:pt x="3339" y="20300"/>
                  </a:lnTo>
                  <a:cubicBezTo>
                    <a:pt x="3356" y="20321"/>
                    <a:pt x="3372" y="20346"/>
                    <a:pt x="3385" y="20380"/>
                  </a:cubicBezTo>
                  <a:cubicBezTo>
                    <a:pt x="3423" y="20451"/>
                    <a:pt x="3448" y="20535"/>
                    <a:pt x="3469" y="20623"/>
                  </a:cubicBezTo>
                  <a:cubicBezTo>
                    <a:pt x="3482" y="20661"/>
                    <a:pt x="3486" y="20699"/>
                    <a:pt x="3494" y="20736"/>
                  </a:cubicBezTo>
                  <a:lnTo>
                    <a:pt x="874" y="20736"/>
                  </a:lnTo>
                  <a:cubicBezTo>
                    <a:pt x="900" y="20463"/>
                    <a:pt x="963" y="20161"/>
                    <a:pt x="1126" y="20161"/>
                  </a:cubicBezTo>
                  <a:cubicBezTo>
                    <a:pt x="1126" y="20161"/>
                    <a:pt x="896" y="19800"/>
                    <a:pt x="1126" y="19456"/>
                  </a:cubicBezTo>
                  <a:cubicBezTo>
                    <a:pt x="1126" y="19456"/>
                    <a:pt x="812" y="18940"/>
                    <a:pt x="812" y="17566"/>
                  </a:cubicBezTo>
                  <a:cubicBezTo>
                    <a:pt x="812" y="16198"/>
                    <a:pt x="1731" y="15081"/>
                    <a:pt x="1731" y="14191"/>
                  </a:cubicBezTo>
                  <a:cubicBezTo>
                    <a:pt x="1731" y="13305"/>
                    <a:pt x="1215" y="13133"/>
                    <a:pt x="1215" y="12784"/>
                  </a:cubicBezTo>
                  <a:cubicBezTo>
                    <a:pt x="1215" y="12441"/>
                    <a:pt x="1710" y="12381"/>
                    <a:pt x="1710" y="12381"/>
                  </a:cubicBezTo>
                  <a:lnTo>
                    <a:pt x="1710" y="11647"/>
                  </a:lnTo>
                  <a:cubicBezTo>
                    <a:pt x="1710" y="11647"/>
                    <a:pt x="1584" y="11525"/>
                    <a:pt x="1533" y="11286"/>
                  </a:cubicBezTo>
                  <a:close/>
                  <a:moveTo>
                    <a:pt x="3839" y="16324"/>
                  </a:moveTo>
                  <a:cubicBezTo>
                    <a:pt x="5321" y="17907"/>
                    <a:pt x="7327" y="18994"/>
                    <a:pt x="9578" y="19304"/>
                  </a:cubicBezTo>
                  <a:cubicBezTo>
                    <a:pt x="9699" y="19661"/>
                    <a:pt x="10044" y="19833"/>
                    <a:pt x="10044" y="19833"/>
                  </a:cubicBezTo>
                  <a:lnTo>
                    <a:pt x="10044" y="20215"/>
                  </a:lnTo>
                  <a:cubicBezTo>
                    <a:pt x="9759" y="20215"/>
                    <a:pt x="9687" y="20497"/>
                    <a:pt x="9679" y="20736"/>
                  </a:cubicBezTo>
                  <a:lnTo>
                    <a:pt x="3981" y="20736"/>
                  </a:lnTo>
                  <a:cubicBezTo>
                    <a:pt x="3961" y="20492"/>
                    <a:pt x="3910" y="20228"/>
                    <a:pt x="3796" y="20039"/>
                  </a:cubicBezTo>
                  <a:cubicBezTo>
                    <a:pt x="3839" y="19863"/>
                    <a:pt x="3843" y="19657"/>
                    <a:pt x="3767" y="19447"/>
                  </a:cubicBezTo>
                  <a:cubicBezTo>
                    <a:pt x="3880" y="19153"/>
                    <a:pt x="4040" y="18562"/>
                    <a:pt x="4040" y="17566"/>
                  </a:cubicBezTo>
                  <a:cubicBezTo>
                    <a:pt x="4040" y="17122"/>
                    <a:pt x="3956" y="16710"/>
                    <a:pt x="3839" y="16324"/>
                  </a:cubicBezTo>
                  <a:close/>
                  <a:moveTo>
                    <a:pt x="17992" y="16324"/>
                  </a:moveTo>
                  <a:cubicBezTo>
                    <a:pt x="17874" y="16710"/>
                    <a:pt x="17790" y="17122"/>
                    <a:pt x="17790" y="17566"/>
                  </a:cubicBezTo>
                  <a:cubicBezTo>
                    <a:pt x="17790" y="18562"/>
                    <a:pt x="17949" y="19153"/>
                    <a:pt x="18062" y="19447"/>
                  </a:cubicBezTo>
                  <a:cubicBezTo>
                    <a:pt x="17987" y="19657"/>
                    <a:pt x="17992" y="19863"/>
                    <a:pt x="18033" y="20039"/>
                  </a:cubicBezTo>
                  <a:cubicBezTo>
                    <a:pt x="17920" y="20228"/>
                    <a:pt x="17870" y="20492"/>
                    <a:pt x="17849" y="20736"/>
                  </a:cubicBezTo>
                  <a:lnTo>
                    <a:pt x="12152" y="20736"/>
                  </a:lnTo>
                  <a:cubicBezTo>
                    <a:pt x="12143" y="20497"/>
                    <a:pt x="12072" y="20215"/>
                    <a:pt x="11786" y="20215"/>
                  </a:cubicBezTo>
                  <a:lnTo>
                    <a:pt x="11786" y="19833"/>
                  </a:lnTo>
                  <a:cubicBezTo>
                    <a:pt x="11786" y="19833"/>
                    <a:pt x="12130" y="19661"/>
                    <a:pt x="12252" y="19304"/>
                  </a:cubicBezTo>
                  <a:cubicBezTo>
                    <a:pt x="14502" y="18994"/>
                    <a:pt x="16510" y="17907"/>
                    <a:pt x="17992" y="16324"/>
                  </a:cubicBezTo>
                  <a:close/>
                  <a:moveTo>
                    <a:pt x="18936" y="11286"/>
                  </a:moveTo>
                  <a:cubicBezTo>
                    <a:pt x="19176" y="11344"/>
                    <a:pt x="19608" y="11424"/>
                    <a:pt x="20250" y="11441"/>
                  </a:cubicBezTo>
                  <a:cubicBezTo>
                    <a:pt x="20191" y="11580"/>
                    <a:pt x="20120" y="11647"/>
                    <a:pt x="20120" y="11647"/>
                  </a:cubicBezTo>
                  <a:lnTo>
                    <a:pt x="19167" y="11656"/>
                  </a:lnTo>
                  <a:cubicBezTo>
                    <a:pt x="19167" y="11656"/>
                    <a:pt x="19822" y="11672"/>
                    <a:pt x="20120" y="11844"/>
                  </a:cubicBezTo>
                  <a:lnTo>
                    <a:pt x="20120" y="12344"/>
                  </a:lnTo>
                  <a:lnTo>
                    <a:pt x="19167" y="12381"/>
                  </a:lnTo>
                  <a:cubicBezTo>
                    <a:pt x="19167" y="12381"/>
                    <a:pt x="20208" y="12449"/>
                    <a:pt x="20523" y="12683"/>
                  </a:cubicBezTo>
                  <a:cubicBezTo>
                    <a:pt x="20536" y="12722"/>
                    <a:pt x="20536" y="12759"/>
                    <a:pt x="20527" y="12801"/>
                  </a:cubicBezTo>
                  <a:cubicBezTo>
                    <a:pt x="20519" y="12860"/>
                    <a:pt x="20486" y="12915"/>
                    <a:pt x="20443" y="12974"/>
                  </a:cubicBezTo>
                  <a:cubicBezTo>
                    <a:pt x="20368" y="13066"/>
                    <a:pt x="20271" y="13171"/>
                    <a:pt x="20187" y="13288"/>
                  </a:cubicBezTo>
                  <a:cubicBezTo>
                    <a:pt x="20217" y="13212"/>
                    <a:pt x="20246" y="13142"/>
                    <a:pt x="20267" y="13078"/>
                  </a:cubicBezTo>
                  <a:cubicBezTo>
                    <a:pt x="20300" y="12991"/>
                    <a:pt x="20309" y="12915"/>
                    <a:pt x="20309" y="12865"/>
                  </a:cubicBezTo>
                  <a:cubicBezTo>
                    <a:pt x="20304" y="12814"/>
                    <a:pt x="20300" y="12784"/>
                    <a:pt x="20300" y="12784"/>
                  </a:cubicBezTo>
                  <a:cubicBezTo>
                    <a:pt x="20300" y="12784"/>
                    <a:pt x="20296" y="12814"/>
                    <a:pt x="20279" y="12856"/>
                  </a:cubicBezTo>
                  <a:cubicBezTo>
                    <a:pt x="20263" y="12902"/>
                    <a:pt x="20229" y="12960"/>
                    <a:pt x="20174" y="13032"/>
                  </a:cubicBezTo>
                  <a:cubicBezTo>
                    <a:pt x="20124" y="13104"/>
                    <a:pt x="20048" y="13187"/>
                    <a:pt x="19977" y="13301"/>
                  </a:cubicBezTo>
                  <a:cubicBezTo>
                    <a:pt x="19901" y="13410"/>
                    <a:pt x="19831" y="13549"/>
                    <a:pt x="19784" y="13712"/>
                  </a:cubicBezTo>
                  <a:cubicBezTo>
                    <a:pt x="19755" y="13792"/>
                    <a:pt x="19738" y="13876"/>
                    <a:pt x="19721" y="13964"/>
                  </a:cubicBezTo>
                  <a:cubicBezTo>
                    <a:pt x="19713" y="14010"/>
                    <a:pt x="19709" y="14057"/>
                    <a:pt x="19705" y="14103"/>
                  </a:cubicBezTo>
                  <a:lnTo>
                    <a:pt x="19696" y="14170"/>
                  </a:lnTo>
                  <a:lnTo>
                    <a:pt x="19696" y="14187"/>
                  </a:lnTo>
                  <a:lnTo>
                    <a:pt x="19696" y="14208"/>
                  </a:lnTo>
                  <a:lnTo>
                    <a:pt x="19692" y="14245"/>
                  </a:lnTo>
                  <a:cubicBezTo>
                    <a:pt x="19684" y="14447"/>
                    <a:pt x="19713" y="14648"/>
                    <a:pt x="19759" y="14850"/>
                  </a:cubicBezTo>
                  <a:cubicBezTo>
                    <a:pt x="19805" y="15047"/>
                    <a:pt x="19864" y="15245"/>
                    <a:pt x="19931" y="15442"/>
                  </a:cubicBezTo>
                  <a:cubicBezTo>
                    <a:pt x="19994" y="15631"/>
                    <a:pt x="20061" y="15824"/>
                    <a:pt x="20128" y="16018"/>
                  </a:cubicBezTo>
                  <a:cubicBezTo>
                    <a:pt x="20191" y="16210"/>
                    <a:pt x="20254" y="16399"/>
                    <a:pt x="20304" y="16588"/>
                  </a:cubicBezTo>
                  <a:cubicBezTo>
                    <a:pt x="20360" y="16773"/>
                    <a:pt x="20401" y="16958"/>
                    <a:pt x="20430" y="17138"/>
                  </a:cubicBezTo>
                  <a:cubicBezTo>
                    <a:pt x="20447" y="17227"/>
                    <a:pt x="20460" y="17318"/>
                    <a:pt x="20468" y="17399"/>
                  </a:cubicBezTo>
                  <a:cubicBezTo>
                    <a:pt x="20472" y="17440"/>
                    <a:pt x="20477" y="17487"/>
                    <a:pt x="20481" y="17533"/>
                  </a:cubicBezTo>
                  <a:cubicBezTo>
                    <a:pt x="20481" y="17575"/>
                    <a:pt x="20486" y="17617"/>
                    <a:pt x="20490" y="17659"/>
                  </a:cubicBezTo>
                  <a:cubicBezTo>
                    <a:pt x="20498" y="17831"/>
                    <a:pt x="20506" y="17995"/>
                    <a:pt x="20511" y="18150"/>
                  </a:cubicBezTo>
                  <a:cubicBezTo>
                    <a:pt x="20519" y="18452"/>
                    <a:pt x="20511" y="18709"/>
                    <a:pt x="20502" y="18889"/>
                  </a:cubicBezTo>
                  <a:cubicBezTo>
                    <a:pt x="20494" y="19070"/>
                    <a:pt x="20486" y="19174"/>
                    <a:pt x="20486" y="19174"/>
                  </a:cubicBezTo>
                  <a:cubicBezTo>
                    <a:pt x="20486" y="19174"/>
                    <a:pt x="20544" y="19087"/>
                    <a:pt x="20616" y="18914"/>
                  </a:cubicBezTo>
                  <a:cubicBezTo>
                    <a:pt x="20649" y="18839"/>
                    <a:pt x="20682" y="18750"/>
                    <a:pt x="20716" y="18645"/>
                  </a:cubicBezTo>
                  <a:lnTo>
                    <a:pt x="20716" y="18645"/>
                  </a:lnTo>
                  <a:cubicBezTo>
                    <a:pt x="20703" y="18750"/>
                    <a:pt x="20691" y="18855"/>
                    <a:pt x="20670" y="18956"/>
                  </a:cubicBezTo>
                  <a:cubicBezTo>
                    <a:pt x="20653" y="19027"/>
                    <a:pt x="20637" y="19103"/>
                    <a:pt x="20616" y="19174"/>
                  </a:cubicBezTo>
                  <a:cubicBezTo>
                    <a:pt x="20606" y="19208"/>
                    <a:pt x="20598" y="19242"/>
                    <a:pt x="20586" y="19275"/>
                  </a:cubicBezTo>
                  <a:lnTo>
                    <a:pt x="20569" y="19322"/>
                  </a:lnTo>
                  <a:lnTo>
                    <a:pt x="18655" y="19452"/>
                  </a:lnTo>
                  <a:lnTo>
                    <a:pt x="20577" y="19586"/>
                  </a:lnTo>
                  <a:cubicBezTo>
                    <a:pt x="20586" y="19595"/>
                    <a:pt x="20590" y="19603"/>
                    <a:pt x="20594" y="19611"/>
                  </a:cubicBezTo>
                  <a:cubicBezTo>
                    <a:pt x="20606" y="19628"/>
                    <a:pt x="20616" y="19649"/>
                    <a:pt x="20624" y="19670"/>
                  </a:cubicBezTo>
                  <a:cubicBezTo>
                    <a:pt x="20641" y="19711"/>
                    <a:pt x="20653" y="19754"/>
                    <a:pt x="20653" y="19804"/>
                  </a:cubicBezTo>
                  <a:cubicBezTo>
                    <a:pt x="20657" y="19851"/>
                    <a:pt x="20653" y="19901"/>
                    <a:pt x="20645" y="19951"/>
                  </a:cubicBezTo>
                  <a:cubicBezTo>
                    <a:pt x="20641" y="19972"/>
                    <a:pt x="20637" y="19998"/>
                    <a:pt x="20628" y="20019"/>
                  </a:cubicBezTo>
                  <a:lnTo>
                    <a:pt x="18655" y="20157"/>
                  </a:lnTo>
                  <a:lnTo>
                    <a:pt x="20742" y="20300"/>
                  </a:lnTo>
                  <a:cubicBezTo>
                    <a:pt x="20758" y="20316"/>
                    <a:pt x="20775" y="20346"/>
                    <a:pt x="20792" y="20380"/>
                  </a:cubicBezTo>
                  <a:cubicBezTo>
                    <a:pt x="20825" y="20451"/>
                    <a:pt x="20850" y="20535"/>
                    <a:pt x="20876" y="20623"/>
                  </a:cubicBezTo>
                  <a:cubicBezTo>
                    <a:pt x="20884" y="20661"/>
                    <a:pt x="20893" y="20699"/>
                    <a:pt x="20901" y="20736"/>
                  </a:cubicBezTo>
                  <a:lnTo>
                    <a:pt x="18277" y="20736"/>
                  </a:lnTo>
                  <a:cubicBezTo>
                    <a:pt x="18302" y="20463"/>
                    <a:pt x="18370" y="20161"/>
                    <a:pt x="18529" y="20161"/>
                  </a:cubicBezTo>
                  <a:cubicBezTo>
                    <a:pt x="18529" y="20161"/>
                    <a:pt x="18302" y="19800"/>
                    <a:pt x="18529" y="19456"/>
                  </a:cubicBezTo>
                  <a:cubicBezTo>
                    <a:pt x="18529" y="19456"/>
                    <a:pt x="18213" y="18940"/>
                    <a:pt x="18213" y="17566"/>
                  </a:cubicBezTo>
                  <a:cubicBezTo>
                    <a:pt x="18213" y="16198"/>
                    <a:pt x="19133" y="15081"/>
                    <a:pt x="19133" y="14191"/>
                  </a:cubicBezTo>
                  <a:cubicBezTo>
                    <a:pt x="19133" y="13305"/>
                    <a:pt x="18616" y="13133"/>
                    <a:pt x="18616" y="12784"/>
                  </a:cubicBezTo>
                  <a:cubicBezTo>
                    <a:pt x="18616" y="12441"/>
                    <a:pt x="19116" y="12381"/>
                    <a:pt x="19116" y="12381"/>
                  </a:cubicBezTo>
                  <a:lnTo>
                    <a:pt x="19116" y="11647"/>
                  </a:lnTo>
                  <a:cubicBezTo>
                    <a:pt x="19116" y="11647"/>
                    <a:pt x="18990" y="11525"/>
                    <a:pt x="18936" y="11286"/>
                  </a:cubicBezTo>
                  <a:close/>
                  <a:moveTo>
                    <a:pt x="21019" y="21156"/>
                  </a:moveTo>
                  <a:lnTo>
                    <a:pt x="21019" y="21304"/>
                  </a:lnTo>
                  <a:lnTo>
                    <a:pt x="857" y="21304"/>
                  </a:lnTo>
                  <a:lnTo>
                    <a:pt x="857" y="21156"/>
                  </a:lnTo>
                  <a:close/>
                  <a:moveTo>
                    <a:pt x="21019" y="21525"/>
                  </a:moveTo>
                  <a:lnTo>
                    <a:pt x="21019" y="21849"/>
                  </a:lnTo>
                  <a:lnTo>
                    <a:pt x="857" y="21849"/>
                  </a:lnTo>
                  <a:lnTo>
                    <a:pt x="857" y="21525"/>
                  </a:lnTo>
                  <a:close/>
                  <a:moveTo>
                    <a:pt x="21019" y="22071"/>
                  </a:moveTo>
                  <a:lnTo>
                    <a:pt x="21019" y="22218"/>
                  </a:lnTo>
                  <a:lnTo>
                    <a:pt x="857" y="22218"/>
                  </a:lnTo>
                  <a:lnTo>
                    <a:pt x="857" y="22071"/>
                  </a:lnTo>
                  <a:close/>
                  <a:moveTo>
                    <a:pt x="3385" y="22773"/>
                  </a:moveTo>
                  <a:cubicBezTo>
                    <a:pt x="3376" y="22827"/>
                    <a:pt x="3364" y="22877"/>
                    <a:pt x="3351" y="22920"/>
                  </a:cubicBezTo>
                  <a:lnTo>
                    <a:pt x="1177" y="23062"/>
                  </a:lnTo>
                  <a:lnTo>
                    <a:pt x="3523" y="23218"/>
                  </a:lnTo>
                  <a:cubicBezTo>
                    <a:pt x="3562" y="23314"/>
                    <a:pt x="3558" y="23424"/>
                    <a:pt x="3558" y="23424"/>
                  </a:cubicBezTo>
                  <a:lnTo>
                    <a:pt x="845" y="23424"/>
                  </a:lnTo>
                  <a:cubicBezTo>
                    <a:pt x="845" y="23424"/>
                    <a:pt x="820" y="23058"/>
                    <a:pt x="1114" y="23058"/>
                  </a:cubicBezTo>
                  <a:cubicBezTo>
                    <a:pt x="1114" y="23058"/>
                    <a:pt x="1039" y="22941"/>
                    <a:pt x="1017" y="22773"/>
                  </a:cubicBezTo>
                  <a:close/>
                  <a:moveTo>
                    <a:pt x="20796" y="22773"/>
                  </a:moveTo>
                  <a:cubicBezTo>
                    <a:pt x="20792" y="22827"/>
                    <a:pt x="20779" y="22877"/>
                    <a:pt x="20763" y="22920"/>
                  </a:cubicBezTo>
                  <a:lnTo>
                    <a:pt x="18587" y="23062"/>
                  </a:lnTo>
                  <a:lnTo>
                    <a:pt x="20934" y="23218"/>
                  </a:lnTo>
                  <a:cubicBezTo>
                    <a:pt x="20976" y="23314"/>
                    <a:pt x="20968" y="23424"/>
                    <a:pt x="20968" y="23424"/>
                  </a:cubicBezTo>
                  <a:lnTo>
                    <a:pt x="18256" y="23424"/>
                  </a:lnTo>
                  <a:cubicBezTo>
                    <a:pt x="18256" y="23424"/>
                    <a:pt x="18231" y="23058"/>
                    <a:pt x="18525" y="23058"/>
                  </a:cubicBezTo>
                  <a:cubicBezTo>
                    <a:pt x="18525" y="23058"/>
                    <a:pt x="18449" y="22941"/>
                    <a:pt x="18428" y="22773"/>
                  </a:cubicBezTo>
                  <a:close/>
                  <a:moveTo>
                    <a:pt x="10913" y="0"/>
                  </a:moveTo>
                  <a:cubicBezTo>
                    <a:pt x="6034" y="0"/>
                    <a:pt x="1987" y="3624"/>
                    <a:pt x="1316" y="8317"/>
                  </a:cubicBezTo>
                  <a:lnTo>
                    <a:pt x="971" y="8317"/>
                  </a:lnTo>
                  <a:cubicBezTo>
                    <a:pt x="438" y="8317"/>
                    <a:pt x="1" y="8754"/>
                    <a:pt x="1" y="9288"/>
                  </a:cubicBezTo>
                  <a:lnTo>
                    <a:pt x="1" y="10110"/>
                  </a:lnTo>
                  <a:cubicBezTo>
                    <a:pt x="1" y="10648"/>
                    <a:pt x="438" y="11080"/>
                    <a:pt x="971" y="11080"/>
                  </a:cubicBezTo>
                  <a:lnTo>
                    <a:pt x="1089" y="11080"/>
                  </a:lnTo>
                  <a:cubicBezTo>
                    <a:pt x="1089" y="11408"/>
                    <a:pt x="1194" y="11642"/>
                    <a:pt x="1285" y="11790"/>
                  </a:cubicBezTo>
                  <a:lnTo>
                    <a:pt x="1285" y="12067"/>
                  </a:lnTo>
                  <a:cubicBezTo>
                    <a:pt x="1008" y="12197"/>
                    <a:pt x="791" y="12441"/>
                    <a:pt x="791" y="12784"/>
                  </a:cubicBezTo>
                  <a:cubicBezTo>
                    <a:pt x="791" y="13053"/>
                    <a:pt x="929" y="13251"/>
                    <a:pt x="1039" y="13406"/>
                  </a:cubicBezTo>
                  <a:cubicBezTo>
                    <a:pt x="1177" y="13599"/>
                    <a:pt x="1307" y="13780"/>
                    <a:pt x="1307" y="14191"/>
                  </a:cubicBezTo>
                  <a:cubicBezTo>
                    <a:pt x="1307" y="14502"/>
                    <a:pt x="1134" y="14917"/>
                    <a:pt x="954" y="15354"/>
                  </a:cubicBezTo>
                  <a:cubicBezTo>
                    <a:pt x="686" y="15996"/>
                    <a:pt x="388" y="16723"/>
                    <a:pt x="388" y="17566"/>
                  </a:cubicBezTo>
                  <a:cubicBezTo>
                    <a:pt x="388" y="18562"/>
                    <a:pt x="547" y="19153"/>
                    <a:pt x="661" y="19447"/>
                  </a:cubicBezTo>
                  <a:cubicBezTo>
                    <a:pt x="585" y="19657"/>
                    <a:pt x="589" y="19863"/>
                    <a:pt x="626" y="20039"/>
                  </a:cubicBezTo>
                  <a:cubicBezTo>
                    <a:pt x="446" y="20350"/>
                    <a:pt x="425" y="20866"/>
                    <a:pt x="434" y="21169"/>
                  </a:cubicBezTo>
                  <a:cubicBezTo>
                    <a:pt x="434" y="21182"/>
                    <a:pt x="438" y="21190"/>
                    <a:pt x="438" y="21203"/>
                  </a:cubicBezTo>
                  <a:lnTo>
                    <a:pt x="438" y="22218"/>
                  </a:lnTo>
                  <a:cubicBezTo>
                    <a:pt x="438" y="22352"/>
                    <a:pt x="501" y="22470"/>
                    <a:pt x="601" y="22546"/>
                  </a:cubicBezTo>
                  <a:cubicBezTo>
                    <a:pt x="585" y="22659"/>
                    <a:pt x="585" y="22765"/>
                    <a:pt x="601" y="22865"/>
                  </a:cubicBezTo>
                  <a:cubicBezTo>
                    <a:pt x="409" y="23092"/>
                    <a:pt x="417" y="23394"/>
                    <a:pt x="421" y="23453"/>
                  </a:cubicBezTo>
                  <a:cubicBezTo>
                    <a:pt x="438" y="23675"/>
                    <a:pt x="622" y="23848"/>
                    <a:pt x="845" y="23848"/>
                  </a:cubicBezTo>
                  <a:lnTo>
                    <a:pt x="3558" y="23848"/>
                  </a:lnTo>
                  <a:cubicBezTo>
                    <a:pt x="3779" y="23848"/>
                    <a:pt x="3965" y="23675"/>
                    <a:pt x="3977" y="23453"/>
                  </a:cubicBezTo>
                  <a:cubicBezTo>
                    <a:pt x="3981" y="23394"/>
                    <a:pt x="3994" y="23092"/>
                    <a:pt x="3800" y="22865"/>
                  </a:cubicBezTo>
                  <a:cubicBezTo>
                    <a:pt x="3810" y="22794"/>
                    <a:pt x="3814" y="22718"/>
                    <a:pt x="3810" y="22639"/>
                  </a:cubicBezTo>
                  <a:lnTo>
                    <a:pt x="18004" y="22639"/>
                  </a:lnTo>
                  <a:cubicBezTo>
                    <a:pt x="18000" y="22718"/>
                    <a:pt x="18004" y="22794"/>
                    <a:pt x="18012" y="22865"/>
                  </a:cubicBezTo>
                  <a:cubicBezTo>
                    <a:pt x="17819" y="23092"/>
                    <a:pt x="17832" y="23394"/>
                    <a:pt x="17836" y="23453"/>
                  </a:cubicBezTo>
                  <a:cubicBezTo>
                    <a:pt x="17849" y="23675"/>
                    <a:pt x="18033" y="23848"/>
                    <a:pt x="18256" y="23848"/>
                  </a:cubicBezTo>
                  <a:lnTo>
                    <a:pt x="20968" y="23848"/>
                  </a:lnTo>
                  <a:cubicBezTo>
                    <a:pt x="21191" y="23848"/>
                    <a:pt x="21375" y="23675"/>
                    <a:pt x="21392" y="23453"/>
                  </a:cubicBezTo>
                  <a:cubicBezTo>
                    <a:pt x="21396" y="23394"/>
                    <a:pt x="21405" y="23092"/>
                    <a:pt x="21211" y="22865"/>
                  </a:cubicBezTo>
                  <a:cubicBezTo>
                    <a:pt x="21224" y="22777"/>
                    <a:pt x="21228" y="22680"/>
                    <a:pt x="21220" y="22583"/>
                  </a:cubicBezTo>
                  <a:cubicBezTo>
                    <a:pt x="21350" y="22513"/>
                    <a:pt x="21438" y="22378"/>
                    <a:pt x="21438" y="22218"/>
                  </a:cubicBezTo>
                  <a:lnTo>
                    <a:pt x="21438" y="21156"/>
                  </a:lnTo>
                  <a:cubicBezTo>
                    <a:pt x="21438" y="21093"/>
                    <a:pt x="21422" y="21030"/>
                    <a:pt x="21396" y="20976"/>
                  </a:cubicBezTo>
                  <a:cubicBezTo>
                    <a:pt x="21387" y="20678"/>
                    <a:pt x="21350" y="20291"/>
                    <a:pt x="21203" y="20039"/>
                  </a:cubicBezTo>
                  <a:cubicBezTo>
                    <a:pt x="21241" y="19863"/>
                    <a:pt x="21245" y="19657"/>
                    <a:pt x="21170" y="19447"/>
                  </a:cubicBezTo>
                  <a:cubicBezTo>
                    <a:pt x="21283" y="19153"/>
                    <a:pt x="21443" y="18562"/>
                    <a:pt x="21443" y="17566"/>
                  </a:cubicBezTo>
                  <a:cubicBezTo>
                    <a:pt x="21443" y="16723"/>
                    <a:pt x="21145" y="15996"/>
                    <a:pt x="20876" y="15354"/>
                  </a:cubicBezTo>
                  <a:cubicBezTo>
                    <a:pt x="20695" y="14917"/>
                    <a:pt x="20523" y="14502"/>
                    <a:pt x="20523" y="14191"/>
                  </a:cubicBezTo>
                  <a:cubicBezTo>
                    <a:pt x="20523" y="13780"/>
                    <a:pt x="20653" y="13599"/>
                    <a:pt x="20792" y="13406"/>
                  </a:cubicBezTo>
                  <a:cubicBezTo>
                    <a:pt x="20901" y="13251"/>
                    <a:pt x="21040" y="13053"/>
                    <a:pt x="21040" y="12784"/>
                  </a:cubicBezTo>
                  <a:cubicBezTo>
                    <a:pt x="21040" y="12441"/>
                    <a:pt x="20821" y="12197"/>
                    <a:pt x="20544" y="12067"/>
                  </a:cubicBezTo>
                  <a:lnTo>
                    <a:pt x="20544" y="11790"/>
                  </a:lnTo>
                  <a:cubicBezTo>
                    <a:pt x="20637" y="11642"/>
                    <a:pt x="20742" y="11408"/>
                    <a:pt x="20742" y="11080"/>
                  </a:cubicBezTo>
                  <a:lnTo>
                    <a:pt x="20858" y="11080"/>
                  </a:lnTo>
                  <a:cubicBezTo>
                    <a:pt x="21392" y="11080"/>
                    <a:pt x="21829" y="10648"/>
                    <a:pt x="21829" y="10110"/>
                  </a:cubicBezTo>
                  <a:lnTo>
                    <a:pt x="21829" y="9288"/>
                  </a:lnTo>
                  <a:cubicBezTo>
                    <a:pt x="21829" y="8754"/>
                    <a:pt x="21392" y="8317"/>
                    <a:pt x="20858" y="8317"/>
                  </a:cubicBezTo>
                  <a:lnTo>
                    <a:pt x="20515" y="8317"/>
                  </a:lnTo>
                  <a:cubicBezTo>
                    <a:pt x="19843" y="3624"/>
                    <a:pt x="15795" y="0"/>
                    <a:pt x="10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50" name="Google Shape;550;p34"/>
            <p:cNvSpPr/>
            <p:nvPr/>
          </p:nvSpPr>
          <p:spPr>
            <a:xfrm>
              <a:off x="6272937" y="1700555"/>
              <a:ext cx="1651404" cy="26162"/>
            </a:xfrm>
            <a:custGeom>
              <a:avLst/>
              <a:gdLst/>
              <a:ahLst/>
              <a:cxnLst/>
              <a:rect l="l" t="t" r="r" b="b"/>
              <a:pathLst>
                <a:path w="20136" h="319" extrusionOk="0">
                  <a:moveTo>
                    <a:pt x="10068" y="1"/>
                  </a:moveTo>
                  <a:cubicBezTo>
                    <a:pt x="9443" y="5"/>
                    <a:pt x="8813" y="5"/>
                    <a:pt x="8191" y="9"/>
                  </a:cubicBezTo>
                  <a:cubicBezTo>
                    <a:pt x="7574" y="13"/>
                    <a:pt x="6961" y="17"/>
                    <a:pt x="6373" y="21"/>
                  </a:cubicBezTo>
                  <a:cubicBezTo>
                    <a:pt x="5781" y="30"/>
                    <a:pt x="5215" y="38"/>
                    <a:pt x="4672" y="42"/>
                  </a:cubicBezTo>
                  <a:cubicBezTo>
                    <a:pt x="4131" y="51"/>
                    <a:pt x="3619" y="63"/>
                    <a:pt x="3149" y="71"/>
                  </a:cubicBezTo>
                  <a:cubicBezTo>
                    <a:pt x="2204" y="88"/>
                    <a:pt x="1419" y="117"/>
                    <a:pt x="869" y="131"/>
                  </a:cubicBezTo>
                  <a:cubicBezTo>
                    <a:pt x="592" y="139"/>
                    <a:pt x="374" y="147"/>
                    <a:pt x="227" y="152"/>
                  </a:cubicBezTo>
                  <a:cubicBezTo>
                    <a:pt x="80" y="160"/>
                    <a:pt x="0" y="160"/>
                    <a:pt x="0" y="160"/>
                  </a:cubicBezTo>
                  <a:cubicBezTo>
                    <a:pt x="0" y="160"/>
                    <a:pt x="80" y="164"/>
                    <a:pt x="227" y="168"/>
                  </a:cubicBezTo>
                  <a:cubicBezTo>
                    <a:pt x="374" y="172"/>
                    <a:pt x="592" y="185"/>
                    <a:pt x="869" y="193"/>
                  </a:cubicBezTo>
                  <a:cubicBezTo>
                    <a:pt x="1419" y="206"/>
                    <a:pt x="2204" y="235"/>
                    <a:pt x="3149" y="253"/>
                  </a:cubicBezTo>
                  <a:cubicBezTo>
                    <a:pt x="3619" y="261"/>
                    <a:pt x="4131" y="269"/>
                    <a:pt x="4672" y="278"/>
                  </a:cubicBezTo>
                  <a:cubicBezTo>
                    <a:pt x="5215" y="286"/>
                    <a:pt x="5781" y="294"/>
                    <a:pt x="6373" y="303"/>
                  </a:cubicBezTo>
                  <a:cubicBezTo>
                    <a:pt x="6961" y="307"/>
                    <a:pt x="7574" y="311"/>
                    <a:pt x="8191" y="315"/>
                  </a:cubicBezTo>
                  <a:cubicBezTo>
                    <a:pt x="8813" y="315"/>
                    <a:pt x="9443" y="319"/>
                    <a:pt x="10068" y="319"/>
                  </a:cubicBezTo>
                  <a:cubicBezTo>
                    <a:pt x="10698" y="319"/>
                    <a:pt x="11328" y="315"/>
                    <a:pt x="11948" y="315"/>
                  </a:cubicBezTo>
                  <a:cubicBezTo>
                    <a:pt x="12566" y="315"/>
                    <a:pt x="13175" y="307"/>
                    <a:pt x="13766" y="303"/>
                  </a:cubicBezTo>
                  <a:cubicBezTo>
                    <a:pt x="14946" y="290"/>
                    <a:pt x="16046" y="273"/>
                    <a:pt x="16991" y="253"/>
                  </a:cubicBezTo>
                  <a:cubicBezTo>
                    <a:pt x="17936" y="235"/>
                    <a:pt x="18721" y="206"/>
                    <a:pt x="19271" y="193"/>
                  </a:cubicBezTo>
                  <a:cubicBezTo>
                    <a:pt x="19548" y="185"/>
                    <a:pt x="19767" y="177"/>
                    <a:pt x="19913" y="168"/>
                  </a:cubicBezTo>
                  <a:cubicBezTo>
                    <a:pt x="20060" y="164"/>
                    <a:pt x="20135" y="160"/>
                    <a:pt x="20135" y="160"/>
                  </a:cubicBezTo>
                  <a:cubicBezTo>
                    <a:pt x="20135" y="160"/>
                    <a:pt x="20060" y="160"/>
                    <a:pt x="19913" y="152"/>
                  </a:cubicBezTo>
                  <a:cubicBezTo>
                    <a:pt x="19767" y="147"/>
                    <a:pt x="19548" y="139"/>
                    <a:pt x="19271" y="131"/>
                  </a:cubicBezTo>
                  <a:cubicBezTo>
                    <a:pt x="18721" y="117"/>
                    <a:pt x="17936" y="88"/>
                    <a:pt x="16991" y="71"/>
                  </a:cubicBezTo>
                  <a:cubicBezTo>
                    <a:pt x="16046" y="51"/>
                    <a:pt x="14946" y="34"/>
                    <a:pt x="13766" y="21"/>
                  </a:cubicBezTo>
                  <a:cubicBezTo>
                    <a:pt x="13175" y="17"/>
                    <a:pt x="12566" y="9"/>
                    <a:pt x="11948" y="9"/>
                  </a:cubicBezTo>
                  <a:cubicBezTo>
                    <a:pt x="11328" y="5"/>
                    <a:pt x="10698" y="5"/>
                    <a:pt x="10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51" name="Google Shape;551;p34"/>
            <p:cNvSpPr/>
            <p:nvPr/>
          </p:nvSpPr>
          <p:spPr>
            <a:xfrm>
              <a:off x="7711761" y="2206002"/>
              <a:ext cx="42482" cy="282779"/>
            </a:xfrm>
            <a:custGeom>
              <a:avLst/>
              <a:gdLst/>
              <a:ahLst/>
              <a:cxnLst/>
              <a:rect l="l" t="t" r="r" b="b"/>
              <a:pathLst>
                <a:path w="518" h="3448" extrusionOk="0">
                  <a:moveTo>
                    <a:pt x="518" y="0"/>
                  </a:moveTo>
                  <a:cubicBezTo>
                    <a:pt x="518" y="0"/>
                    <a:pt x="488" y="51"/>
                    <a:pt x="442" y="135"/>
                  </a:cubicBezTo>
                  <a:cubicBezTo>
                    <a:pt x="421" y="177"/>
                    <a:pt x="392" y="227"/>
                    <a:pt x="362" y="290"/>
                  </a:cubicBezTo>
                  <a:cubicBezTo>
                    <a:pt x="333" y="349"/>
                    <a:pt x="303" y="420"/>
                    <a:pt x="274" y="500"/>
                  </a:cubicBezTo>
                  <a:cubicBezTo>
                    <a:pt x="258" y="538"/>
                    <a:pt x="241" y="580"/>
                    <a:pt x="223" y="622"/>
                  </a:cubicBezTo>
                  <a:cubicBezTo>
                    <a:pt x="211" y="664"/>
                    <a:pt x="198" y="710"/>
                    <a:pt x="182" y="756"/>
                  </a:cubicBezTo>
                  <a:cubicBezTo>
                    <a:pt x="157" y="849"/>
                    <a:pt x="123" y="945"/>
                    <a:pt x="107" y="1046"/>
                  </a:cubicBezTo>
                  <a:cubicBezTo>
                    <a:pt x="85" y="1151"/>
                    <a:pt x="60" y="1256"/>
                    <a:pt x="47" y="1364"/>
                  </a:cubicBezTo>
                  <a:cubicBezTo>
                    <a:pt x="43" y="1420"/>
                    <a:pt x="35" y="1474"/>
                    <a:pt x="26" y="1529"/>
                  </a:cubicBezTo>
                  <a:lnTo>
                    <a:pt x="14" y="1697"/>
                  </a:lnTo>
                  <a:cubicBezTo>
                    <a:pt x="6" y="1810"/>
                    <a:pt x="6" y="1919"/>
                    <a:pt x="6" y="2029"/>
                  </a:cubicBezTo>
                  <a:cubicBezTo>
                    <a:pt x="1" y="2141"/>
                    <a:pt x="14" y="2246"/>
                    <a:pt x="18" y="2352"/>
                  </a:cubicBezTo>
                  <a:cubicBezTo>
                    <a:pt x="35" y="2562"/>
                    <a:pt x="64" y="2755"/>
                    <a:pt x="101" y="2918"/>
                  </a:cubicBezTo>
                  <a:cubicBezTo>
                    <a:pt x="136" y="3082"/>
                    <a:pt x="177" y="3212"/>
                    <a:pt x="207" y="3304"/>
                  </a:cubicBezTo>
                  <a:cubicBezTo>
                    <a:pt x="241" y="3397"/>
                    <a:pt x="262" y="3447"/>
                    <a:pt x="262" y="3447"/>
                  </a:cubicBezTo>
                  <a:cubicBezTo>
                    <a:pt x="262" y="3447"/>
                    <a:pt x="258" y="3393"/>
                    <a:pt x="249" y="3296"/>
                  </a:cubicBezTo>
                  <a:cubicBezTo>
                    <a:pt x="241" y="3199"/>
                    <a:pt x="232" y="3065"/>
                    <a:pt x="219" y="2901"/>
                  </a:cubicBezTo>
                  <a:cubicBezTo>
                    <a:pt x="219" y="2817"/>
                    <a:pt x="215" y="2730"/>
                    <a:pt x="211" y="2637"/>
                  </a:cubicBezTo>
                  <a:cubicBezTo>
                    <a:pt x="207" y="2544"/>
                    <a:pt x="207" y="2444"/>
                    <a:pt x="202" y="2343"/>
                  </a:cubicBezTo>
                  <a:cubicBezTo>
                    <a:pt x="207" y="2242"/>
                    <a:pt x="202" y="2137"/>
                    <a:pt x="207" y="2033"/>
                  </a:cubicBezTo>
                  <a:cubicBezTo>
                    <a:pt x="211" y="1928"/>
                    <a:pt x="215" y="1818"/>
                    <a:pt x="223" y="1709"/>
                  </a:cubicBezTo>
                  <a:lnTo>
                    <a:pt x="237" y="1550"/>
                  </a:lnTo>
                  <a:cubicBezTo>
                    <a:pt x="241" y="1495"/>
                    <a:pt x="245" y="1445"/>
                    <a:pt x="253" y="1390"/>
                  </a:cubicBezTo>
                  <a:cubicBezTo>
                    <a:pt x="262" y="1285"/>
                    <a:pt x="274" y="1180"/>
                    <a:pt x="291" y="1079"/>
                  </a:cubicBezTo>
                  <a:cubicBezTo>
                    <a:pt x="303" y="979"/>
                    <a:pt x="320" y="882"/>
                    <a:pt x="337" y="794"/>
                  </a:cubicBezTo>
                  <a:cubicBezTo>
                    <a:pt x="345" y="748"/>
                    <a:pt x="353" y="701"/>
                    <a:pt x="362" y="659"/>
                  </a:cubicBezTo>
                  <a:cubicBezTo>
                    <a:pt x="371" y="618"/>
                    <a:pt x="379" y="576"/>
                    <a:pt x="388" y="533"/>
                  </a:cubicBezTo>
                  <a:cubicBezTo>
                    <a:pt x="409" y="454"/>
                    <a:pt x="421" y="382"/>
                    <a:pt x="438" y="316"/>
                  </a:cubicBezTo>
                  <a:cubicBezTo>
                    <a:pt x="454" y="252"/>
                    <a:pt x="471" y="198"/>
                    <a:pt x="484" y="151"/>
                  </a:cubicBezTo>
                  <a:cubicBezTo>
                    <a:pt x="505" y="55"/>
                    <a:pt x="518" y="0"/>
                    <a:pt x="5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52" name="Google Shape;552;p34"/>
            <p:cNvSpPr/>
            <p:nvPr/>
          </p:nvSpPr>
          <p:spPr>
            <a:xfrm>
              <a:off x="6283926" y="2206002"/>
              <a:ext cx="42482" cy="282779"/>
            </a:xfrm>
            <a:custGeom>
              <a:avLst/>
              <a:gdLst/>
              <a:ahLst/>
              <a:cxnLst/>
              <a:rect l="l" t="t" r="r" b="b"/>
              <a:pathLst>
                <a:path w="518" h="3448" extrusionOk="0">
                  <a:moveTo>
                    <a:pt x="517" y="0"/>
                  </a:moveTo>
                  <a:cubicBezTo>
                    <a:pt x="517" y="0"/>
                    <a:pt x="492" y="51"/>
                    <a:pt x="441" y="135"/>
                  </a:cubicBezTo>
                  <a:cubicBezTo>
                    <a:pt x="420" y="177"/>
                    <a:pt x="391" y="227"/>
                    <a:pt x="362" y="290"/>
                  </a:cubicBezTo>
                  <a:cubicBezTo>
                    <a:pt x="332" y="349"/>
                    <a:pt x="302" y="420"/>
                    <a:pt x="273" y="500"/>
                  </a:cubicBezTo>
                  <a:cubicBezTo>
                    <a:pt x="256" y="538"/>
                    <a:pt x="240" y="580"/>
                    <a:pt x="223" y="622"/>
                  </a:cubicBezTo>
                  <a:cubicBezTo>
                    <a:pt x="211" y="664"/>
                    <a:pt x="198" y="710"/>
                    <a:pt x="186" y="756"/>
                  </a:cubicBezTo>
                  <a:cubicBezTo>
                    <a:pt x="155" y="849"/>
                    <a:pt x="122" y="945"/>
                    <a:pt x="105" y="1046"/>
                  </a:cubicBezTo>
                  <a:cubicBezTo>
                    <a:pt x="85" y="1151"/>
                    <a:pt x="60" y="1256"/>
                    <a:pt x="47" y="1364"/>
                  </a:cubicBezTo>
                  <a:cubicBezTo>
                    <a:pt x="42" y="1420"/>
                    <a:pt x="34" y="1474"/>
                    <a:pt x="25" y="1529"/>
                  </a:cubicBezTo>
                  <a:lnTo>
                    <a:pt x="13" y="1697"/>
                  </a:lnTo>
                  <a:cubicBezTo>
                    <a:pt x="4" y="1810"/>
                    <a:pt x="4" y="1919"/>
                    <a:pt x="4" y="2029"/>
                  </a:cubicBezTo>
                  <a:cubicBezTo>
                    <a:pt x="0" y="2141"/>
                    <a:pt x="13" y="2246"/>
                    <a:pt x="17" y="2352"/>
                  </a:cubicBezTo>
                  <a:cubicBezTo>
                    <a:pt x="38" y="2562"/>
                    <a:pt x="64" y="2755"/>
                    <a:pt x="101" y="2918"/>
                  </a:cubicBezTo>
                  <a:cubicBezTo>
                    <a:pt x="135" y="3082"/>
                    <a:pt x="176" y="3212"/>
                    <a:pt x="206" y="3304"/>
                  </a:cubicBezTo>
                  <a:cubicBezTo>
                    <a:pt x="240" y="3397"/>
                    <a:pt x="261" y="3447"/>
                    <a:pt x="261" y="3447"/>
                  </a:cubicBezTo>
                  <a:cubicBezTo>
                    <a:pt x="261" y="3447"/>
                    <a:pt x="256" y="3393"/>
                    <a:pt x="248" y="3296"/>
                  </a:cubicBezTo>
                  <a:cubicBezTo>
                    <a:pt x="240" y="3199"/>
                    <a:pt x="231" y="3065"/>
                    <a:pt x="223" y="2901"/>
                  </a:cubicBezTo>
                  <a:cubicBezTo>
                    <a:pt x="219" y="2817"/>
                    <a:pt x="215" y="2730"/>
                    <a:pt x="211" y="2637"/>
                  </a:cubicBezTo>
                  <a:cubicBezTo>
                    <a:pt x="206" y="2544"/>
                    <a:pt x="206" y="2444"/>
                    <a:pt x="202" y="2343"/>
                  </a:cubicBezTo>
                  <a:cubicBezTo>
                    <a:pt x="206" y="2242"/>
                    <a:pt x="206" y="2137"/>
                    <a:pt x="211" y="2033"/>
                  </a:cubicBezTo>
                  <a:cubicBezTo>
                    <a:pt x="211" y="1928"/>
                    <a:pt x="215" y="1818"/>
                    <a:pt x="223" y="1709"/>
                  </a:cubicBezTo>
                  <a:lnTo>
                    <a:pt x="236" y="1550"/>
                  </a:lnTo>
                  <a:cubicBezTo>
                    <a:pt x="240" y="1495"/>
                    <a:pt x="244" y="1445"/>
                    <a:pt x="252" y="1390"/>
                  </a:cubicBezTo>
                  <a:cubicBezTo>
                    <a:pt x="261" y="1285"/>
                    <a:pt x="273" y="1180"/>
                    <a:pt x="290" y="1079"/>
                  </a:cubicBezTo>
                  <a:cubicBezTo>
                    <a:pt x="302" y="979"/>
                    <a:pt x="320" y="882"/>
                    <a:pt x="337" y="794"/>
                  </a:cubicBezTo>
                  <a:cubicBezTo>
                    <a:pt x="345" y="748"/>
                    <a:pt x="353" y="701"/>
                    <a:pt x="362" y="659"/>
                  </a:cubicBezTo>
                  <a:cubicBezTo>
                    <a:pt x="370" y="618"/>
                    <a:pt x="378" y="576"/>
                    <a:pt x="387" y="533"/>
                  </a:cubicBezTo>
                  <a:cubicBezTo>
                    <a:pt x="407" y="454"/>
                    <a:pt x="424" y="382"/>
                    <a:pt x="437" y="316"/>
                  </a:cubicBezTo>
                  <a:cubicBezTo>
                    <a:pt x="454" y="252"/>
                    <a:pt x="471" y="198"/>
                    <a:pt x="483" y="151"/>
                  </a:cubicBezTo>
                  <a:cubicBezTo>
                    <a:pt x="504" y="55"/>
                    <a:pt x="517" y="0"/>
                    <a:pt x="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grpSp>
        <p:nvGrpSpPr>
          <p:cNvPr id="553" name="Google Shape;553;p34"/>
          <p:cNvGrpSpPr/>
          <p:nvPr/>
        </p:nvGrpSpPr>
        <p:grpSpPr>
          <a:xfrm>
            <a:off x="129833" y="2076400"/>
            <a:ext cx="2937605" cy="1951508"/>
            <a:chOff x="3638704" y="720590"/>
            <a:chExt cx="927333" cy="616045"/>
          </a:xfrm>
        </p:grpSpPr>
        <p:sp>
          <p:nvSpPr>
            <p:cNvPr id="554" name="Google Shape;554;p34"/>
            <p:cNvSpPr/>
            <p:nvPr/>
          </p:nvSpPr>
          <p:spPr>
            <a:xfrm>
              <a:off x="3638704" y="720590"/>
              <a:ext cx="927333" cy="616045"/>
            </a:xfrm>
            <a:custGeom>
              <a:avLst/>
              <a:gdLst/>
              <a:ahLst/>
              <a:cxnLst/>
              <a:rect l="l" t="t" r="r" b="b"/>
              <a:pathLst>
                <a:path w="27550" h="18302" extrusionOk="0">
                  <a:moveTo>
                    <a:pt x="17479" y="147"/>
                  </a:moveTo>
                  <a:lnTo>
                    <a:pt x="23449" y="391"/>
                  </a:lnTo>
                  <a:lnTo>
                    <a:pt x="12427" y="1256"/>
                  </a:lnTo>
                  <a:lnTo>
                    <a:pt x="6407" y="781"/>
                  </a:lnTo>
                  <a:lnTo>
                    <a:pt x="17479" y="147"/>
                  </a:lnTo>
                  <a:close/>
                  <a:moveTo>
                    <a:pt x="5685" y="861"/>
                  </a:moveTo>
                  <a:cubicBezTo>
                    <a:pt x="6227" y="899"/>
                    <a:pt x="6768" y="936"/>
                    <a:pt x="7310" y="978"/>
                  </a:cubicBezTo>
                  <a:lnTo>
                    <a:pt x="8930" y="1108"/>
                  </a:lnTo>
                  <a:lnTo>
                    <a:pt x="10551" y="1247"/>
                  </a:lnTo>
                  <a:cubicBezTo>
                    <a:pt x="11088" y="1298"/>
                    <a:pt x="11629" y="1348"/>
                    <a:pt x="12168" y="1403"/>
                  </a:cubicBezTo>
                  <a:cubicBezTo>
                    <a:pt x="11625" y="1364"/>
                    <a:pt x="11088" y="1327"/>
                    <a:pt x="10546" y="1285"/>
                  </a:cubicBezTo>
                  <a:lnTo>
                    <a:pt x="8926" y="1155"/>
                  </a:lnTo>
                  <a:lnTo>
                    <a:pt x="7306" y="1016"/>
                  </a:lnTo>
                  <a:cubicBezTo>
                    <a:pt x="6764" y="965"/>
                    <a:pt x="6227" y="915"/>
                    <a:pt x="5685" y="861"/>
                  </a:cubicBezTo>
                  <a:close/>
                  <a:moveTo>
                    <a:pt x="22831" y="583"/>
                  </a:moveTo>
                  <a:cubicBezTo>
                    <a:pt x="23276" y="987"/>
                    <a:pt x="23360" y="1428"/>
                    <a:pt x="23352" y="1726"/>
                  </a:cubicBezTo>
                  <a:cubicBezTo>
                    <a:pt x="23343" y="2049"/>
                    <a:pt x="23222" y="2343"/>
                    <a:pt x="23071" y="2561"/>
                  </a:cubicBezTo>
                  <a:lnTo>
                    <a:pt x="22831" y="2591"/>
                  </a:lnTo>
                  <a:cubicBezTo>
                    <a:pt x="22881" y="2523"/>
                    <a:pt x="22924" y="2452"/>
                    <a:pt x="22961" y="2381"/>
                  </a:cubicBezTo>
                  <a:cubicBezTo>
                    <a:pt x="23071" y="2174"/>
                    <a:pt x="23129" y="1940"/>
                    <a:pt x="23133" y="1705"/>
                  </a:cubicBezTo>
                  <a:cubicBezTo>
                    <a:pt x="23137" y="1465"/>
                    <a:pt x="23079" y="1226"/>
                    <a:pt x="22965" y="1021"/>
                  </a:cubicBezTo>
                  <a:cubicBezTo>
                    <a:pt x="22877" y="861"/>
                    <a:pt x="22756" y="718"/>
                    <a:pt x="22617" y="601"/>
                  </a:cubicBezTo>
                  <a:lnTo>
                    <a:pt x="22831" y="583"/>
                  </a:lnTo>
                  <a:close/>
                  <a:moveTo>
                    <a:pt x="24255" y="471"/>
                  </a:moveTo>
                  <a:cubicBezTo>
                    <a:pt x="24552" y="668"/>
                    <a:pt x="24716" y="1104"/>
                    <a:pt x="24712" y="1550"/>
                  </a:cubicBezTo>
                  <a:cubicBezTo>
                    <a:pt x="24712" y="1965"/>
                    <a:pt x="24557" y="2385"/>
                    <a:pt x="24230" y="2633"/>
                  </a:cubicBezTo>
                  <a:lnTo>
                    <a:pt x="24381" y="2414"/>
                  </a:lnTo>
                  <a:lnTo>
                    <a:pt x="23302" y="2536"/>
                  </a:lnTo>
                  <a:cubicBezTo>
                    <a:pt x="23440" y="2296"/>
                    <a:pt x="23524" y="2011"/>
                    <a:pt x="23532" y="1730"/>
                  </a:cubicBezTo>
                  <a:cubicBezTo>
                    <a:pt x="23540" y="1424"/>
                    <a:pt x="23461" y="982"/>
                    <a:pt x="23066" y="562"/>
                  </a:cubicBezTo>
                  <a:lnTo>
                    <a:pt x="24255" y="471"/>
                  </a:lnTo>
                  <a:close/>
                  <a:moveTo>
                    <a:pt x="21101" y="718"/>
                  </a:moveTo>
                  <a:cubicBezTo>
                    <a:pt x="21554" y="1142"/>
                    <a:pt x="21639" y="1608"/>
                    <a:pt x="21630" y="1923"/>
                  </a:cubicBezTo>
                  <a:cubicBezTo>
                    <a:pt x="21622" y="2242"/>
                    <a:pt x="21513" y="2527"/>
                    <a:pt x="21374" y="2754"/>
                  </a:cubicBezTo>
                  <a:lnTo>
                    <a:pt x="21135" y="2779"/>
                  </a:lnTo>
                  <a:cubicBezTo>
                    <a:pt x="21177" y="2721"/>
                    <a:pt x="21211" y="2662"/>
                    <a:pt x="21240" y="2599"/>
                  </a:cubicBezTo>
                  <a:cubicBezTo>
                    <a:pt x="21349" y="2381"/>
                    <a:pt x="21408" y="2141"/>
                    <a:pt x="21412" y="1897"/>
                  </a:cubicBezTo>
                  <a:cubicBezTo>
                    <a:pt x="21416" y="1655"/>
                    <a:pt x="21358" y="1407"/>
                    <a:pt x="21244" y="1192"/>
                  </a:cubicBezTo>
                  <a:cubicBezTo>
                    <a:pt x="21156" y="1016"/>
                    <a:pt x="21030" y="865"/>
                    <a:pt x="20883" y="735"/>
                  </a:cubicBezTo>
                  <a:lnTo>
                    <a:pt x="21101" y="718"/>
                  </a:lnTo>
                  <a:close/>
                  <a:moveTo>
                    <a:pt x="22579" y="605"/>
                  </a:moveTo>
                  <a:cubicBezTo>
                    <a:pt x="22693" y="752"/>
                    <a:pt x="22794" y="907"/>
                    <a:pt x="22864" y="1071"/>
                  </a:cubicBezTo>
                  <a:cubicBezTo>
                    <a:pt x="22949" y="1273"/>
                    <a:pt x="22995" y="1486"/>
                    <a:pt x="22990" y="1701"/>
                  </a:cubicBezTo>
                  <a:cubicBezTo>
                    <a:pt x="22986" y="1915"/>
                    <a:pt x="22940" y="2133"/>
                    <a:pt x="22860" y="2335"/>
                  </a:cubicBezTo>
                  <a:cubicBezTo>
                    <a:pt x="22785" y="2515"/>
                    <a:pt x="22684" y="2687"/>
                    <a:pt x="22554" y="2839"/>
                  </a:cubicBezTo>
                  <a:lnTo>
                    <a:pt x="22604" y="2616"/>
                  </a:lnTo>
                  <a:lnTo>
                    <a:pt x="21597" y="2729"/>
                  </a:lnTo>
                  <a:cubicBezTo>
                    <a:pt x="21723" y="2486"/>
                    <a:pt x="21798" y="2205"/>
                    <a:pt x="21806" y="1928"/>
                  </a:cubicBezTo>
                  <a:cubicBezTo>
                    <a:pt x="21819" y="1604"/>
                    <a:pt x="21740" y="1138"/>
                    <a:pt x="21337" y="701"/>
                  </a:cubicBezTo>
                  <a:lnTo>
                    <a:pt x="22579" y="605"/>
                  </a:lnTo>
                  <a:close/>
                  <a:moveTo>
                    <a:pt x="5458" y="2829"/>
                  </a:moveTo>
                  <a:lnTo>
                    <a:pt x="5458" y="2843"/>
                  </a:lnTo>
                  <a:lnTo>
                    <a:pt x="5341" y="2839"/>
                  </a:lnTo>
                  <a:lnTo>
                    <a:pt x="5458" y="2829"/>
                  </a:lnTo>
                  <a:close/>
                  <a:moveTo>
                    <a:pt x="24300" y="2763"/>
                  </a:moveTo>
                  <a:lnTo>
                    <a:pt x="25468" y="2800"/>
                  </a:lnTo>
                  <a:lnTo>
                    <a:pt x="24494" y="2901"/>
                  </a:lnTo>
                  <a:lnTo>
                    <a:pt x="24364" y="2876"/>
                  </a:lnTo>
                  <a:lnTo>
                    <a:pt x="24712" y="2843"/>
                  </a:lnTo>
                  <a:lnTo>
                    <a:pt x="24195" y="2825"/>
                  </a:lnTo>
                  <a:cubicBezTo>
                    <a:pt x="24234" y="2804"/>
                    <a:pt x="24267" y="2784"/>
                    <a:pt x="24300" y="2763"/>
                  </a:cubicBezTo>
                  <a:close/>
                  <a:moveTo>
                    <a:pt x="19023" y="882"/>
                  </a:moveTo>
                  <a:cubicBezTo>
                    <a:pt x="19456" y="1318"/>
                    <a:pt x="19535" y="1785"/>
                    <a:pt x="19527" y="2108"/>
                  </a:cubicBezTo>
                  <a:cubicBezTo>
                    <a:pt x="19519" y="2448"/>
                    <a:pt x="19405" y="2754"/>
                    <a:pt x="19258" y="2990"/>
                  </a:cubicBezTo>
                  <a:lnTo>
                    <a:pt x="19015" y="3015"/>
                  </a:lnTo>
                  <a:cubicBezTo>
                    <a:pt x="19061" y="2947"/>
                    <a:pt x="19107" y="2872"/>
                    <a:pt x="19141" y="2796"/>
                  </a:cubicBezTo>
                  <a:cubicBezTo>
                    <a:pt x="19250" y="2574"/>
                    <a:pt x="19304" y="2326"/>
                    <a:pt x="19308" y="2079"/>
                  </a:cubicBezTo>
                  <a:cubicBezTo>
                    <a:pt x="19313" y="1827"/>
                    <a:pt x="19258" y="1579"/>
                    <a:pt x="19145" y="1356"/>
                  </a:cubicBezTo>
                  <a:cubicBezTo>
                    <a:pt x="19061" y="1184"/>
                    <a:pt x="18940" y="1029"/>
                    <a:pt x="18801" y="899"/>
                  </a:cubicBezTo>
                  <a:lnTo>
                    <a:pt x="19023" y="882"/>
                  </a:lnTo>
                  <a:close/>
                  <a:moveTo>
                    <a:pt x="26429" y="2880"/>
                  </a:moveTo>
                  <a:lnTo>
                    <a:pt x="25464" y="3002"/>
                  </a:lnTo>
                  <a:lnTo>
                    <a:pt x="25191" y="3036"/>
                  </a:lnTo>
                  <a:lnTo>
                    <a:pt x="25056" y="3011"/>
                  </a:lnTo>
                  <a:lnTo>
                    <a:pt x="25459" y="2968"/>
                  </a:lnTo>
                  <a:lnTo>
                    <a:pt x="26429" y="2880"/>
                  </a:lnTo>
                  <a:close/>
                  <a:moveTo>
                    <a:pt x="20849" y="739"/>
                  </a:moveTo>
                  <a:cubicBezTo>
                    <a:pt x="20967" y="899"/>
                    <a:pt x="21072" y="1062"/>
                    <a:pt x="21143" y="1238"/>
                  </a:cubicBezTo>
                  <a:cubicBezTo>
                    <a:pt x="21227" y="1449"/>
                    <a:pt x="21273" y="1671"/>
                    <a:pt x="21269" y="1893"/>
                  </a:cubicBezTo>
                  <a:cubicBezTo>
                    <a:pt x="21265" y="2116"/>
                    <a:pt x="21219" y="2343"/>
                    <a:pt x="21139" y="2552"/>
                  </a:cubicBezTo>
                  <a:cubicBezTo>
                    <a:pt x="21064" y="2742"/>
                    <a:pt x="20963" y="2922"/>
                    <a:pt x="20829" y="3086"/>
                  </a:cubicBezTo>
                  <a:lnTo>
                    <a:pt x="20870" y="2809"/>
                  </a:lnTo>
                  <a:lnTo>
                    <a:pt x="19477" y="2964"/>
                  </a:lnTo>
                  <a:cubicBezTo>
                    <a:pt x="19615" y="2709"/>
                    <a:pt x="19695" y="2410"/>
                    <a:pt x="19707" y="2112"/>
                  </a:cubicBezTo>
                  <a:cubicBezTo>
                    <a:pt x="19716" y="1785"/>
                    <a:pt x="19640" y="1314"/>
                    <a:pt x="19250" y="865"/>
                  </a:cubicBezTo>
                  <a:lnTo>
                    <a:pt x="20849" y="739"/>
                  </a:lnTo>
                  <a:close/>
                  <a:moveTo>
                    <a:pt x="16907" y="1050"/>
                  </a:moveTo>
                  <a:cubicBezTo>
                    <a:pt x="17353" y="1499"/>
                    <a:pt x="17436" y="1990"/>
                    <a:pt x="17423" y="2326"/>
                  </a:cubicBezTo>
                  <a:cubicBezTo>
                    <a:pt x="17415" y="2670"/>
                    <a:pt x="17306" y="2986"/>
                    <a:pt x="17159" y="3224"/>
                  </a:cubicBezTo>
                  <a:lnTo>
                    <a:pt x="16919" y="3250"/>
                  </a:lnTo>
                  <a:cubicBezTo>
                    <a:pt x="16966" y="3182"/>
                    <a:pt x="17004" y="3107"/>
                    <a:pt x="17041" y="3031"/>
                  </a:cubicBezTo>
                  <a:cubicBezTo>
                    <a:pt x="17146" y="2800"/>
                    <a:pt x="17206" y="2548"/>
                    <a:pt x="17210" y="2292"/>
                  </a:cubicBezTo>
                  <a:cubicBezTo>
                    <a:pt x="17210" y="2040"/>
                    <a:pt x="17155" y="1785"/>
                    <a:pt x="17045" y="1558"/>
                  </a:cubicBezTo>
                  <a:cubicBezTo>
                    <a:pt x="16954" y="1368"/>
                    <a:pt x="16828" y="1205"/>
                    <a:pt x="16681" y="1066"/>
                  </a:cubicBezTo>
                  <a:lnTo>
                    <a:pt x="16907" y="1050"/>
                  </a:lnTo>
                  <a:close/>
                  <a:moveTo>
                    <a:pt x="18763" y="903"/>
                  </a:moveTo>
                  <a:cubicBezTo>
                    <a:pt x="18876" y="1062"/>
                    <a:pt x="18973" y="1226"/>
                    <a:pt x="19044" y="1403"/>
                  </a:cubicBezTo>
                  <a:cubicBezTo>
                    <a:pt x="19128" y="1616"/>
                    <a:pt x="19170" y="1847"/>
                    <a:pt x="19166" y="2074"/>
                  </a:cubicBezTo>
                  <a:cubicBezTo>
                    <a:pt x="19166" y="2305"/>
                    <a:pt x="19116" y="2536"/>
                    <a:pt x="19035" y="2754"/>
                  </a:cubicBezTo>
                  <a:cubicBezTo>
                    <a:pt x="18965" y="2943"/>
                    <a:pt x="18868" y="3124"/>
                    <a:pt x="18738" y="3288"/>
                  </a:cubicBezTo>
                  <a:lnTo>
                    <a:pt x="18797" y="3040"/>
                  </a:lnTo>
                  <a:lnTo>
                    <a:pt x="17382" y="3199"/>
                  </a:lnTo>
                  <a:cubicBezTo>
                    <a:pt x="17512" y="2939"/>
                    <a:pt x="17596" y="2633"/>
                    <a:pt x="17605" y="2331"/>
                  </a:cubicBezTo>
                  <a:cubicBezTo>
                    <a:pt x="17613" y="1990"/>
                    <a:pt x="17537" y="1499"/>
                    <a:pt x="17134" y="1033"/>
                  </a:cubicBezTo>
                  <a:lnTo>
                    <a:pt x="18763" y="903"/>
                  </a:lnTo>
                  <a:close/>
                  <a:moveTo>
                    <a:pt x="16647" y="1071"/>
                  </a:moveTo>
                  <a:cubicBezTo>
                    <a:pt x="16768" y="1238"/>
                    <a:pt x="16869" y="1415"/>
                    <a:pt x="16941" y="1600"/>
                  </a:cubicBezTo>
                  <a:cubicBezTo>
                    <a:pt x="17025" y="1822"/>
                    <a:pt x="17067" y="2058"/>
                    <a:pt x="17063" y="2292"/>
                  </a:cubicBezTo>
                  <a:cubicBezTo>
                    <a:pt x="17063" y="2527"/>
                    <a:pt x="17016" y="2763"/>
                    <a:pt x="16937" y="2990"/>
                  </a:cubicBezTo>
                  <a:cubicBezTo>
                    <a:pt x="16869" y="3166"/>
                    <a:pt x="16781" y="3338"/>
                    <a:pt x="16668" y="3497"/>
                  </a:cubicBezTo>
                  <a:lnTo>
                    <a:pt x="16714" y="3275"/>
                  </a:lnTo>
                  <a:lnTo>
                    <a:pt x="16714" y="3275"/>
                  </a:lnTo>
                  <a:lnTo>
                    <a:pt x="15086" y="3455"/>
                  </a:lnTo>
                  <a:cubicBezTo>
                    <a:pt x="15220" y="3187"/>
                    <a:pt x="15303" y="2872"/>
                    <a:pt x="15312" y="2565"/>
                  </a:cubicBezTo>
                  <a:cubicBezTo>
                    <a:pt x="15324" y="2209"/>
                    <a:pt x="15245" y="1701"/>
                    <a:pt x="14838" y="1213"/>
                  </a:cubicBezTo>
                  <a:lnTo>
                    <a:pt x="16647" y="1071"/>
                  </a:lnTo>
                  <a:close/>
                  <a:moveTo>
                    <a:pt x="14615" y="1230"/>
                  </a:moveTo>
                  <a:cubicBezTo>
                    <a:pt x="15060" y="1705"/>
                    <a:pt x="15144" y="2213"/>
                    <a:pt x="15136" y="2557"/>
                  </a:cubicBezTo>
                  <a:cubicBezTo>
                    <a:pt x="15123" y="2926"/>
                    <a:pt x="15010" y="3242"/>
                    <a:pt x="14871" y="3480"/>
                  </a:cubicBezTo>
                  <a:lnTo>
                    <a:pt x="14627" y="3506"/>
                  </a:lnTo>
                  <a:cubicBezTo>
                    <a:pt x="14673" y="3434"/>
                    <a:pt x="14716" y="3354"/>
                    <a:pt x="14749" y="3279"/>
                  </a:cubicBezTo>
                  <a:cubicBezTo>
                    <a:pt x="14859" y="3040"/>
                    <a:pt x="14913" y="2779"/>
                    <a:pt x="14917" y="2519"/>
                  </a:cubicBezTo>
                  <a:cubicBezTo>
                    <a:pt x="14917" y="2259"/>
                    <a:pt x="14863" y="1994"/>
                    <a:pt x="14753" y="1763"/>
                  </a:cubicBezTo>
                  <a:cubicBezTo>
                    <a:pt x="14661" y="1566"/>
                    <a:pt x="14535" y="1394"/>
                    <a:pt x="14388" y="1247"/>
                  </a:cubicBezTo>
                  <a:lnTo>
                    <a:pt x="14615" y="1230"/>
                  </a:lnTo>
                  <a:close/>
                  <a:moveTo>
                    <a:pt x="14355" y="1252"/>
                  </a:moveTo>
                  <a:cubicBezTo>
                    <a:pt x="14472" y="1428"/>
                    <a:pt x="14577" y="1608"/>
                    <a:pt x="14648" y="1806"/>
                  </a:cubicBezTo>
                  <a:cubicBezTo>
                    <a:pt x="14733" y="2032"/>
                    <a:pt x="14774" y="2275"/>
                    <a:pt x="14770" y="2519"/>
                  </a:cubicBezTo>
                  <a:cubicBezTo>
                    <a:pt x="14770" y="2763"/>
                    <a:pt x="14724" y="3002"/>
                    <a:pt x="14644" y="3238"/>
                  </a:cubicBezTo>
                  <a:cubicBezTo>
                    <a:pt x="14582" y="3418"/>
                    <a:pt x="14493" y="3598"/>
                    <a:pt x="14380" y="3761"/>
                  </a:cubicBezTo>
                  <a:lnTo>
                    <a:pt x="14431" y="3531"/>
                  </a:lnTo>
                  <a:lnTo>
                    <a:pt x="13065" y="3682"/>
                  </a:lnTo>
                  <a:cubicBezTo>
                    <a:pt x="13166" y="3527"/>
                    <a:pt x="13251" y="3338"/>
                    <a:pt x="13280" y="3120"/>
                  </a:cubicBezTo>
                  <a:cubicBezTo>
                    <a:pt x="13364" y="2578"/>
                    <a:pt x="13125" y="1998"/>
                    <a:pt x="12583" y="1390"/>
                  </a:cubicBezTo>
                  <a:lnTo>
                    <a:pt x="14355" y="1252"/>
                  </a:lnTo>
                  <a:close/>
                  <a:moveTo>
                    <a:pt x="6252" y="1122"/>
                  </a:moveTo>
                  <a:lnTo>
                    <a:pt x="12608" y="1641"/>
                  </a:lnTo>
                  <a:cubicBezTo>
                    <a:pt x="12919" y="2028"/>
                    <a:pt x="13100" y="2397"/>
                    <a:pt x="13141" y="2750"/>
                  </a:cubicBezTo>
                  <a:lnTo>
                    <a:pt x="6604" y="2079"/>
                  </a:lnTo>
                  <a:lnTo>
                    <a:pt x="13150" y="2847"/>
                  </a:lnTo>
                  <a:cubicBezTo>
                    <a:pt x="13154" y="2910"/>
                    <a:pt x="13150" y="2973"/>
                    <a:pt x="13146" y="3036"/>
                  </a:cubicBezTo>
                  <a:lnTo>
                    <a:pt x="9749" y="2699"/>
                  </a:lnTo>
                  <a:lnTo>
                    <a:pt x="13133" y="3128"/>
                  </a:lnTo>
                  <a:cubicBezTo>
                    <a:pt x="13086" y="3384"/>
                    <a:pt x="12965" y="3594"/>
                    <a:pt x="12835" y="3749"/>
                  </a:cubicBezTo>
                  <a:lnTo>
                    <a:pt x="6604" y="2804"/>
                  </a:lnTo>
                  <a:lnTo>
                    <a:pt x="12763" y="3833"/>
                  </a:lnTo>
                  <a:lnTo>
                    <a:pt x="12713" y="3883"/>
                  </a:lnTo>
                  <a:cubicBezTo>
                    <a:pt x="9589" y="3472"/>
                    <a:pt x="6659" y="2880"/>
                    <a:pt x="6147" y="2775"/>
                  </a:cubicBezTo>
                  <a:lnTo>
                    <a:pt x="6163" y="2721"/>
                  </a:lnTo>
                  <a:cubicBezTo>
                    <a:pt x="6176" y="2721"/>
                    <a:pt x="6180" y="2725"/>
                    <a:pt x="6180" y="2725"/>
                  </a:cubicBezTo>
                  <a:cubicBezTo>
                    <a:pt x="6201" y="2674"/>
                    <a:pt x="6223" y="2628"/>
                    <a:pt x="6239" y="2578"/>
                  </a:cubicBezTo>
                  <a:lnTo>
                    <a:pt x="12427" y="3389"/>
                  </a:lnTo>
                  <a:lnTo>
                    <a:pt x="12427" y="3389"/>
                  </a:lnTo>
                  <a:lnTo>
                    <a:pt x="6269" y="2490"/>
                  </a:lnTo>
                  <a:cubicBezTo>
                    <a:pt x="6345" y="2234"/>
                    <a:pt x="6365" y="1982"/>
                    <a:pt x="6357" y="1759"/>
                  </a:cubicBezTo>
                  <a:lnTo>
                    <a:pt x="6357" y="1759"/>
                  </a:lnTo>
                  <a:lnTo>
                    <a:pt x="9745" y="2062"/>
                  </a:lnTo>
                  <a:lnTo>
                    <a:pt x="6349" y="1667"/>
                  </a:lnTo>
                  <a:cubicBezTo>
                    <a:pt x="6349" y="1616"/>
                    <a:pt x="6339" y="1570"/>
                    <a:pt x="6335" y="1525"/>
                  </a:cubicBezTo>
                  <a:lnTo>
                    <a:pt x="6335" y="1525"/>
                  </a:lnTo>
                  <a:lnTo>
                    <a:pt x="8048" y="1651"/>
                  </a:lnTo>
                  <a:lnTo>
                    <a:pt x="6323" y="1432"/>
                  </a:lnTo>
                  <a:cubicBezTo>
                    <a:pt x="6314" y="1382"/>
                    <a:pt x="6306" y="1331"/>
                    <a:pt x="6294" y="1289"/>
                  </a:cubicBezTo>
                  <a:lnTo>
                    <a:pt x="6294" y="1289"/>
                  </a:lnTo>
                  <a:lnTo>
                    <a:pt x="12369" y="1767"/>
                  </a:lnTo>
                  <a:lnTo>
                    <a:pt x="12369" y="1767"/>
                  </a:lnTo>
                  <a:lnTo>
                    <a:pt x="6273" y="1188"/>
                  </a:lnTo>
                  <a:cubicBezTo>
                    <a:pt x="6264" y="1163"/>
                    <a:pt x="6260" y="1142"/>
                    <a:pt x="6252" y="1122"/>
                  </a:cubicBezTo>
                  <a:close/>
                  <a:moveTo>
                    <a:pt x="6012" y="2717"/>
                  </a:moveTo>
                  <a:lnTo>
                    <a:pt x="5983" y="2804"/>
                  </a:lnTo>
                  <a:cubicBezTo>
                    <a:pt x="5979" y="2825"/>
                    <a:pt x="5979" y="2847"/>
                    <a:pt x="5992" y="2864"/>
                  </a:cubicBezTo>
                  <a:cubicBezTo>
                    <a:pt x="6000" y="2880"/>
                    <a:pt x="6017" y="2893"/>
                    <a:pt x="6037" y="2897"/>
                  </a:cubicBezTo>
                  <a:cubicBezTo>
                    <a:pt x="6071" y="2905"/>
                    <a:pt x="9186" y="3560"/>
                    <a:pt x="12567" y="4013"/>
                  </a:cubicBezTo>
                  <a:cubicBezTo>
                    <a:pt x="12520" y="4048"/>
                    <a:pt x="12486" y="4073"/>
                    <a:pt x="12466" y="4085"/>
                  </a:cubicBezTo>
                  <a:cubicBezTo>
                    <a:pt x="9430" y="3745"/>
                    <a:pt x="5614" y="2897"/>
                    <a:pt x="5614" y="2897"/>
                  </a:cubicBezTo>
                  <a:cubicBezTo>
                    <a:pt x="5551" y="2742"/>
                    <a:pt x="5824" y="2717"/>
                    <a:pt x="6012" y="2717"/>
                  </a:cubicBezTo>
                  <a:close/>
                  <a:moveTo>
                    <a:pt x="5945" y="3116"/>
                  </a:moveTo>
                  <a:cubicBezTo>
                    <a:pt x="5996" y="3128"/>
                    <a:pt x="6054" y="3141"/>
                    <a:pt x="6118" y="3153"/>
                  </a:cubicBezTo>
                  <a:cubicBezTo>
                    <a:pt x="5992" y="3275"/>
                    <a:pt x="5878" y="3418"/>
                    <a:pt x="5790" y="3573"/>
                  </a:cubicBezTo>
                  <a:cubicBezTo>
                    <a:pt x="5756" y="3636"/>
                    <a:pt x="5723" y="3699"/>
                    <a:pt x="5694" y="3767"/>
                  </a:cubicBezTo>
                  <a:lnTo>
                    <a:pt x="5626" y="3968"/>
                  </a:lnTo>
                  <a:cubicBezTo>
                    <a:pt x="5609" y="4039"/>
                    <a:pt x="5597" y="4110"/>
                    <a:pt x="5584" y="4182"/>
                  </a:cubicBezTo>
                  <a:cubicBezTo>
                    <a:pt x="5576" y="4249"/>
                    <a:pt x="5572" y="4325"/>
                    <a:pt x="5568" y="4396"/>
                  </a:cubicBezTo>
                  <a:cubicBezTo>
                    <a:pt x="5568" y="4467"/>
                    <a:pt x="5572" y="4538"/>
                    <a:pt x="5576" y="4610"/>
                  </a:cubicBezTo>
                  <a:cubicBezTo>
                    <a:pt x="5584" y="4681"/>
                    <a:pt x="5597" y="4749"/>
                    <a:pt x="5609" y="4819"/>
                  </a:cubicBezTo>
                  <a:cubicBezTo>
                    <a:pt x="5630" y="4891"/>
                    <a:pt x="5651" y="4959"/>
                    <a:pt x="5672" y="5026"/>
                  </a:cubicBezTo>
                  <a:cubicBezTo>
                    <a:pt x="5698" y="5093"/>
                    <a:pt x="5723" y="5160"/>
                    <a:pt x="5756" y="5223"/>
                  </a:cubicBezTo>
                  <a:cubicBezTo>
                    <a:pt x="5802" y="5311"/>
                    <a:pt x="5857" y="5399"/>
                    <a:pt x="5916" y="5484"/>
                  </a:cubicBezTo>
                  <a:lnTo>
                    <a:pt x="5672" y="5458"/>
                  </a:lnTo>
                  <a:cubicBezTo>
                    <a:pt x="5504" y="5223"/>
                    <a:pt x="5362" y="4891"/>
                    <a:pt x="5349" y="4501"/>
                  </a:cubicBezTo>
                  <a:cubicBezTo>
                    <a:pt x="5332" y="4139"/>
                    <a:pt x="5429" y="3615"/>
                    <a:pt x="5945" y="3116"/>
                  </a:cubicBezTo>
                  <a:close/>
                  <a:moveTo>
                    <a:pt x="4245" y="2981"/>
                  </a:moveTo>
                  <a:lnTo>
                    <a:pt x="5630" y="3056"/>
                  </a:lnTo>
                  <a:cubicBezTo>
                    <a:pt x="5156" y="3585"/>
                    <a:pt x="5068" y="4127"/>
                    <a:pt x="5080" y="4509"/>
                  </a:cubicBezTo>
                  <a:cubicBezTo>
                    <a:pt x="5093" y="4833"/>
                    <a:pt x="5186" y="5156"/>
                    <a:pt x="5341" y="5429"/>
                  </a:cubicBezTo>
                  <a:lnTo>
                    <a:pt x="4081" y="5319"/>
                  </a:lnTo>
                  <a:lnTo>
                    <a:pt x="4081" y="5319"/>
                  </a:lnTo>
                  <a:lnTo>
                    <a:pt x="4258" y="5575"/>
                  </a:lnTo>
                  <a:cubicBezTo>
                    <a:pt x="3867" y="5290"/>
                    <a:pt x="3694" y="4786"/>
                    <a:pt x="3700" y="4282"/>
                  </a:cubicBezTo>
                  <a:cubicBezTo>
                    <a:pt x="3700" y="3757"/>
                    <a:pt x="3901" y="3232"/>
                    <a:pt x="4245" y="2981"/>
                  </a:cubicBezTo>
                  <a:close/>
                  <a:moveTo>
                    <a:pt x="7784" y="3489"/>
                  </a:moveTo>
                  <a:cubicBezTo>
                    <a:pt x="7843" y="3497"/>
                    <a:pt x="7906" y="3510"/>
                    <a:pt x="7969" y="3523"/>
                  </a:cubicBezTo>
                  <a:cubicBezTo>
                    <a:pt x="7922" y="3590"/>
                    <a:pt x="7876" y="3657"/>
                    <a:pt x="7839" y="3728"/>
                  </a:cubicBezTo>
                  <a:cubicBezTo>
                    <a:pt x="7810" y="3796"/>
                    <a:pt x="7771" y="3858"/>
                    <a:pt x="7746" y="3926"/>
                  </a:cubicBezTo>
                  <a:lnTo>
                    <a:pt x="7680" y="4135"/>
                  </a:lnTo>
                  <a:cubicBezTo>
                    <a:pt x="7662" y="4211"/>
                    <a:pt x="7649" y="4282"/>
                    <a:pt x="7637" y="4354"/>
                  </a:cubicBezTo>
                  <a:cubicBezTo>
                    <a:pt x="7629" y="4430"/>
                    <a:pt x="7624" y="4501"/>
                    <a:pt x="7620" y="4577"/>
                  </a:cubicBezTo>
                  <a:cubicBezTo>
                    <a:pt x="7616" y="4870"/>
                    <a:pt x="7680" y="5168"/>
                    <a:pt x="7810" y="5429"/>
                  </a:cubicBezTo>
                  <a:cubicBezTo>
                    <a:pt x="7847" y="5509"/>
                    <a:pt x="7889" y="5588"/>
                    <a:pt x="7940" y="5660"/>
                  </a:cubicBezTo>
                  <a:lnTo>
                    <a:pt x="7692" y="5639"/>
                  </a:lnTo>
                  <a:cubicBezTo>
                    <a:pt x="7541" y="5395"/>
                    <a:pt x="7415" y="5071"/>
                    <a:pt x="7403" y="4685"/>
                  </a:cubicBezTo>
                  <a:cubicBezTo>
                    <a:pt x="7389" y="4371"/>
                    <a:pt x="7453" y="3930"/>
                    <a:pt x="7784" y="3489"/>
                  </a:cubicBezTo>
                  <a:close/>
                  <a:moveTo>
                    <a:pt x="6201" y="3170"/>
                  </a:moveTo>
                  <a:cubicBezTo>
                    <a:pt x="6529" y="3242"/>
                    <a:pt x="6974" y="3329"/>
                    <a:pt x="7494" y="3430"/>
                  </a:cubicBezTo>
                  <a:cubicBezTo>
                    <a:pt x="7184" y="3901"/>
                    <a:pt x="7120" y="4362"/>
                    <a:pt x="7133" y="4699"/>
                  </a:cubicBezTo>
                  <a:cubicBezTo>
                    <a:pt x="7146" y="5013"/>
                    <a:pt x="7234" y="5332"/>
                    <a:pt x="7372" y="5609"/>
                  </a:cubicBezTo>
                  <a:lnTo>
                    <a:pt x="6197" y="5505"/>
                  </a:lnTo>
                  <a:lnTo>
                    <a:pt x="6256" y="5773"/>
                  </a:lnTo>
                  <a:cubicBezTo>
                    <a:pt x="6101" y="5584"/>
                    <a:pt x="5983" y="5379"/>
                    <a:pt x="5903" y="5160"/>
                  </a:cubicBezTo>
                  <a:cubicBezTo>
                    <a:pt x="5810" y="4912"/>
                    <a:pt x="5765" y="4656"/>
                    <a:pt x="5769" y="4396"/>
                  </a:cubicBezTo>
                  <a:cubicBezTo>
                    <a:pt x="5769" y="4139"/>
                    <a:pt x="5828" y="3883"/>
                    <a:pt x="5928" y="3645"/>
                  </a:cubicBezTo>
                  <a:cubicBezTo>
                    <a:pt x="6000" y="3480"/>
                    <a:pt x="6097" y="3321"/>
                    <a:pt x="6201" y="3170"/>
                  </a:cubicBezTo>
                  <a:close/>
                  <a:moveTo>
                    <a:pt x="10081" y="3972"/>
                  </a:moveTo>
                  <a:cubicBezTo>
                    <a:pt x="10143" y="3988"/>
                    <a:pt x="10207" y="4005"/>
                    <a:pt x="10274" y="4022"/>
                  </a:cubicBezTo>
                  <a:cubicBezTo>
                    <a:pt x="10265" y="4035"/>
                    <a:pt x="10257" y="4052"/>
                    <a:pt x="10253" y="4069"/>
                  </a:cubicBezTo>
                  <a:lnTo>
                    <a:pt x="10186" y="4282"/>
                  </a:lnTo>
                  <a:cubicBezTo>
                    <a:pt x="10168" y="4358"/>
                    <a:pt x="10156" y="4430"/>
                    <a:pt x="10143" y="4505"/>
                  </a:cubicBezTo>
                  <a:cubicBezTo>
                    <a:pt x="10135" y="4581"/>
                    <a:pt x="10131" y="4656"/>
                    <a:pt x="10127" y="4732"/>
                  </a:cubicBezTo>
                  <a:cubicBezTo>
                    <a:pt x="10123" y="5034"/>
                    <a:pt x="10186" y="5336"/>
                    <a:pt x="10311" y="5609"/>
                  </a:cubicBezTo>
                  <a:cubicBezTo>
                    <a:pt x="10358" y="5701"/>
                    <a:pt x="10408" y="5794"/>
                    <a:pt x="10467" y="5883"/>
                  </a:cubicBezTo>
                  <a:lnTo>
                    <a:pt x="10219" y="5861"/>
                  </a:lnTo>
                  <a:cubicBezTo>
                    <a:pt x="10056" y="5605"/>
                    <a:pt x="9926" y="5261"/>
                    <a:pt x="9908" y="4850"/>
                  </a:cubicBezTo>
                  <a:cubicBezTo>
                    <a:pt x="9900" y="4610"/>
                    <a:pt x="9934" y="4300"/>
                    <a:pt x="10081" y="3972"/>
                  </a:cubicBezTo>
                  <a:close/>
                  <a:moveTo>
                    <a:pt x="8103" y="3548"/>
                  </a:moveTo>
                  <a:cubicBezTo>
                    <a:pt x="8477" y="3619"/>
                    <a:pt x="8872" y="3691"/>
                    <a:pt x="9283" y="3761"/>
                  </a:cubicBezTo>
                  <a:cubicBezTo>
                    <a:pt x="9451" y="3808"/>
                    <a:pt x="9627" y="3854"/>
                    <a:pt x="9816" y="3905"/>
                  </a:cubicBezTo>
                  <a:cubicBezTo>
                    <a:pt x="9665" y="4261"/>
                    <a:pt x="9631" y="4593"/>
                    <a:pt x="9639" y="4858"/>
                  </a:cubicBezTo>
                  <a:cubicBezTo>
                    <a:pt x="9653" y="5197"/>
                    <a:pt x="9745" y="5538"/>
                    <a:pt x="9896" y="5832"/>
                  </a:cubicBezTo>
                  <a:lnTo>
                    <a:pt x="8267" y="5689"/>
                  </a:lnTo>
                  <a:lnTo>
                    <a:pt x="8309" y="6017"/>
                  </a:lnTo>
                  <a:cubicBezTo>
                    <a:pt x="8153" y="5819"/>
                    <a:pt x="8036" y="5600"/>
                    <a:pt x="7952" y="5370"/>
                  </a:cubicBezTo>
                  <a:cubicBezTo>
                    <a:pt x="7864" y="5114"/>
                    <a:pt x="7818" y="4845"/>
                    <a:pt x="7822" y="4581"/>
                  </a:cubicBezTo>
                  <a:cubicBezTo>
                    <a:pt x="7822" y="4312"/>
                    <a:pt x="7881" y="4048"/>
                    <a:pt x="7982" y="3796"/>
                  </a:cubicBezTo>
                  <a:cubicBezTo>
                    <a:pt x="8019" y="3711"/>
                    <a:pt x="8057" y="3627"/>
                    <a:pt x="8103" y="3548"/>
                  </a:cubicBezTo>
                  <a:close/>
                  <a:moveTo>
                    <a:pt x="12457" y="4560"/>
                  </a:moveTo>
                  <a:cubicBezTo>
                    <a:pt x="12528" y="4573"/>
                    <a:pt x="12600" y="4589"/>
                    <a:pt x="12667" y="4602"/>
                  </a:cubicBezTo>
                  <a:cubicBezTo>
                    <a:pt x="12662" y="4635"/>
                    <a:pt x="12654" y="4668"/>
                    <a:pt x="12650" y="4699"/>
                  </a:cubicBezTo>
                  <a:lnTo>
                    <a:pt x="12633" y="4929"/>
                  </a:lnTo>
                  <a:cubicBezTo>
                    <a:pt x="12629" y="5240"/>
                    <a:pt x="12692" y="5546"/>
                    <a:pt x="12818" y="5827"/>
                  </a:cubicBezTo>
                  <a:cubicBezTo>
                    <a:pt x="12860" y="5920"/>
                    <a:pt x="12910" y="6017"/>
                    <a:pt x="12970" y="6100"/>
                  </a:cubicBezTo>
                  <a:lnTo>
                    <a:pt x="12718" y="6079"/>
                  </a:lnTo>
                  <a:cubicBezTo>
                    <a:pt x="12557" y="5819"/>
                    <a:pt x="12432" y="5466"/>
                    <a:pt x="12415" y="5051"/>
                  </a:cubicBezTo>
                  <a:cubicBezTo>
                    <a:pt x="12410" y="4908"/>
                    <a:pt x="12419" y="4740"/>
                    <a:pt x="12457" y="4560"/>
                  </a:cubicBezTo>
                  <a:close/>
                  <a:moveTo>
                    <a:pt x="10441" y="4064"/>
                  </a:moveTo>
                  <a:cubicBezTo>
                    <a:pt x="11046" y="4220"/>
                    <a:pt x="11680" y="4379"/>
                    <a:pt x="12197" y="4497"/>
                  </a:cubicBezTo>
                  <a:cubicBezTo>
                    <a:pt x="12150" y="4707"/>
                    <a:pt x="12142" y="4895"/>
                    <a:pt x="12146" y="5059"/>
                  </a:cubicBezTo>
                  <a:cubicBezTo>
                    <a:pt x="12158" y="5408"/>
                    <a:pt x="12251" y="5752"/>
                    <a:pt x="12398" y="6054"/>
                  </a:cubicBezTo>
                  <a:lnTo>
                    <a:pt x="10740" y="5908"/>
                  </a:lnTo>
                  <a:lnTo>
                    <a:pt x="10803" y="6205"/>
                  </a:lnTo>
                  <a:cubicBezTo>
                    <a:pt x="10652" y="5999"/>
                    <a:pt x="10538" y="5782"/>
                    <a:pt x="10459" y="5550"/>
                  </a:cubicBezTo>
                  <a:cubicBezTo>
                    <a:pt x="10437" y="5484"/>
                    <a:pt x="10420" y="5416"/>
                    <a:pt x="10400" y="5348"/>
                  </a:cubicBezTo>
                  <a:lnTo>
                    <a:pt x="10358" y="5147"/>
                  </a:lnTo>
                  <a:cubicBezTo>
                    <a:pt x="10354" y="5076"/>
                    <a:pt x="10341" y="5009"/>
                    <a:pt x="10333" y="4941"/>
                  </a:cubicBezTo>
                  <a:cubicBezTo>
                    <a:pt x="10333" y="4870"/>
                    <a:pt x="10329" y="4803"/>
                    <a:pt x="10329" y="4736"/>
                  </a:cubicBezTo>
                  <a:cubicBezTo>
                    <a:pt x="10329" y="4509"/>
                    <a:pt x="10370" y="4282"/>
                    <a:pt x="10441" y="4064"/>
                  </a:cubicBezTo>
                  <a:close/>
                  <a:moveTo>
                    <a:pt x="15690" y="4026"/>
                  </a:moveTo>
                  <a:lnTo>
                    <a:pt x="15690" y="4026"/>
                  </a:lnTo>
                  <a:cubicBezTo>
                    <a:pt x="15652" y="4089"/>
                    <a:pt x="15615" y="4152"/>
                    <a:pt x="15584" y="4220"/>
                  </a:cubicBezTo>
                  <a:cubicBezTo>
                    <a:pt x="15551" y="4290"/>
                    <a:pt x="15514" y="4362"/>
                    <a:pt x="15493" y="4438"/>
                  </a:cubicBezTo>
                  <a:lnTo>
                    <a:pt x="15421" y="4664"/>
                  </a:lnTo>
                  <a:cubicBezTo>
                    <a:pt x="15408" y="4740"/>
                    <a:pt x="15396" y="4819"/>
                    <a:pt x="15383" y="4895"/>
                  </a:cubicBezTo>
                  <a:cubicBezTo>
                    <a:pt x="15375" y="4976"/>
                    <a:pt x="15371" y="5055"/>
                    <a:pt x="15367" y="5135"/>
                  </a:cubicBezTo>
                  <a:cubicBezTo>
                    <a:pt x="15363" y="5449"/>
                    <a:pt x="15421" y="5765"/>
                    <a:pt x="15547" y="6054"/>
                  </a:cubicBezTo>
                  <a:cubicBezTo>
                    <a:pt x="15589" y="6155"/>
                    <a:pt x="15644" y="6251"/>
                    <a:pt x="15698" y="6344"/>
                  </a:cubicBezTo>
                  <a:lnTo>
                    <a:pt x="15450" y="6323"/>
                  </a:lnTo>
                  <a:cubicBezTo>
                    <a:pt x="15291" y="6050"/>
                    <a:pt x="15165" y="5689"/>
                    <a:pt x="15148" y="5261"/>
                  </a:cubicBezTo>
                  <a:cubicBezTo>
                    <a:pt x="15136" y="4955"/>
                    <a:pt x="15186" y="4538"/>
                    <a:pt x="15425" y="4106"/>
                  </a:cubicBezTo>
                  <a:cubicBezTo>
                    <a:pt x="15514" y="4077"/>
                    <a:pt x="15601" y="4052"/>
                    <a:pt x="15690" y="4026"/>
                  </a:cubicBezTo>
                  <a:close/>
                  <a:moveTo>
                    <a:pt x="15077" y="4215"/>
                  </a:moveTo>
                  <a:cubicBezTo>
                    <a:pt x="14909" y="4610"/>
                    <a:pt x="14871" y="4984"/>
                    <a:pt x="14879" y="5273"/>
                  </a:cubicBezTo>
                  <a:cubicBezTo>
                    <a:pt x="14892" y="5626"/>
                    <a:pt x="14985" y="5983"/>
                    <a:pt x="15131" y="6294"/>
                  </a:cubicBezTo>
                  <a:lnTo>
                    <a:pt x="13221" y="6125"/>
                  </a:lnTo>
                  <a:lnTo>
                    <a:pt x="13272" y="6390"/>
                  </a:lnTo>
                  <a:cubicBezTo>
                    <a:pt x="13137" y="6197"/>
                    <a:pt x="13036" y="5987"/>
                    <a:pt x="12965" y="5769"/>
                  </a:cubicBezTo>
                  <a:lnTo>
                    <a:pt x="12906" y="5563"/>
                  </a:lnTo>
                  <a:lnTo>
                    <a:pt x="12864" y="5354"/>
                  </a:lnTo>
                  <a:cubicBezTo>
                    <a:pt x="12860" y="5286"/>
                    <a:pt x="12848" y="5214"/>
                    <a:pt x="12839" y="5143"/>
                  </a:cubicBezTo>
                  <a:cubicBezTo>
                    <a:pt x="12839" y="5071"/>
                    <a:pt x="12835" y="5005"/>
                    <a:pt x="12835" y="4933"/>
                  </a:cubicBezTo>
                  <a:cubicBezTo>
                    <a:pt x="12835" y="4837"/>
                    <a:pt x="12844" y="4736"/>
                    <a:pt x="12856" y="4639"/>
                  </a:cubicBezTo>
                  <a:cubicBezTo>
                    <a:pt x="12939" y="4656"/>
                    <a:pt x="13015" y="4668"/>
                    <a:pt x="13078" y="4677"/>
                  </a:cubicBezTo>
                  <a:cubicBezTo>
                    <a:pt x="13131" y="4685"/>
                    <a:pt x="13185" y="4688"/>
                    <a:pt x="13242" y="4688"/>
                  </a:cubicBezTo>
                  <a:cubicBezTo>
                    <a:pt x="13702" y="4688"/>
                    <a:pt x="14314" y="4462"/>
                    <a:pt x="15077" y="4215"/>
                  </a:cubicBezTo>
                  <a:close/>
                  <a:moveTo>
                    <a:pt x="4354" y="5869"/>
                  </a:moveTo>
                  <a:cubicBezTo>
                    <a:pt x="4405" y="5895"/>
                    <a:pt x="4459" y="5916"/>
                    <a:pt x="4518" y="5937"/>
                  </a:cubicBezTo>
                  <a:lnTo>
                    <a:pt x="4077" y="5970"/>
                  </a:lnTo>
                  <a:lnTo>
                    <a:pt x="5219" y="6046"/>
                  </a:lnTo>
                  <a:cubicBezTo>
                    <a:pt x="6017" y="6125"/>
                    <a:pt x="7620" y="6268"/>
                    <a:pt x="9434" y="6428"/>
                  </a:cubicBezTo>
                  <a:lnTo>
                    <a:pt x="3057" y="5966"/>
                  </a:lnTo>
                  <a:lnTo>
                    <a:pt x="4354" y="5869"/>
                  </a:lnTo>
                  <a:close/>
                  <a:moveTo>
                    <a:pt x="24494" y="6168"/>
                  </a:moveTo>
                  <a:lnTo>
                    <a:pt x="23515" y="6311"/>
                  </a:lnTo>
                  <a:lnTo>
                    <a:pt x="22537" y="6441"/>
                  </a:lnTo>
                  <a:lnTo>
                    <a:pt x="22386" y="6462"/>
                  </a:lnTo>
                  <a:cubicBezTo>
                    <a:pt x="22604" y="6416"/>
                    <a:pt x="22819" y="6369"/>
                    <a:pt x="23029" y="6327"/>
                  </a:cubicBezTo>
                  <a:lnTo>
                    <a:pt x="23511" y="6272"/>
                  </a:lnTo>
                  <a:lnTo>
                    <a:pt x="24494" y="6168"/>
                  </a:lnTo>
                  <a:close/>
                  <a:moveTo>
                    <a:pt x="17432" y="3699"/>
                  </a:moveTo>
                  <a:lnTo>
                    <a:pt x="18154" y="3736"/>
                  </a:lnTo>
                  <a:cubicBezTo>
                    <a:pt x="17491" y="4501"/>
                    <a:pt x="17210" y="5219"/>
                    <a:pt x="17314" y="5873"/>
                  </a:cubicBezTo>
                  <a:cubicBezTo>
                    <a:pt x="17353" y="6121"/>
                    <a:pt x="17444" y="6331"/>
                    <a:pt x="17554" y="6507"/>
                  </a:cubicBezTo>
                  <a:lnTo>
                    <a:pt x="15942" y="6365"/>
                  </a:lnTo>
                  <a:lnTo>
                    <a:pt x="16000" y="6638"/>
                  </a:lnTo>
                  <a:cubicBezTo>
                    <a:pt x="15866" y="6437"/>
                    <a:pt x="15770" y="6222"/>
                    <a:pt x="15694" y="5999"/>
                  </a:cubicBezTo>
                  <a:lnTo>
                    <a:pt x="15640" y="5786"/>
                  </a:lnTo>
                  <a:cubicBezTo>
                    <a:pt x="15627" y="5714"/>
                    <a:pt x="15610" y="5643"/>
                    <a:pt x="15597" y="5571"/>
                  </a:cubicBezTo>
                  <a:cubicBezTo>
                    <a:pt x="15593" y="5500"/>
                    <a:pt x="15580" y="5429"/>
                    <a:pt x="15572" y="5354"/>
                  </a:cubicBezTo>
                  <a:cubicBezTo>
                    <a:pt x="15572" y="5282"/>
                    <a:pt x="15568" y="5210"/>
                    <a:pt x="15568" y="5135"/>
                  </a:cubicBezTo>
                  <a:cubicBezTo>
                    <a:pt x="15568" y="4845"/>
                    <a:pt x="15627" y="4555"/>
                    <a:pt x="15727" y="4282"/>
                  </a:cubicBezTo>
                  <a:cubicBezTo>
                    <a:pt x="15766" y="4178"/>
                    <a:pt x="15816" y="4077"/>
                    <a:pt x="15866" y="3976"/>
                  </a:cubicBezTo>
                  <a:cubicBezTo>
                    <a:pt x="16139" y="3901"/>
                    <a:pt x="16425" y="3833"/>
                    <a:pt x="16727" y="3775"/>
                  </a:cubicBezTo>
                  <a:cubicBezTo>
                    <a:pt x="16958" y="3749"/>
                    <a:pt x="17192" y="3724"/>
                    <a:pt x="17432" y="3699"/>
                  </a:cubicBezTo>
                  <a:close/>
                  <a:moveTo>
                    <a:pt x="25749" y="3207"/>
                  </a:moveTo>
                  <a:lnTo>
                    <a:pt x="25749" y="3207"/>
                  </a:lnTo>
                  <a:cubicBezTo>
                    <a:pt x="25745" y="3232"/>
                    <a:pt x="25736" y="3258"/>
                    <a:pt x="25728" y="3283"/>
                  </a:cubicBezTo>
                  <a:lnTo>
                    <a:pt x="18436" y="4174"/>
                  </a:lnTo>
                  <a:lnTo>
                    <a:pt x="25695" y="3422"/>
                  </a:lnTo>
                  <a:lnTo>
                    <a:pt x="25695" y="3422"/>
                  </a:lnTo>
                  <a:cubicBezTo>
                    <a:pt x="25682" y="3472"/>
                    <a:pt x="25674" y="3523"/>
                    <a:pt x="25660" y="3577"/>
                  </a:cubicBezTo>
                  <a:lnTo>
                    <a:pt x="23600" y="3901"/>
                  </a:lnTo>
                  <a:lnTo>
                    <a:pt x="23600" y="3901"/>
                  </a:lnTo>
                  <a:lnTo>
                    <a:pt x="25644" y="3707"/>
                  </a:lnTo>
                  <a:lnTo>
                    <a:pt x="25644" y="3707"/>
                  </a:lnTo>
                  <a:cubicBezTo>
                    <a:pt x="25635" y="3757"/>
                    <a:pt x="25631" y="3808"/>
                    <a:pt x="25623" y="3862"/>
                  </a:cubicBezTo>
                  <a:lnTo>
                    <a:pt x="21564" y="4451"/>
                  </a:lnTo>
                  <a:lnTo>
                    <a:pt x="21564" y="4451"/>
                  </a:lnTo>
                  <a:lnTo>
                    <a:pt x="25615" y="3997"/>
                  </a:lnTo>
                  <a:lnTo>
                    <a:pt x="25615" y="3997"/>
                  </a:lnTo>
                  <a:cubicBezTo>
                    <a:pt x="25602" y="4257"/>
                    <a:pt x="25623" y="4551"/>
                    <a:pt x="25707" y="4854"/>
                  </a:cubicBezTo>
                  <a:lnTo>
                    <a:pt x="18335" y="6134"/>
                  </a:lnTo>
                  <a:lnTo>
                    <a:pt x="25745" y="4980"/>
                  </a:lnTo>
                  <a:cubicBezTo>
                    <a:pt x="25766" y="5034"/>
                    <a:pt x="25782" y="5089"/>
                    <a:pt x="25808" y="5143"/>
                  </a:cubicBezTo>
                  <a:lnTo>
                    <a:pt x="25817" y="5143"/>
                  </a:lnTo>
                  <a:lnTo>
                    <a:pt x="25829" y="5189"/>
                  </a:lnTo>
                  <a:cubicBezTo>
                    <a:pt x="25187" y="5340"/>
                    <a:pt x="21702" y="6138"/>
                    <a:pt x="17991" y="6726"/>
                  </a:cubicBezTo>
                  <a:lnTo>
                    <a:pt x="17952" y="6689"/>
                  </a:lnTo>
                  <a:lnTo>
                    <a:pt x="25304" y="5257"/>
                  </a:lnTo>
                  <a:lnTo>
                    <a:pt x="17847" y="6571"/>
                  </a:lnTo>
                  <a:cubicBezTo>
                    <a:pt x="17700" y="6390"/>
                    <a:pt x="17566" y="6151"/>
                    <a:pt x="17516" y="5848"/>
                  </a:cubicBezTo>
                  <a:lnTo>
                    <a:pt x="21546" y="5219"/>
                  </a:lnTo>
                  <a:lnTo>
                    <a:pt x="21546" y="5219"/>
                  </a:lnTo>
                  <a:lnTo>
                    <a:pt x="17499" y="5718"/>
                  </a:lnTo>
                  <a:cubicBezTo>
                    <a:pt x="17495" y="5651"/>
                    <a:pt x="17495" y="5580"/>
                    <a:pt x="17499" y="5509"/>
                  </a:cubicBezTo>
                  <a:lnTo>
                    <a:pt x="25317" y="4375"/>
                  </a:lnTo>
                  <a:lnTo>
                    <a:pt x="17512" y="5370"/>
                  </a:lnTo>
                  <a:cubicBezTo>
                    <a:pt x="17574" y="4950"/>
                    <a:pt x="17793" y="4501"/>
                    <a:pt x="18175" y="4026"/>
                  </a:cubicBezTo>
                  <a:lnTo>
                    <a:pt x="25749" y="3207"/>
                  </a:lnTo>
                  <a:close/>
                  <a:moveTo>
                    <a:pt x="26064" y="5131"/>
                  </a:moveTo>
                  <a:cubicBezTo>
                    <a:pt x="26282" y="5131"/>
                    <a:pt x="26555" y="5164"/>
                    <a:pt x="26484" y="5332"/>
                  </a:cubicBezTo>
                  <a:cubicBezTo>
                    <a:pt x="26484" y="5332"/>
                    <a:pt x="21928" y="6470"/>
                    <a:pt x="18301" y="6974"/>
                  </a:cubicBezTo>
                  <a:cubicBezTo>
                    <a:pt x="18285" y="6961"/>
                    <a:pt x="18246" y="6935"/>
                    <a:pt x="18196" y="6902"/>
                  </a:cubicBezTo>
                  <a:cubicBezTo>
                    <a:pt x="22227" y="6255"/>
                    <a:pt x="25947" y="5374"/>
                    <a:pt x="25984" y="5366"/>
                  </a:cubicBezTo>
                  <a:cubicBezTo>
                    <a:pt x="26009" y="5358"/>
                    <a:pt x="26034" y="5340"/>
                    <a:pt x="26047" y="5315"/>
                  </a:cubicBezTo>
                  <a:cubicBezTo>
                    <a:pt x="26060" y="5290"/>
                    <a:pt x="26064" y="5261"/>
                    <a:pt x="26055" y="5236"/>
                  </a:cubicBezTo>
                  <a:lnTo>
                    <a:pt x="26022" y="5131"/>
                  </a:lnTo>
                  <a:close/>
                  <a:moveTo>
                    <a:pt x="3775" y="6243"/>
                  </a:moveTo>
                  <a:lnTo>
                    <a:pt x="4006" y="6260"/>
                  </a:lnTo>
                  <a:cubicBezTo>
                    <a:pt x="3830" y="6445"/>
                    <a:pt x="3678" y="6663"/>
                    <a:pt x="3574" y="6906"/>
                  </a:cubicBezTo>
                  <a:cubicBezTo>
                    <a:pt x="3435" y="7209"/>
                    <a:pt x="3367" y="7545"/>
                    <a:pt x="3367" y="7877"/>
                  </a:cubicBezTo>
                  <a:cubicBezTo>
                    <a:pt x="3372" y="8212"/>
                    <a:pt x="3439" y="8544"/>
                    <a:pt x="3569" y="8850"/>
                  </a:cubicBezTo>
                  <a:cubicBezTo>
                    <a:pt x="3619" y="8968"/>
                    <a:pt x="3678" y="9082"/>
                    <a:pt x="3750" y="9187"/>
                  </a:cubicBezTo>
                  <a:lnTo>
                    <a:pt x="3493" y="9161"/>
                  </a:lnTo>
                  <a:cubicBezTo>
                    <a:pt x="3090" y="8452"/>
                    <a:pt x="2914" y="7226"/>
                    <a:pt x="3775" y="6243"/>
                  </a:cubicBezTo>
                  <a:close/>
                  <a:moveTo>
                    <a:pt x="24817" y="9061"/>
                  </a:moveTo>
                  <a:lnTo>
                    <a:pt x="25691" y="9119"/>
                  </a:lnTo>
                  <a:lnTo>
                    <a:pt x="24792" y="9241"/>
                  </a:lnTo>
                  <a:cubicBezTo>
                    <a:pt x="24792" y="9241"/>
                    <a:pt x="24792" y="9237"/>
                    <a:pt x="24796" y="9233"/>
                  </a:cubicBezTo>
                  <a:cubicBezTo>
                    <a:pt x="24813" y="9173"/>
                    <a:pt x="24821" y="9115"/>
                    <a:pt x="24817" y="9061"/>
                  </a:cubicBezTo>
                  <a:close/>
                  <a:moveTo>
                    <a:pt x="2032" y="6117"/>
                  </a:moveTo>
                  <a:lnTo>
                    <a:pt x="3448" y="6222"/>
                  </a:lnTo>
                  <a:cubicBezTo>
                    <a:pt x="2712" y="7183"/>
                    <a:pt x="2784" y="8334"/>
                    <a:pt x="3165" y="9123"/>
                  </a:cubicBezTo>
                  <a:lnTo>
                    <a:pt x="1890" y="8976"/>
                  </a:lnTo>
                  <a:lnTo>
                    <a:pt x="2074" y="9291"/>
                  </a:lnTo>
                  <a:cubicBezTo>
                    <a:pt x="1671" y="8939"/>
                    <a:pt x="1491" y="8321"/>
                    <a:pt x="1483" y="7712"/>
                  </a:cubicBezTo>
                  <a:cubicBezTo>
                    <a:pt x="1478" y="7061"/>
                    <a:pt x="1679" y="6420"/>
                    <a:pt x="2032" y="6117"/>
                  </a:cubicBezTo>
                  <a:close/>
                  <a:moveTo>
                    <a:pt x="5866" y="6394"/>
                  </a:moveTo>
                  <a:lnTo>
                    <a:pt x="6105" y="6416"/>
                  </a:lnTo>
                  <a:cubicBezTo>
                    <a:pt x="5916" y="6613"/>
                    <a:pt x="5760" y="6848"/>
                    <a:pt x="5651" y="7108"/>
                  </a:cubicBezTo>
                  <a:cubicBezTo>
                    <a:pt x="5517" y="7423"/>
                    <a:pt x="5450" y="7772"/>
                    <a:pt x="5450" y="8115"/>
                  </a:cubicBezTo>
                  <a:cubicBezTo>
                    <a:pt x="5454" y="8460"/>
                    <a:pt x="5521" y="8805"/>
                    <a:pt x="5651" y="9119"/>
                  </a:cubicBezTo>
                  <a:cubicBezTo>
                    <a:pt x="5694" y="9224"/>
                    <a:pt x="5740" y="9325"/>
                    <a:pt x="5798" y="9421"/>
                  </a:cubicBezTo>
                  <a:lnTo>
                    <a:pt x="5546" y="9392"/>
                  </a:lnTo>
                  <a:cubicBezTo>
                    <a:pt x="5161" y="8640"/>
                    <a:pt x="5022" y="7398"/>
                    <a:pt x="5866" y="6394"/>
                  </a:cubicBezTo>
                  <a:close/>
                  <a:moveTo>
                    <a:pt x="4064" y="6264"/>
                  </a:moveTo>
                  <a:lnTo>
                    <a:pt x="5542" y="6373"/>
                  </a:lnTo>
                  <a:cubicBezTo>
                    <a:pt x="4812" y="7356"/>
                    <a:pt x="4862" y="8532"/>
                    <a:pt x="5223" y="9354"/>
                  </a:cubicBezTo>
                  <a:lnTo>
                    <a:pt x="4035" y="9220"/>
                  </a:lnTo>
                  <a:lnTo>
                    <a:pt x="4098" y="9551"/>
                  </a:lnTo>
                  <a:cubicBezTo>
                    <a:pt x="3934" y="9312"/>
                    <a:pt x="3816" y="9057"/>
                    <a:pt x="3733" y="8787"/>
                  </a:cubicBezTo>
                  <a:lnTo>
                    <a:pt x="3674" y="8565"/>
                  </a:lnTo>
                  <a:lnTo>
                    <a:pt x="3632" y="8334"/>
                  </a:lnTo>
                  <a:lnTo>
                    <a:pt x="3603" y="8107"/>
                  </a:lnTo>
                  <a:lnTo>
                    <a:pt x="3594" y="7877"/>
                  </a:lnTo>
                  <a:cubicBezTo>
                    <a:pt x="3590" y="7570"/>
                    <a:pt x="3640" y="7263"/>
                    <a:pt x="3737" y="6970"/>
                  </a:cubicBezTo>
                  <a:cubicBezTo>
                    <a:pt x="3816" y="6726"/>
                    <a:pt x="3930" y="6491"/>
                    <a:pt x="4064" y="6264"/>
                  </a:cubicBezTo>
                  <a:close/>
                  <a:moveTo>
                    <a:pt x="8385" y="6579"/>
                  </a:moveTo>
                  <a:lnTo>
                    <a:pt x="8624" y="6596"/>
                  </a:lnTo>
                  <a:cubicBezTo>
                    <a:pt x="8443" y="6801"/>
                    <a:pt x="8296" y="7036"/>
                    <a:pt x="8191" y="7288"/>
                  </a:cubicBezTo>
                  <a:cubicBezTo>
                    <a:pt x="8057" y="7616"/>
                    <a:pt x="7994" y="7968"/>
                    <a:pt x="7994" y="8321"/>
                  </a:cubicBezTo>
                  <a:cubicBezTo>
                    <a:pt x="7998" y="8674"/>
                    <a:pt x="8061" y="9026"/>
                    <a:pt x="8191" y="9354"/>
                  </a:cubicBezTo>
                  <a:cubicBezTo>
                    <a:pt x="8238" y="9476"/>
                    <a:pt x="8296" y="9598"/>
                    <a:pt x="8364" y="9711"/>
                  </a:cubicBezTo>
                  <a:lnTo>
                    <a:pt x="8108" y="9681"/>
                  </a:lnTo>
                  <a:cubicBezTo>
                    <a:pt x="7713" y="8917"/>
                    <a:pt x="7554" y="7625"/>
                    <a:pt x="8385" y="6579"/>
                  </a:cubicBezTo>
                  <a:close/>
                  <a:moveTo>
                    <a:pt x="6155" y="6416"/>
                  </a:moveTo>
                  <a:lnTo>
                    <a:pt x="8066" y="6558"/>
                  </a:lnTo>
                  <a:cubicBezTo>
                    <a:pt x="7343" y="7578"/>
                    <a:pt x="7407" y="8805"/>
                    <a:pt x="7784" y="9644"/>
                  </a:cubicBezTo>
                  <a:lnTo>
                    <a:pt x="6134" y="9460"/>
                  </a:lnTo>
                  <a:lnTo>
                    <a:pt x="6184" y="9863"/>
                  </a:lnTo>
                  <a:cubicBezTo>
                    <a:pt x="6017" y="9615"/>
                    <a:pt x="5899" y="9342"/>
                    <a:pt x="5816" y="9061"/>
                  </a:cubicBezTo>
                  <a:lnTo>
                    <a:pt x="5756" y="8830"/>
                  </a:lnTo>
                  <a:lnTo>
                    <a:pt x="5715" y="8590"/>
                  </a:lnTo>
                  <a:lnTo>
                    <a:pt x="5685" y="8351"/>
                  </a:lnTo>
                  <a:lnTo>
                    <a:pt x="5676" y="8111"/>
                  </a:lnTo>
                  <a:cubicBezTo>
                    <a:pt x="5672" y="7792"/>
                    <a:pt x="5723" y="7474"/>
                    <a:pt x="5816" y="7167"/>
                  </a:cubicBezTo>
                  <a:cubicBezTo>
                    <a:pt x="5899" y="6906"/>
                    <a:pt x="6017" y="6658"/>
                    <a:pt x="6155" y="6416"/>
                  </a:cubicBezTo>
                  <a:close/>
                  <a:moveTo>
                    <a:pt x="10941" y="6764"/>
                  </a:moveTo>
                  <a:lnTo>
                    <a:pt x="11185" y="6780"/>
                  </a:lnTo>
                  <a:cubicBezTo>
                    <a:pt x="10996" y="6999"/>
                    <a:pt x="10840" y="7251"/>
                    <a:pt x="10732" y="7524"/>
                  </a:cubicBezTo>
                  <a:cubicBezTo>
                    <a:pt x="10597" y="7859"/>
                    <a:pt x="10534" y="8220"/>
                    <a:pt x="10534" y="8582"/>
                  </a:cubicBezTo>
                  <a:cubicBezTo>
                    <a:pt x="10538" y="8943"/>
                    <a:pt x="10602" y="9303"/>
                    <a:pt x="10732" y="9640"/>
                  </a:cubicBezTo>
                  <a:cubicBezTo>
                    <a:pt x="10778" y="9762"/>
                    <a:pt x="10832" y="9883"/>
                    <a:pt x="10895" y="9997"/>
                  </a:cubicBezTo>
                  <a:lnTo>
                    <a:pt x="10639" y="9967"/>
                  </a:lnTo>
                  <a:cubicBezTo>
                    <a:pt x="10249" y="9173"/>
                    <a:pt x="10098" y="7838"/>
                    <a:pt x="10941" y="6764"/>
                  </a:cubicBezTo>
                  <a:close/>
                  <a:moveTo>
                    <a:pt x="8682" y="6600"/>
                  </a:moveTo>
                  <a:lnTo>
                    <a:pt x="10627" y="6743"/>
                  </a:lnTo>
                  <a:cubicBezTo>
                    <a:pt x="9887" y="7792"/>
                    <a:pt x="9947" y="9061"/>
                    <a:pt x="10325" y="9933"/>
                  </a:cubicBezTo>
                  <a:lnTo>
                    <a:pt x="8641" y="9741"/>
                  </a:lnTo>
                  <a:lnTo>
                    <a:pt x="8707" y="10105"/>
                  </a:lnTo>
                  <a:cubicBezTo>
                    <a:pt x="8548" y="9850"/>
                    <a:pt x="8439" y="9576"/>
                    <a:pt x="8355" y="9299"/>
                  </a:cubicBezTo>
                  <a:lnTo>
                    <a:pt x="8296" y="9057"/>
                  </a:lnTo>
                  <a:lnTo>
                    <a:pt x="8254" y="8813"/>
                  </a:lnTo>
                  <a:lnTo>
                    <a:pt x="8229" y="8569"/>
                  </a:lnTo>
                  <a:lnTo>
                    <a:pt x="8217" y="8321"/>
                  </a:lnTo>
                  <a:cubicBezTo>
                    <a:pt x="8213" y="7993"/>
                    <a:pt x="8263" y="7666"/>
                    <a:pt x="8360" y="7348"/>
                  </a:cubicBezTo>
                  <a:cubicBezTo>
                    <a:pt x="8435" y="7092"/>
                    <a:pt x="8548" y="6844"/>
                    <a:pt x="8682" y="6600"/>
                  </a:cubicBezTo>
                  <a:close/>
                  <a:moveTo>
                    <a:pt x="13712" y="6966"/>
                  </a:moveTo>
                  <a:lnTo>
                    <a:pt x="13960" y="6986"/>
                  </a:lnTo>
                  <a:cubicBezTo>
                    <a:pt x="13767" y="7213"/>
                    <a:pt x="13611" y="7478"/>
                    <a:pt x="13503" y="7763"/>
                  </a:cubicBezTo>
                  <a:cubicBezTo>
                    <a:pt x="13368" y="8107"/>
                    <a:pt x="13305" y="8481"/>
                    <a:pt x="13305" y="8850"/>
                  </a:cubicBezTo>
                  <a:cubicBezTo>
                    <a:pt x="13309" y="9220"/>
                    <a:pt x="13373" y="9594"/>
                    <a:pt x="13499" y="9938"/>
                  </a:cubicBezTo>
                  <a:cubicBezTo>
                    <a:pt x="13549" y="10064"/>
                    <a:pt x="13603" y="10190"/>
                    <a:pt x="13666" y="10311"/>
                  </a:cubicBezTo>
                  <a:lnTo>
                    <a:pt x="13414" y="10282"/>
                  </a:lnTo>
                  <a:cubicBezTo>
                    <a:pt x="13032" y="9476"/>
                    <a:pt x="12848" y="8119"/>
                    <a:pt x="13712" y="6966"/>
                  </a:cubicBezTo>
                  <a:close/>
                  <a:moveTo>
                    <a:pt x="11240" y="6784"/>
                  </a:moveTo>
                  <a:lnTo>
                    <a:pt x="13402" y="6945"/>
                  </a:lnTo>
                  <a:cubicBezTo>
                    <a:pt x="12667" y="8032"/>
                    <a:pt x="12730" y="9346"/>
                    <a:pt x="13100" y="10244"/>
                  </a:cubicBezTo>
                  <a:lnTo>
                    <a:pt x="11160" y="10026"/>
                  </a:lnTo>
                  <a:lnTo>
                    <a:pt x="11214" y="10349"/>
                  </a:lnTo>
                  <a:cubicBezTo>
                    <a:pt x="11071" y="10105"/>
                    <a:pt x="10970" y="9850"/>
                    <a:pt x="10899" y="9586"/>
                  </a:cubicBezTo>
                  <a:lnTo>
                    <a:pt x="10840" y="9338"/>
                  </a:lnTo>
                  <a:cubicBezTo>
                    <a:pt x="10823" y="9253"/>
                    <a:pt x="10807" y="9169"/>
                    <a:pt x="10798" y="9086"/>
                  </a:cubicBezTo>
                  <a:lnTo>
                    <a:pt x="10769" y="8834"/>
                  </a:lnTo>
                  <a:lnTo>
                    <a:pt x="10761" y="8582"/>
                  </a:lnTo>
                  <a:cubicBezTo>
                    <a:pt x="10757" y="8245"/>
                    <a:pt x="10803" y="7906"/>
                    <a:pt x="10899" y="7582"/>
                  </a:cubicBezTo>
                  <a:cubicBezTo>
                    <a:pt x="10980" y="7309"/>
                    <a:pt x="11096" y="7045"/>
                    <a:pt x="11240" y="6784"/>
                  </a:cubicBezTo>
                  <a:close/>
                  <a:moveTo>
                    <a:pt x="14010" y="6986"/>
                  </a:moveTo>
                  <a:lnTo>
                    <a:pt x="16126" y="7142"/>
                  </a:lnTo>
                  <a:cubicBezTo>
                    <a:pt x="15442" y="8090"/>
                    <a:pt x="15161" y="8985"/>
                    <a:pt x="15295" y="9795"/>
                  </a:cubicBezTo>
                  <a:cubicBezTo>
                    <a:pt x="15342" y="10080"/>
                    <a:pt x="15438" y="10320"/>
                    <a:pt x="15543" y="10522"/>
                  </a:cubicBezTo>
                  <a:lnTo>
                    <a:pt x="13918" y="10336"/>
                  </a:lnTo>
                  <a:lnTo>
                    <a:pt x="13977" y="10669"/>
                  </a:lnTo>
                  <a:cubicBezTo>
                    <a:pt x="13842" y="10421"/>
                    <a:pt x="13741" y="10156"/>
                    <a:pt x="13666" y="9888"/>
                  </a:cubicBezTo>
                  <a:lnTo>
                    <a:pt x="13607" y="9631"/>
                  </a:lnTo>
                  <a:cubicBezTo>
                    <a:pt x="13594" y="9543"/>
                    <a:pt x="13578" y="9460"/>
                    <a:pt x="13565" y="9371"/>
                  </a:cubicBezTo>
                  <a:lnTo>
                    <a:pt x="13540" y="9111"/>
                  </a:lnTo>
                  <a:lnTo>
                    <a:pt x="13532" y="8850"/>
                  </a:lnTo>
                  <a:cubicBezTo>
                    <a:pt x="13528" y="8502"/>
                    <a:pt x="13578" y="8154"/>
                    <a:pt x="13670" y="7817"/>
                  </a:cubicBezTo>
                  <a:cubicBezTo>
                    <a:pt x="13750" y="7532"/>
                    <a:pt x="13867" y="7259"/>
                    <a:pt x="14010" y="6986"/>
                  </a:cubicBezTo>
                  <a:close/>
                  <a:moveTo>
                    <a:pt x="4610" y="10039"/>
                  </a:moveTo>
                  <a:cubicBezTo>
                    <a:pt x="6147" y="10215"/>
                    <a:pt x="8317" y="10462"/>
                    <a:pt x="10362" y="10689"/>
                  </a:cubicBezTo>
                  <a:lnTo>
                    <a:pt x="9866" y="10752"/>
                  </a:lnTo>
                  <a:lnTo>
                    <a:pt x="4043" y="10093"/>
                  </a:lnTo>
                  <a:lnTo>
                    <a:pt x="4610" y="10039"/>
                  </a:lnTo>
                  <a:close/>
                  <a:moveTo>
                    <a:pt x="23701" y="7222"/>
                  </a:moveTo>
                  <a:lnTo>
                    <a:pt x="23701" y="7222"/>
                  </a:lnTo>
                  <a:cubicBezTo>
                    <a:pt x="23696" y="7268"/>
                    <a:pt x="23692" y="7313"/>
                    <a:pt x="23688" y="7364"/>
                  </a:cubicBezTo>
                  <a:lnTo>
                    <a:pt x="19582" y="8049"/>
                  </a:lnTo>
                  <a:lnTo>
                    <a:pt x="19582" y="8049"/>
                  </a:lnTo>
                  <a:lnTo>
                    <a:pt x="23684" y="7515"/>
                  </a:lnTo>
                  <a:lnTo>
                    <a:pt x="23684" y="7515"/>
                  </a:lnTo>
                  <a:cubicBezTo>
                    <a:pt x="23670" y="7838"/>
                    <a:pt x="23696" y="8204"/>
                    <a:pt x="23788" y="8573"/>
                  </a:cubicBezTo>
                  <a:lnTo>
                    <a:pt x="16340" y="10072"/>
                  </a:lnTo>
                  <a:lnTo>
                    <a:pt x="23827" y="8716"/>
                  </a:lnTo>
                  <a:cubicBezTo>
                    <a:pt x="23843" y="8779"/>
                    <a:pt x="23864" y="8838"/>
                    <a:pt x="23885" y="8896"/>
                  </a:cubicBezTo>
                  <a:lnTo>
                    <a:pt x="23910" y="8993"/>
                  </a:lnTo>
                  <a:cubicBezTo>
                    <a:pt x="23259" y="9173"/>
                    <a:pt x="19750" y="10119"/>
                    <a:pt x="16009" y="10803"/>
                  </a:cubicBezTo>
                  <a:cubicBezTo>
                    <a:pt x="15992" y="10782"/>
                    <a:pt x="15975" y="10760"/>
                    <a:pt x="15958" y="10739"/>
                  </a:cubicBezTo>
                  <a:lnTo>
                    <a:pt x="23381" y="9057"/>
                  </a:lnTo>
                  <a:lnTo>
                    <a:pt x="23381" y="9057"/>
                  </a:lnTo>
                  <a:lnTo>
                    <a:pt x="15861" y="10609"/>
                  </a:lnTo>
                  <a:cubicBezTo>
                    <a:pt x="15715" y="10392"/>
                    <a:pt x="15576" y="10105"/>
                    <a:pt x="15518" y="9757"/>
                  </a:cubicBezTo>
                  <a:cubicBezTo>
                    <a:pt x="15518" y="9741"/>
                    <a:pt x="15514" y="9728"/>
                    <a:pt x="15514" y="9711"/>
                  </a:cubicBezTo>
                  <a:lnTo>
                    <a:pt x="19578" y="8985"/>
                  </a:lnTo>
                  <a:lnTo>
                    <a:pt x="19578" y="8985"/>
                  </a:lnTo>
                  <a:lnTo>
                    <a:pt x="15497" y="9568"/>
                  </a:lnTo>
                  <a:cubicBezTo>
                    <a:pt x="15489" y="9480"/>
                    <a:pt x="15489" y="9388"/>
                    <a:pt x="15493" y="9299"/>
                  </a:cubicBezTo>
                  <a:lnTo>
                    <a:pt x="23381" y="7985"/>
                  </a:lnTo>
                  <a:lnTo>
                    <a:pt x="15501" y="9144"/>
                  </a:lnTo>
                  <a:cubicBezTo>
                    <a:pt x="15555" y="8632"/>
                    <a:pt x="15774" y="8082"/>
                    <a:pt x="16152" y="7507"/>
                  </a:cubicBezTo>
                  <a:lnTo>
                    <a:pt x="16803" y="7427"/>
                  </a:lnTo>
                  <a:cubicBezTo>
                    <a:pt x="16924" y="7478"/>
                    <a:pt x="17080" y="7524"/>
                    <a:pt x="17285" y="7565"/>
                  </a:cubicBezTo>
                  <a:lnTo>
                    <a:pt x="16412" y="7687"/>
                  </a:lnTo>
                  <a:lnTo>
                    <a:pt x="16412" y="7687"/>
                  </a:lnTo>
                  <a:lnTo>
                    <a:pt x="17344" y="7578"/>
                  </a:lnTo>
                  <a:cubicBezTo>
                    <a:pt x="17423" y="7590"/>
                    <a:pt x="17512" y="7604"/>
                    <a:pt x="17609" y="7616"/>
                  </a:cubicBezTo>
                  <a:cubicBezTo>
                    <a:pt x="17773" y="7636"/>
                    <a:pt x="17992" y="7644"/>
                    <a:pt x="18249" y="7644"/>
                  </a:cubicBezTo>
                  <a:cubicBezTo>
                    <a:pt x="19884" y="7644"/>
                    <a:pt x="23073" y="7290"/>
                    <a:pt x="23701" y="7222"/>
                  </a:cubicBezTo>
                  <a:close/>
                  <a:moveTo>
                    <a:pt x="24137" y="8909"/>
                  </a:moveTo>
                  <a:cubicBezTo>
                    <a:pt x="24364" y="8909"/>
                    <a:pt x="24653" y="8947"/>
                    <a:pt x="24582" y="9161"/>
                  </a:cubicBezTo>
                  <a:cubicBezTo>
                    <a:pt x="24582" y="9161"/>
                    <a:pt x="19981" y="10513"/>
                    <a:pt x="16311" y="11097"/>
                  </a:cubicBezTo>
                  <a:cubicBezTo>
                    <a:pt x="16286" y="11080"/>
                    <a:pt x="16244" y="11047"/>
                    <a:pt x="16198" y="11000"/>
                  </a:cubicBezTo>
                  <a:cubicBezTo>
                    <a:pt x="20279" y="10240"/>
                    <a:pt x="24040" y="9191"/>
                    <a:pt x="24079" y="9182"/>
                  </a:cubicBezTo>
                  <a:cubicBezTo>
                    <a:pt x="24137" y="9165"/>
                    <a:pt x="24174" y="9102"/>
                    <a:pt x="24158" y="9043"/>
                  </a:cubicBezTo>
                  <a:lnTo>
                    <a:pt x="24120" y="8909"/>
                  </a:lnTo>
                  <a:close/>
                  <a:moveTo>
                    <a:pt x="3246" y="9875"/>
                  </a:moveTo>
                  <a:cubicBezTo>
                    <a:pt x="3417" y="9896"/>
                    <a:pt x="3619" y="9921"/>
                    <a:pt x="3846" y="9946"/>
                  </a:cubicBezTo>
                  <a:lnTo>
                    <a:pt x="2469" y="10089"/>
                  </a:lnTo>
                  <a:lnTo>
                    <a:pt x="9866" y="10954"/>
                  </a:lnTo>
                  <a:lnTo>
                    <a:pt x="11218" y="10786"/>
                  </a:lnTo>
                  <a:cubicBezTo>
                    <a:pt x="11613" y="10828"/>
                    <a:pt x="11995" y="10874"/>
                    <a:pt x="12365" y="10912"/>
                  </a:cubicBezTo>
                  <a:lnTo>
                    <a:pt x="9951" y="11239"/>
                  </a:lnTo>
                  <a:lnTo>
                    <a:pt x="1285" y="10064"/>
                  </a:lnTo>
                  <a:lnTo>
                    <a:pt x="3246" y="9875"/>
                  </a:lnTo>
                  <a:close/>
                  <a:moveTo>
                    <a:pt x="441" y="10249"/>
                  </a:moveTo>
                  <a:lnTo>
                    <a:pt x="441" y="10249"/>
                  </a:lnTo>
                  <a:cubicBezTo>
                    <a:pt x="1206" y="10336"/>
                    <a:pt x="1969" y="10437"/>
                    <a:pt x="2733" y="10538"/>
                  </a:cubicBezTo>
                  <a:lnTo>
                    <a:pt x="5017" y="10853"/>
                  </a:lnTo>
                  <a:lnTo>
                    <a:pt x="7302" y="11189"/>
                  </a:lnTo>
                  <a:lnTo>
                    <a:pt x="8443" y="11365"/>
                  </a:lnTo>
                  <a:lnTo>
                    <a:pt x="9581" y="11545"/>
                  </a:lnTo>
                  <a:lnTo>
                    <a:pt x="8439" y="11407"/>
                  </a:lnTo>
                  <a:lnTo>
                    <a:pt x="7293" y="11256"/>
                  </a:lnTo>
                  <a:lnTo>
                    <a:pt x="5004" y="10941"/>
                  </a:lnTo>
                  <a:lnTo>
                    <a:pt x="2721" y="10605"/>
                  </a:lnTo>
                  <a:cubicBezTo>
                    <a:pt x="1961" y="10492"/>
                    <a:pt x="1201" y="10374"/>
                    <a:pt x="441" y="10249"/>
                  </a:cubicBezTo>
                  <a:close/>
                  <a:moveTo>
                    <a:pt x="24699" y="14246"/>
                  </a:moveTo>
                  <a:lnTo>
                    <a:pt x="24699" y="14397"/>
                  </a:lnTo>
                  <a:lnTo>
                    <a:pt x="24628" y="14413"/>
                  </a:lnTo>
                  <a:cubicBezTo>
                    <a:pt x="24653" y="14359"/>
                    <a:pt x="24674" y="14300"/>
                    <a:pt x="24699" y="14246"/>
                  </a:cubicBezTo>
                  <a:close/>
                  <a:moveTo>
                    <a:pt x="26598" y="9270"/>
                  </a:moveTo>
                  <a:cubicBezTo>
                    <a:pt x="27034" y="9728"/>
                    <a:pt x="27282" y="10807"/>
                    <a:pt x="27278" y="11907"/>
                  </a:cubicBezTo>
                  <a:cubicBezTo>
                    <a:pt x="27273" y="12911"/>
                    <a:pt x="27059" y="13930"/>
                    <a:pt x="26589" y="14523"/>
                  </a:cubicBezTo>
                  <a:lnTo>
                    <a:pt x="26807" y="13998"/>
                  </a:lnTo>
                  <a:lnTo>
                    <a:pt x="25123" y="14316"/>
                  </a:lnTo>
                  <a:cubicBezTo>
                    <a:pt x="25489" y="13326"/>
                    <a:pt x="25656" y="11873"/>
                    <a:pt x="25228" y="10522"/>
                  </a:cubicBezTo>
                  <a:cubicBezTo>
                    <a:pt x="25459" y="10471"/>
                    <a:pt x="25631" y="10433"/>
                    <a:pt x="25732" y="10412"/>
                  </a:cubicBezTo>
                  <a:cubicBezTo>
                    <a:pt x="25879" y="10379"/>
                    <a:pt x="25678" y="9720"/>
                    <a:pt x="25308" y="9442"/>
                  </a:cubicBezTo>
                  <a:lnTo>
                    <a:pt x="26598" y="9270"/>
                  </a:lnTo>
                  <a:close/>
                  <a:moveTo>
                    <a:pt x="22562" y="11084"/>
                  </a:moveTo>
                  <a:lnTo>
                    <a:pt x="22562" y="11084"/>
                  </a:lnTo>
                  <a:cubicBezTo>
                    <a:pt x="22953" y="12436"/>
                    <a:pt x="22769" y="13880"/>
                    <a:pt x="22416" y="14837"/>
                  </a:cubicBezTo>
                  <a:lnTo>
                    <a:pt x="22240" y="14870"/>
                  </a:lnTo>
                  <a:cubicBezTo>
                    <a:pt x="22265" y="14812"/>
                    <a:pt x="22285" y="14754"/>
                    <a:pt x="22310" y="14699"/>
                  </a:cubicBezTo>
                  <a:cubicBezTo>
                    <a:pt x="22352" y="14573"/>
                    <a:pt x="22391" y="14447"/>
                    <a:pt x="22432" y="14321"/>
                  </a:cubicBezTo>
                  <a:cubicBezTo>
                    <a:pt x="22575" y="13808"/>
                    <a:pt x="22647" y="13275"/>
                    <a:pt x="22651" y="12742"/>
                  </a:cubicBezTo>
                  <a:cubicBezTo>
                    <a:pt x="22651" y="12608"/>
                    <a:pt x="22643" y="12473"/>
                    <a:pt x="22638" y="12343"/>
                  </a:cubicBezTo>
                  <a:cubicBezTo>
                    <a:pt x="22634" y="12209"/>
                    <a:pt x="22617" y="12074"/>
                    <a:pt x="22600" y="11944"/>
                  </a:cubicBezTo>
                  <a:lnTo>
                    <a:pt x="22587" y="11844"/>
                  </a:lnTo>
                  <a:lnTo>
                    <a:pt x="22571" y="11747"/>
                  </a:lnTo>
                  <a:lnTo>
                    <a:pt x="22533" y="11550"/>
                  </a:lnTo>
                  <a:cubicBezTo>
                    <a:pt x="22517" y="11487"/>
                    <a:pt x="22512" y="11419"/>
                    <a:pt x="22492" y="11353"/>
                  </a:cubicBezTo>
                  <a:lnTo>
                    <a:pt x="22436" y="11163"/>
                  </a:lnTo>
                  <a:cubicBezTo>
                    <a:pt x="22432" y="11147"/>
                    <a:pt x="22424" y="11130"/>
                    <a:pt x="22420" y="11113"/>
                  </a:cubicBezTo>
                  <a:cubicBezTo>
                    <a:pt x="22470" y="11105"/>
                    <a:pt x="22517" y="11097"/>
                    <a:pt x="22562" y="11084"/>
                  </a:cubicBezTo>
                  <a:close/>
                  <a:moveTo>
                    <a:pt x="24624" y="10652"/>
                  </a:moveTo>
                  <a:cubicBezTo>
                    <a:pt x="24637" y="10702"/>
                    <a:pt x="24649" y="10756"/>
                    <a:pt x="24662" y="10807"/>
                  </a:cubicBezTo>
                  <a:cubicBezTo>
                    <a:pt x="24674" y="10865"/>
                    <a:pt x="24687" y="10925"/>
                    <a:pt x="24699" y="10983"/>
                  </a:cubicBezTo>
                  <a:lnTo>
                    <a:pt x="24699" y="13506"/>
                  </a:lnTo>
                  <a:lnTo>
                    <a:pt x="24658" y="13742"/>
                  </a:lnTo>
                  <a:cubicBezTo>
                    <a:pt x="24561" y="14182"/>
                    <a:pt x="24431" y="14615"/>
                    <a:pt x="24230" y="15022"/>
                  </a:cubicBezTo>
                  <a:lnTo>
                    <a:pt x="24300" y="14476"/>
                  </a:lnTo>
                  <a:lnTo>
                    <a:pt x="23037" y="14715"/>
                  </a:lnTo>
                  <a:cubicBezTo>
                    <a:pt x="23360" y="13661"/>
                    <a:pt x="23461" y="12276"/>
                    <a:pt x="23100" y="10975"/>
                  </a:cubicBezTo>
                  <a:cubicBezTo>
                    <a:pt x="23670" y="10853"/>
                    <a:pt x="24195" y="10744"/>
                    <a:pt x="24624" y="10652"/>
                  </a:cubicBezTo>
                  <a:close/>
                  <a:moveTo>
                    <a:pt x="19649" y="11680"/>
                  </a:moveTo>
                  <a:lnTo>
                    <a:pt x="19649" y="11680"/>
                  </a:lnTo>
                  <a:cubicBezTo>
                    <a:pt x="19973" y="13045"/>
                    <a:pt x="19771" y="14467"/>
                    <a:pt x="19422" y="15409"/>
                  </a:cubicBezTo>
                  <a:lnTo>
                    <a:pt x="19250" y="15442"/>
                  </a:lnTo>
                  <a:cubicBezTo>
                    <a:pt x="19279" y="15358"/>
                    <a:pt x="19313" y="15274"/>
                    <a:pt x="19347" y="15194"/>
                  </a:cubicBezTo>
                  <a:cubicBezTo>
                    <a:pt x="19388" y="15064"/>
                    <a:pt x="19426" y="14934"/>
                    <a:pt x="19469" y="14800"/>
                  </a:cubicBezTo>
                  <a:cubicBezTo>
                    <a:pt x="19611" y="14275"/>
                    <a:pt x="19682" y="13729"/>
                    <a:pt x="19686" y="13179"/>
                  </a:cubicBezTo>
                  <a:cubicBezTo>
                    <a:pt x="19686" y="13041"/>
                    <a:pt x="19678" y="12906"/>
                    <a:pt x="19674" y="12768"/>
                  </a:cubicBezTo>
                  <a:cubicBezTo>
                    <a:pt x="19670" y="12634"/>
                    <a:pt x="19649" y="12495"/>
                    <a:pt x="19636" y="12360"/>
                  </a:cubicBezTo>
                  <a:lnTo>
                    <a:pt x="19624" y="12260"/>
                  </a:lnTo>
                  <a:lnTo>
                    <a:pt x="19607" y="12155"/>
                  </a:lnTo>
                  <a:lnTo>
                    <a:pt x="19569" y="11953"/>
                  </a:lnTo>
                  <a:cubicBezTo>
                    <a:pt x="19556" y="11886"/>
                    <a:pt x="19548" y="11818"/>
                    <a:pt x="19527" y="11752"/>
                  </a:cubicBezTo>
                  <a:lnTo>
                    <a:pt x="19514" y="11706"/>
                  </a:lnTo>
                  <a:cubicBezTo>
                    <a:pt x="19560" y="11696"/>
                    <a:pt x="19603" y="11688"/>
                    <a:pt x="19649" y="11680"/>
                  </a:cubicBezTo>
                  <a:close/>
                  <a:moveTo>
                    <a:pt x="22223" y="11155"/>
                  </a:moveTo>
                  <a:cubicBezTo>
                    <a:pt x="22227" y="11177"/>
                    <a:pt x="22231" y="11193"/>
                    <a:pt x="22235" y="11214"/>
                  </a:cubicBezTo>
                  <a:cubicBezTo>
                    <a:pt x="22260" y="11340"/>
                    <a:pt x="22290" y="11462"/>
                    <a:pt x="22302" y="11592"/>
                  </a:cubicBezTo>
                  <a:lnTo>
                    <a:pt x="22331" y="11781"/>
                  </a:lnTo>
                  <a:lnTo>
                    <a:pt x="22344" y="11878"/>
                  </a:lnTo>
                  <a:lnTo>
                    <a:pt x="22348" y="11974"/>
                  </a:lnTo>
                  <a:cubicBezTo>
                    <a:pt x="22357" y="12100"/>
                    <a:pt x="22374" y="12225"/>
                    <a:pt x="22378" y="12356"/>
                  </a:cubicBezTo>
                  <a:cubicBezTo>
                    <a:pt x="22382" y="12482"/>
                    <a:pt x="22386" y="12612"/>
                    <a:pt x="22386" y="12738"/>
                  </a:cubicBezTo>
                  <a:lnTo>
                    <a:pt x="22374" y="13124"/>
                  </a:lnTo>
                  <a:lnTo>
                    <a:pt x="22340" y="13506"/>
                  </a:lnTo>
                  <a:cubicBezTo>
                    <a:pt x="22327" y="13636"/>
                    <a:pt x="22310" y="13762"/>
                    <a:pt x="22294" y="13888"/>
                  </a:cubicBezTo>
                  <a:lnTo>
                    <a:pt x="22227" y="14271"/>
                  </a:lnTo>
                  <a:cubicBezTo>
                    <a:pt x="22134" y="14728"/>
                    <a:pt x="22000" y="15182"/>
                    <a:pt x="21794" y="15614"/>
                  </a:cubicBezTo>
                  <a:lnTo>
                    <a:pt x="21853" y="14942"/>
                  </a:lnTo>
                  <a:lnTo>
                    <a:pt x="20056" y="15287"/>
                  </a:lnTo>
                  <a:cubicBezTo>
                    <a:pt x="20376" y="14250"/>
                    <a:pt x="20496" y="12880"/>
                    <a:pt x="20190" y="11571"/>
                  </a:cubicBezTo>
                  <a:cubicBezTo>
                    <a:pt x="20874" y="11432"/>
                    <a:pt x="21568" y="11289"/>
                    <a:pt x="22223" y="11155"/>
                  </a:cubicBezTo>
                  <a:close/>
                  <a:moveTo>
                    <a:pt x="16698" y="12235"/>
                  </a:moveTo>
                  <a:lnTo>
                    <a:pt x="16698" y="12235"/>
                  </a:lnTo>
                  <a:cubicBezTo>
                    <a:pt x="16991" y="13607"/>
                    <a:pt x="16803" y="15027"/>
                    <a:pt x="16462" y="15975"/>
                  </a:cubicBezTo>
                  <a:lnTo>
                    <a:pt x="16290" y="16009"/>
                  </a:lnTo>
                  <a:cubicBezTo>
                    <a:pt x="16324" y="15928"/>
                    <a:pt x="16349" y="15849"/>
                    <a:pt x="16382" y="15769"/>
                  </a:cubicBezTo>
                  <a:cubicBezTo>
                    <a:pt x="16425" y="15635"/>
                    <a:pt x="16466" y="15500"/>
                    <a:pt x="16504" y="15366"/>
                  </a:cubicBezTo>
                  <a:cubicBezTo>
                    <a:pt x="16647" y="14825"/>
                    <a:pt x="16718" y="14262"/>
                    <a:pt x="16723" y="13704"/>
                  </a:cubicBezTo>
                  <a:cubicBezTo>
                    <a:pt x="16723" y="13561"/>
                    <a:pt x="16714" y="13423"/>
                    <a:pt x="16710" y="13279"/>
                  </a:cubicBezTo>
                  <a:cubicBezTo>
                    <a:pt x="16706" y="13141"/>
                    <a:pt x="16685" y="13002"/>
                    <a:pt x="16673" y="12860"/>
                  </a:cubicBezTo>
                  <a:lnTo>
                    <a:pt x="16659" y="12754"/>
                  </a:lnTo>
                  <a:lnTo>
                    <a:pt x="16642" y="12654"/>
                  </a:lnTo>
                  <a:lnTo>
                    <a:pt x="16605" y="12444"/>
                  </a:lnTo>
                  <a:cubicBezTo>
                    <a:pt x="16592" y="12382"/>
                    <a:pt x="16584" y="12318"/>
                    <a:pt x="16567" y="12260"/>
                  </a:cubicBezTo>
                  <a:cubicBezTo>
                    <a:pt x="16609" y="12251"/>
                    <a:pt x="16651" y="12243"/>
                    <a:pt x="16698" y="12235"/>
                  </a:cubicBezTo>
                  <a:close/>
                  <a:moveTo>
                    <a:pt x="19296" y="11747"/>
                  </a:moveTo>
                  <a:cubicBezTo>
                    <a:pt x="19313" y="11831"/>
                    <a:pt x="19330" y="11911"/>
                    <a:pt x="19338" y="11995"/>
                  </a:cubicBezTo>
                  <a:lnTo>
                    <a:pt x="19363" y="12192"/>
                  </a:lnTo>
                  <a:lnTo>
                    <a:pt x="19380" y="12289"/>
                  </a:lnTo>
                  <a:lnTo>
                    <a:pt x="19384" y="12386"/>
                  </a:lnTo>
                  <a:cubicBezTo>
                    <a:pt x="19393" y="12520"/>
                    <a:pt x="19409" y="12650"/>
                    <a:pt x="19413" y="12780"/>
                  </a:cubicBezTo>
                  <a:cubicBezTo>
                    <a:pt x="19413" y="12915"/>
                    <a:pt x="19418" y="13045"/>
                    <a:pt x="19418" y="13179"/>
                  </a:cubicBezTo>
                  <a:lnTo>
                    <a:pt x="19409" y="13574"/>
                  </a:lnTo>
                  <a:lnTo>
                    <a:pt x="19376" y="13969"/>
                  </a:lnTo>
                  <a:cubicBezTo>
                    <a:pt x="19363" y="14099"/>
                    <a:pt x="19347" y="14233"/>
                    <a:pt x="19330" y="14363"/>
                  </a:cubicBezTo>
                  <a:lnTo>
                    <a:pt x="19262" y="14754"/>
                  </a:lnTo>
                  <a:cubicBezTo>
                    <a:pt x="19174" y="15215"/>
                    <a:pt x="19044" y="15668"/>
                    <a:pt x="18847" y="16105"/>
                  </a:cubicBezTo>
                  <a:lnTo>
                    <a:pt x="18931" y="15500"/>
                  </a:lnTo>
                  <a:lnTo>
                    <a:pt x="17101" y="15853"/>
                  </a:lnTo>
                  <a:cubicBezTo>
                    <a:pt x="17411" y="14812"/>
                    <a:pt x="17529" y="13448"/>
                    <a:pt x="17252" y="12138"/>
                  </a:cubicBezTo>
                  <a:cubicBezTo>
                    <a:pt x="17851" y="12029"/>
                    <a:pt x="18557" y="11894"/>
                    <a:pt x="19296" y="11747"/>
                  </a:cubicBezTo>
                  <a:close/>
                  <a:moveTo>
                    <a:pt x="13540" y="11167"/>
                  </a:moveTo>
                  <a:cubicBezTo>
                    <a:pt x="13952" y="11336"/>
                    <a:pt x="14569" y="11642"/>
                    <a:pt x="15115" y="12134"/>
                  </a:cubicBezTo>
                  <a:cubicBezTo>
                    <a:pt x="15286" y="12287"/>
                    <a:pt x="15509" y="12377"/>
                    <a:pt x="15737" y="12377"/>
                  </a:cubicBezTo>
                  <a:cubicBezTo>
                    <a:pt x="15777" y="12377"/>
                    <a:pt x="15817" y="12374"/>
                    <a:pt x="15857" y="12369"/>
                  </a:cubicBezTo>
                  <a:cubicBezTo>
                    <a:pt x="15996" y="12347"/>
                    <a:pt x="16160" y="12326"/>
                    <a:pt x="16345" y="12293"/>
                  </a:cubicBezTo>
                  <a:cubicBezTo>
                    <a:pt x="16357" y="12356"/>
                    <a:pt x="16365" y="12419"/>
                    <a:pt x="16374" y="12486"/>
                  </a:cubicBezTo>
                  <a:lnTo>
                    <a:pt x="16399" y="12688"/>
                  </a:lnTo>
                  <a:lnTo>
                    <a:pt x="16416" y="12789"/>
                  </a:lnTo>
                  <a:lnTo>
                    <a:pt x="16421" y="12889"/>
                  </a:lnTo>
                  <a:cubicBezTo>
                    <a:pt x="16429" y="13024"/>
                    <a:pt x="16446" y="13158"/>
                    <a:pt x="16450" y="13293"/>
                  </a:cubicBezTo>
                  <a:cubicBezTo>
                    <a:pt x="16450" y="13431"/>
                    <a:pt x="16454" y="13566"/>
                    <a:pt x="16454" y="13700"/>
                  </a:cubicBezTo>
                  <a:lnTo>
                    <a:pt x="16446" y="14107"/>
                  </a:lnTo>
                  <a:lnTo>
                    <a:pt x="16412" y="14514"/>
                  </a:lnTo>
                  <a:cubicBezTo>
                    <a:pt x="16399" y="14649"/>
                    <a:pt x="16382" y="14783"/>
                    <a:pt x="16365" y="14917"/>
                  </a:cubicBezTo>
                  <a:lnTo>
                    <a:pt x="16299" y="15320"/>
                  </a:lnTo>
                  <a:cubicBezTo>
                    <a:pt x="16214" y="15757"/>
                    <a:pt x="16101" y="16189"/>
                    <a:pt x="15929" y="16605"/>
                  </a:cubicBezTo>
                  <a:lnTo>
                    <a:pt x="15992" y="16063"/>
                  </a:lnTo>
                  <a:lnTo>
                    <a:pt x="15992" y="16063"/>
                  </a:lnTo>
                  <a:lnTo>
                    <a:pt x="13867" y="16471"/>
                  </a:lnTo>
                  <a:cubicBezTo>
                    <a:pt x="14270" y="15072"/>
                    <a:pt x="14413" y="13002"/>
                    <a:pt x="13540" y="11167"/>
                  </a:cubicBezTo>
                  <a:close/>
                  <a:moveTo>
                    <a:pt x="12869" y="11117"/>
                  </a:moveTo>
                  <a:cubicBezTo>
                    <a:pt x="13906" y="12990"/>
                    <a:pt x="13679" y="15261"/>
                    <a:pt x="13221" y="16597"/>
                  </a:cubicBezTo>
                  <a:lnTo>
                    <a:pt x="13061" y="16626"/>
                  </a:lnTo>
                  <a:cubicBezTo>
                    <a:pt x="13090" y="16542"/>
                    <a:pt x="13121" y="16463"/>
                    <a:pt x="13150" y="16378"/>
                  </a:cubicBezTo>
                  <a:cubicBezTo>
                    <a:pt x="13191" y="16244"/>
                    <a:pt x="13234" y="16101"/>
                    <a:pt x="13272" y="15963"/>
                  </a:cubicBezTo>
                  <a:cubicBezTo>
                    <a:pt x="13414" y="15405"/>
                    <a:pt x="13485" y="14825"/>
                    <a:pt x="13490" y="14246"/>
                  </a:cubicBezTo>
                  <a:lnTo>
                    <a:pt x="13477" y="13812"/>
                  </a:lnTo>
                  <a:cubicBezTo>
                    <a:pt x="13468" y="13666"/>
                    <a:pt x="13452" y="13523"/>
                    <a:pt x="13439" y="13380"/>
                  </a:cubicBezTo>
                  <a:lnTo>
                    <a:pt x="13427" y="13271"/>
                  </a:lnTo>
                  <a:lnTo>
                    <a:pt x="13410" y="13163"/>
                  </a:lnTo>
                  <a:lnTo>
                    <a:pt x="13373" y="12948"/>
                  </a:lnTo>
                  <a:cubicBezTo>
                    <a:pt x="13355" y="12876"/>
                    <a:pt x="13351" y="12805"/>
                    <a:pt x="13330" y="12738"/>
                  </a:cubicBezTo>
                  <a:lnTo>
                    <a:pt x="13276" y="12528"/>
                  </a:lnTo>
                  <a:cubicBezTo>
                    <a:pt x="13146" y="12037"/>
                    <a:pt x="12952" y="11566"/>
                    <a:pt x="12692" y="11138"/>
                  </a:cubicBezTo>
                  <a:lnTo>
                    <a:pt x="12869" y="11117"/>
                  </a:lnTo>
                  <a:close/>
                  <a:moveTo>
                    <a:pt x="12654" y="11142"/>
                  </a:moveTo>
                  <a:cubicBezTo>
                    <a:pt x="12839" y="11613"/>
                    <a:pt x="12978" y="12087"/>
                    <a:pt x="13074" y="12574"/>
                  </a:cubicBezTo>
                  <a:cubicBezTo>
                    <a:pt x="13100" y="12713"/>
                    <a:pt x="13125" y="12847"/>
                    <a:pt x="13141" y="12986"/>
                  </a:cubicBezTo>
                  <a:lnTo>
                    <a:pt x="13166" y="13196"/>
                  </a:lnTo>
                  <a:lnTo>
                    <a:pt x="13183" y="13301"/>
                  </a:lnTo>
                  <a:lnTo>
                    <a:pt x="13187" y="13405"/>
                  </a:lnTo>
                  <a:cubicBezTo>
                    <a:pt x="13196" y="13544"/>
                    <a:pt x="13212" y="13682"/>
                    <a:pt x="13216" y="13826"/>
                  </a:cubicBezTo>
                  <a:lnTo>
                    <a:pt x="13226" y="14246"/>
                  </a:lnTo>
                  <a:lnTo>
                    <a:pt x="13212" y="14665"/>
                  </a:lnTo>
                  <a:lnTo>
                    <a:pt x="13183" y="15085"/>
                  </a:lnTo>
                  <a:cubicBezTo>
                    <a:pt x="13171" y="15223"/>
                    <a:pt x="13150" y="15362"/>
                    <a:pt x="13133" y="15500"/>
                  </a:cubicBezTo>
                  <a:lnTo>
                    <a:pt x="13070" y="15920"/>
                  </a:lnTo>
                  <a:cubicBezTo>
                    <a:pt x="12986" y="16366"/>
                    <a:pt x="12873" y="16806"/>
                    <a:pt x="12705" y="17234"/>
                  </a:cubicBezTo>
                  <a:lnTo>
                    <a:pt x="12776" y="16680"/>
                  </a:lnTo>
                  <a:lnTo>
                    <a:pt x="10874" y="17046"/>
                  </a:lnTo>
                  <a:cubicBezTo>
                    <a:pt x="10937" y="16878"/>
                    <a:pt x="10996" y="16701"/>
                    <a:pt x="11046" y="16504"/>
                  </a:cubicBezTo>
                  <a:cubicBezTo>
                    <a:pt x="11315" y="15459"/>
                    <a:pt x="11369" y="13746"/>
                    <a:pt x="10160" y="11479"/>
                  </a:cubicBezTo>
                  <a:lnTo>
                    <a:pt x="12654" y="11142"/>
                  </a:lnTo>
                  <a:close/>
                  <a:moveTo>
                    <a:pt x="1239" y="10870"/>
                  </a:moveTo>
                  <a:lnTo>
                    <a:pt x="10182" y="12125"/>
                  </a:lnTo>
                  <a:cubicBezTo>
                    <a:pt x="10668" y="13163"/>
                    <a:pt x="10874" y="14064"/>
                    <a:pt x="10924" y="14820"/>
                  </a:cubicBezTo>
                  <a:lnTo>
                    <a:pt x="1735" y="13179"/>
                  </a:lnTo>
                  <a:lnTo>
                    <a:pt x="10933" y="15001"/>
                  </a:lnTo>
                  <a:cubicBezTo>
                    <a:pt x="10941" y="15178"/>
                    <a:pt x="10937" y="15349"/>
                    <a:pt x="10929" y="15509"/>
                  </a:cubicBezTo>
                  <a:lnTo>
                    <a:pt x="6172" y="14678"/>
                  </a:lnTo>
                  <a:lnTo>
                    <a:pt x="6172" y="14678"/>
                  </a:lnTo>
                  <a:lnTo>
                    <a:pt x="10916" y="15682"/>
                  </a:lnTo>
                  <a:cubicBezTo>
                    <a:pt x="10891" y="15959"/>
                    <a:pt x="10845" y="16206"/>
                    <a:pt x="10790" y="16420"/>
                  </a:cubicBezTo>
                  <a:cubicBezTo>
                    <a:pt x="10711" y="16731"/>
                    <a:pt x="10610" y="17000"/>
                    <a:pt x="10501" y="17226"/>
                  </a:cubicBezTo>
                  <a:lnTo>
                    <a:pt x="1735" y="14934"/>
                  </a:lnTo>
                  <a:lnTo>
                    <a:pt x="1735" y="14934"/>
                  </a:lnTo>
                  <a:lnTo>
                    <a:pt x="10420" y="17390"/>
                  </a:lnTo>
                  <a:cubicBezTo>
                    <a:pt x="10387" y="17453"/>
                    <a:pt x="10354" y="17515"/>
                    <a:pt x="10320" y="17571"/>
                  </a:cubicBezTo>
                  <a:cubicBezTo>
                    <a:pt x="5932" y="16579"/>
                    <a:pt x="1822" y="15153"/>
                    <a:pt x="1113" y="14901"/>
                  </a:cubicBezTo>
                  <a:lnTo>
                    <a:pt x="1155" y="14682"/>
                  </a:lnTo>
                  <a:cubicBezTo>
                    <a:pt x="1180" y="14577"/>
                    <a:pt x="1206" y="14472"/>
                    <a:pt x="1226" y="14367"/>
                  </a:cubicBezTo>
                  <a:lnTo>
                    <a:pt x="9951" y="16337"/>
                  </a:lnTo>
                  <a:lnTo>
                    <a:pt x="1256" y="14195"/>
                  </a:lnTo>
                  <a:cubicBezTo>
                    <a:pt x="1369" y="13557"/>
                    <a:pt x="1398" y="12936"/>
                    <a:pt x="1386" y="12390"/>
                  </a:cubicBezTo>
                  <a:lnTo>
                    <a:pt x="1386" y="12390"/>
                  </a:lnTo>
                  <a:lnTo>
                    <a:pt x="6168" y="13141"/>
                  </a:lnTo>
                  <a:lnTo>
                    <a:pt x="1382" y="12209"/>
                  </a:lnTo>
                  <a:cubicBezTo>
                    <a:pt x="1373" y="12074"/>
                    <a:pt x="1365" y="11940"/>
                    <a:pt x="1357" y="11814"/>
                  </a:cubicBezTo>
                  <a:lnTo>
                    <a:pt x="1357" y="11814"/>
                  </a:lnTo>
                  <a:lnTo>
                    <a:pt x="3770" y="12146"/>
                  </a:lnTo>
                  <a:lnTo>
                    <a:pt x="1344" y="11646"/>
                  </a:lnTo>
                  <a:cubicBezTo>
                    <a:pt x="1327" y="11504"/>
                    <a:pt x="1314" y="11369"/>
                    <a:pt x="1297" y="11248"/>
                  </a:cubicBezTo>
                  <a:lnTo>
                    <a:pt x="1297" y="11248"/>
                  </a:lnTo>
                  <a:lnTo>
                    <a:pt x="9866" y="12427"/>
                  </a:lnTo>
                  <a:lnTo>
                    <a:pt x="9866" y="12427"/>
                  </a:lnTo>
                  <a:lnTo>
                    <a:pt x="1272" y="11067"/>
                  </a:lnTo>
                  <a:cubicBezTo>
                    <a:pt x="1260" y="10996"/>
                    <a:pt x="1251" y="10929"/>
                    <a:pt x="1239" y="10870"/>
                  </a:cubicBezTo>
                  <a:close/>
                  <a:moveTo>
                    <a:pt x="873" y="14724"/>
                  </a:moveTo>
                  <a:lnTo>
                    <a:pt x="828" y="14963"/>
                  </a:lnTo>
                  <a:cubicBezTo>
                    <a:pt x="815" y="15027"/>
                    <a:pt x="853" y="15093"/>
                    <a:pt x="915" y="15114"/>
                  </a:cubicBezTo>
                  <a:cubicBezTo>
                    <a:pt x="958" y="15131"/>
                    <a:pt x="5382" y="16718"/>
                    <a:pt x="10164" y="17810"/>
                  </a:cubicBezTo>
                  <a:cubicBezTo>
                    <a:pt x="10102" y="17902"/>
                    <a:pt x="10047" y="17969"/>
                    <a:pt x="10005" y="18019"/>
                  </a:cubicBezTo>
                  <a:cubicBezTo>
                    <a:pt x="5723" y="17201"/>
                    <a:pt x="336" y="15153"/>
                    <a:pt x="336" y="15153"/>
                  </a:cubicBezTo>
                  <a:cubicBezTo>
                    <a:pt x="252" y="14800"/>
                    <a:pt x="609" y="14728"/>
                    <a:pt x="873" y="14724"/>
                  </a:cubicBezTo>
                  <a:close/>
                  <a:moveTo>
                    <a:pt x="17470" y="0"/>
                  </a:moveTo>
                  <a:lnTo>
                    <a:pt x="5605" y="680"/>
                  </a:lnTo>
                  <a:cubicBezTo>
                    <a:pt x="5551" y="684"/>
                    <a:pt x="5504" y="713"/>
                    <a:pt x="5483" y="760"/>
                  </a:cubicBezTo>
                  <a:cubicBezTo>
                    <a:pt x="5454" y="819"/>
                    <a:pt x="5438" y="911"/>
                    <a:pt x="5488" y="996"/>
                  </a:cubicBezTo>
                  <a:cubicBezTo>
                    <a:pt x="5542" y="1075"/>
                    <a:pt x="5634" y="1116"/>
                    <a:pt x="5769" y="1116"/>
                  </a:cubicBezTo>
                  <a:cubicBezTo>
                    <a:pt x="5899" y="1116"/>
                    <a:pt x="6012" y="1108"/>
                    <a:pt x="6097" y="1100"/>
                  </a:cubicBezTo>
                  <a:lnTo>
                    <a:pt x="6097" y="1100"/>
                  </a:lnTo>
                  <a:cubicBezTo>
                    <a:pt x="6172" y="1339"/>
                    <a:pt x="6319" y="1953"/>
                    <a:pt x="6088" y="2574"/>
                  </a:cubicBezTo>
                  <a:lnTo>
                    <a:pt x="6017" y="2574"/>
                  </a:lnTo>
                  <a:cubicBezTo>
                    <a:pt x="5874" y="2574"/>
                    <a:pt x="5760" y="2587"/>
                    <a:pt x="5676" y="2612"/>
                  </a:cubicBezTo>
                  <a:lnTo>
                    <a:pt x="4363" y="2695"/>
                  </a:lnTo>
                  <a:cubicBezTo>
                    <a:pt x="4337" y="2699"/>
                    <a:pt x="4312" y="2709"/>
                    <a:pt x="4287" y="2717"/>
                  </a:cubicBezTo>
                  <a:cubicBezTo>
                    <a:pt x="3816" y="2947"/>
                    <a:pt x="3498" y="3577"/>
                    <a:pt x="3493" y="4282"/>
                  </a:cubicBezTo>
                  <a:cubicBezTo>
                    <a:pt x="3493" y="4765"/>
                    <a:pt x="3649" y="5319"/>
                    <a:pt x="4047" y="5668"/>
                  </a:cubicBezTo>
                  <a:lnTo>
                    <a:pt x="2138" y="5807"/>
                  </a:lnTo>
                  <a:cubicBezTo>
                    <a:pt x="2103" y="5807"/>
                    <a:pt x="2070" y="5819"/>
                    <a:pt x="2041" y="5836"/>
                  </a:cubicBezTo>
                  <a:cubicBezTo>
                    <a:pt x="1558" y="6117"/>
                    <a:pt x="1251" y="6852"/>
                    <a:pt x="1260" y="7716"/>
                  </a:cubicBezTo>
                  <a:cubicBezTo>
                    <a:pt x="1264" y="8472"/>
                    <a:pt x="1545" y="9379"/>
                    <a:pt x="2293" y="9698"/>
                  </a:cubicBezTo>
                  <a:lnTo>
                    <a:pt x="311" y="9892"/>
                  </a:lnTo>
                  <a:cubicBezTo>
                    <a:pt x="202" y="9904"/>
                    <a:pt x="113" y="9979"/>
                    <a:pt x="80" y="10084"/>
                  </a:cubicBezTo>
                  <a:cubicBezTo>
                    <a:pt x="67" y="10135"/>
                    <a:pt x="1" y="10396"/>
                    <a:pt x="152" y="10597"/>
                  </a:cubicBezTo>
                  <a:cubicBezTo>
                    <a:pt x="214" y="10681"/>
                    <a:pt x="340" y="10782"/>
                    <a:pt x="559" y="10782"/>
                  </a:cubicBezTo>
                  <a:cubicBezTo>
                    <a:pt x="706" y="10782"/>
                    <a:pt x="840" y="10769"/>
                    <a:pt x="949" y="10752"/>
                  </a:cubicBezTo>
                  <a:lnTo>
                    <a:pt x="949" y="10752"/>
                  </a:lnTo>
                  <a:cubicBezTo>
                    <a:pt x="1059" y="11344"/>
                    <a:pt x="1281" y="12894"/>
                    <a:pt x="933" y="14455"/>
                  </a:cubicBezTo>
                  <a:lnTo>
                    <a:pt x="911" y="14455"/>
                  </a:lnTo>
                  <a:cubicBezTo>
                    <a:pt x="559" y="14455"/>
                    <a:pt x="307" y="14543"/>
                    <a:pt x="168" y="14719"/>
                  </a:cubicBezTo>
                  <a:cubicBezTo>
                    <a:pt x="97" y="14812"/>
                    <a:pt x="22" y="14976"/>
                    <a:pt x="76" y="15215"/>
                  </a:cubicBezTo>
                  <a:cubicBezTo>
                    <a:pt x="97" y="15299"/>
                    <a:pt x="160" y="15370"/>
                    <a:pt x="243" y="15405"/>
                  </a:cubicBezTo>
                  <a:cubicBezTo>
                    <a:pt x="299" y="15421"/>
                    <a:pt x="5769" y="17499"/>
                    <a:pt x="10038" y="18296"/>
                  </a:cubicBezTo>
                  <a:cubicBezTo>
                    <a:pt x="10056" y="18301"/>
                    <a:pt x="10073" y="18301"/>
                    <a:pt x="10089" y="18301"/>
                  </a:cubicBezTo>
                  <a:lnTo>
                    <a:pt x="10114" y="18301"/>
                  </a:lnTo>
                  <a:cubicBezTo>
                    <a:pt x="10123" y="18301"/>
                    <a:pt x="10131" y="18301"/>
                    <a:pt x="10135" y="18296"/>
                  </a:cubicBezTo>
                  <a:cubicBezTo>
                    <a:pt x="10711" y="18192"/>
                    <a:pt x="24166" y="15677"/>
                    <a:pt x="25934" y="15265"/>
                  </a:cubicBezTo>
                  <a:cubicBezTo>
                    <a:pt x="27109" y="14988"/>
                    <a:pt x="27538" y="13351"/>
                    <a:pt x="27546" y="11911"/>
                  </a:cubicBezTo>
                  <a:cubicBezTo>
                    <a:pt x="27550" y="10874"/>
                    <a:pt x="27323" y="9485"/>
                    <a:pt x="26664" y="8968"/>
                  </a:cubicBezTo>
                  <a:cubicBezTo>
                    <a:pt x="26618" y="8935"/>
                    <a:pt x="26567" y="8913"/>
                    <a:pt x="26517" y="8909"/>
                  </a:cubicBezTo>
                  <a:lnTo>
                    <a:pt x="24624" y="8779"/>
                  </a:lnTo>
                  <a:cubicBezTo>
                    <a:pt x="24511" y="8716"/>
                    <a:pt x="24356" y="8683"/>
                    <a:pt x="24137" y="8683"/>
                  </a:cubicBezTo>
                  <a:lnTo>
                    <a:pt x="24053" y="8683"/>
                  </a:lnTo>
                  <a:cubicBezTo>
                    <a:pt x="23784" y="7797"/>
                    <a:pt x="23953" y="6915"/>
                    <a:pt x="24044" y="6550"/>
                  </a:cubicBezTo>
                  <a:lnTo>
                    <a:pt x="24044" y="6550"/>
                  </a:lnTo>
                  <a:cubicBezTo>
                    <a:pt x="24124" y="6554"/>
                    <a:pt x="24221" y="6563"/>
                    <a:pt x="24330" y="6563"/>
                  </a:cubicBezTo>
                  <a:cubicBezTo>
                    <a:pt x="24351" y="6563"/>
                    <a:pt x="24372" y="6563"/>
                    <a:pt x="24397" y="6558"/>
                  </a:cubicBezTo>
                  <a:cubicBezTo>
                    <a:pt x="24608" y="6554"/>
                    <a:pt x="24712" y="6462"/>
                    <a:pt x="24763" y="6386"/>
                  </a:cubicBezTo>
                  <a:cubicBezTo>
                    <a:pt x="24863" y="6226"/>
                    <a:pt x="24804" y="6059"/>
                    <a:pt x="24788" y="6025"/>
                  </a:cubicBezTo>
                  <a:cubicBezTo>
                    <a:pt x="24779" y="5999"/>
                    <a:pt x="24759" y="5974"/>
                    <a:pt x="24738" y="5953"/>
                  </a:cubicBezTo>
                  <a:cubicBezTo>
                    <a:pt x="25808" y="5710"/>
                    <a:pt x="26513" y="5534"/>
                    <a:pt x="26534" y="5530"/>
                  </a:cubicBezTo>
                  <a:cubicBezTo>
                    <a:pt x="26598" y="5517"/>
                    <a:pt x="26648" y="5470"/>
                    <a:pt x="26673" y="5412"/>
                  </a:cubicBezTo>
                  <a:cubicBezTo>
                    <a:pt x="26714" y="5311"/>
                    <a:pt x="26706" y="5206"/>
                    <a:pt x="26652" y="5118"/>
                  </a:cubicBezTo>
                  <a:cubicBezTo>
                    <a:pt x="26563" y="4988"/>
                    <a:pt x="26379" y="4925"/>
                    <a:pt x="26064" y="4925"/>
                  </a:cubicBezTo>
                  <a:cubicBezTo>
                    <a:pt x="26022" y="4925"/>
                    <a:pt x="25980" y="4929"/>
                    <a:pt x="25943" y="4929"/>
                  </a:cubicBezTo>
                  <a:cubicBezTo>
                    <a:pt x="25695" y="4215"/>
                    <a:pt x="25871" y="3502"/>
                    <a:pt x="25963" y="3212"/>
                  </a:cubicBezTo>
                  <a:cubicBezTo>
                    <a:pt x="26038" y="3216"/>
                    <a:pt x="26139" y="3220"/>
                    <a:pt x="26249" y="3220"/>
                  </a:cubicBezTo>
                  <a:lnTo>
                    <a:pt x="26333" y="3220"/>
                  </a:lnTo>
                  <a:cubicBezTo>
                    <a:pt x="26505" y="3216"/>
                    <a:pt x="26627" y="3157"/>
                    <a:pt x="26689" y="3052"/>
                  </a:cubicBezTo>
                  <a:cubicBezTo>
                    <a:pt x="26757" y="2943"/>
                    <a:pt x="26740" y="2821"/>
                    <a:pt x="26702" y="2746"/>
                  </a:cubicBezTo>
                  <a:cubicBezTo>
                    <a:pt x="26668" y="2678"/>
                    <a:pt x="26602" y="2633"/>
                    <a:pt x="26526" y="2628"/>
                  </a:cubicBezTo>
                  <a:lnTo>
                    <a:pt x="24511" y="2565"/>
                  </a:lnTo>
                  <a:cubicBezTo>
                    <a:pt x="24754" y="2280"/>
                    <a:pt x="24854" y="1893"/>
                    <a:pt x="24859" y="1554"/>
                  </a:cubicBezTo>
                  <a:cubicBezTo>
                    <a:pt x="24863" y="1008"/>
                    <a:pt x="24641" y="529"/>
                    <a:pt x="24296" y="324"/>
                  </a:cubicBezTo>
                  <a:lnTo>
                    <a:pt x="24292" y="324"/>
                  </a:lnTo>
                  <a:cubicBezTo>
                    <a:pt x="24271" y="310"/>
                    <a:pt x="24246" y="298"/>
                    <a:pt x="24221" y="285"/>
                  </a:cubicBezTo>
                  <a:cubicBezTo>
                    <a:pt x="24204" y="277"/>
                    <a:pt x="24187" y="273"/>
                    <a:pt x="24166" y="273"/>
                  </a:cubicBezTo>
                  <a:lnTo>
                    <a:pt x="174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55" name="Google Shape;555;p34"/>
            <p:cNvSpPr/>
            <p:nvPr/>
          </p:nvSpPr>
          <p:spPr>
            <a:xfrm>
              <a:off x="3697071" y="1181838"/>
              <a:ext cx="123835" cy="28880"/>
            </a:xfrm>
            <a:custGeom>
              <a:avLst/>
              <a:gdLst/>
              <a:ahLst/>
              <a:cxnLst/>
              <a:rect l="l" t="t" r="r" b="b"/>
              <a:pathLst>
                <a:path w="3679" h="858" extrusionOk="0">
                  <a:moveTo>
                    <a:pt x="1" y="1"/>
                  </a:moveTo>
                  <a:cubicBezTo>
                    <a:pt x="303" y="89"/>
                    <a:pt x="609" y="169"/>
                    <a:pt x="912" y="249"/>
                  </a:cubicBezTo>
                  <a:cubicBezTo>
                    <a:pt x="1218" y="328"/>
                    <a:pt x="1524" y="400"/>
                    <a:pt x="1831" y="471"/>
                  </a:cubicBezTo>
                  <a:cubicBezTo>
                    <a:pt x="2137" y="543"/>
                    <a:pt x="2444" y="613"/>
                    <a:pt x="2750" y="677"/>
                  </a:cubicBezTo>
                  <a:lnTo>
                    <a:pt x="3216" y="773"/>
                  </a:lnTo>
                  <a:cubicBezTo>
                    <a:pt x="3371" y="803"/>
                    <a:pt x="3522" y="832"/>
                    <a:pt x="3678" y="857"/>
                  </a:cubicBezTo>
                  <a:cubicBezTo>
                    <a:pt x="3527" y="811"/>
                    <a:pt x="3376" y="773"/>
                    <a:pt x="3225" y="731"/>
                  </a:cubicBezTo>
                  <a:lnTo>
                    <a:pt x="2767" y="609"/>
                  </a:lnTo>
                  <a:cubicBezTo>
                    <a:pt x="2464" y="530"/>
                    <a:pt x="2158" y="458"/>
                    <a:pt x="1852" y="387"/>
                  </a:cubicBezTo>
                  <a:cubicBezTo>
                    <a:pt x="1545" y="316"/>
                    <a:pt x="1239" y="244"/>
                    <a:pt x="928" y="181"/>
                  </a:cubicBezTo>
                  <a:cubicBezTo>
                    <a:pt x="621" y="115"/>
                    <a:pt x="311" y="5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56" name="Google Shape;556;p34"/>
            <p:cNvSpPr/>
            <p:nvPr/>
          </p:nvSpPr>
          <p:spPr>
            <a:xfrm>
              <a:off x="3756987" y="1161507"/>
              <a:ext cx="223738" cy="38608"/>
            </a:xfrm>
            <a:custGeom>
              <a:avLst/>
              <a:gdLst/>
              <a:ahLst/>
              <a:cxnLst/>
              <a:rect l="l" t="t" r="r" b="b"/>
              <a:pathLst>
                <a:path w="6647" h="1147" extrusionOk="0">
                  <a:moveTo>
                    <a:pt x="0" y="0"/>
                  </a:moveTo>
                  <a:cubicBezTo>
                    <a:pt x="550" y="114"/>
                    <a:pt x="1104" y="219"/>
                    <a:pt x="1659" y="319"/>
                  </a:cubicBezTo>
                  <a:cubicBezTo>
                    <a:pt x="2209" y="424"/>
                    <a:pt x="2763" y="517"/>
                    <a:pt x="3317" y="618"/>
                  </a:cubicBezTo>
                  <a:cubicBezTo>
                    <a:pt x="3871" y="709"/>
                    <a:pt x="4426" y="806"/>
                    <a:pt x="4980" y="895"/>
                  </a:cubicBezTo>
                  <a:lnTo>
                    <a:pt x="5815" y="1025"/>
                  </a:lnTo>
                  <a:cubicBezTo>
                    <a:pt x="6092" y="1066"/>
                    <a:pt x="6369" y="1108"/>
                    <a:pt x="6646" y="1147"/>
                  </a:cubicBezTo>
                  <a:cubicBezTo>
                    <a:pt x="6373" y="1087"/>
                    <a:pt x="6096" y="1037"/>
                    <a:pt x="5819" y="983"/>
                  </a:cubicBezTo>
                  <a:lnTo>
                    <a:pt x="4992" y="827"/>
                  </a:lnTo>
                  <a:cubicBezTo>
                    <a:pt x="4438" y="723"/>
                    <a:pt x="3883" y="626"/>
                    <a:pt x="3334" y="529"/>
                  </a:cubicBezTo>
                  <a:cubicBezTo>
                    <a:pt x="2775" y="436"/>
                    <a:pt x="2226" y="341"/>
                    <a:pt x="1667" y="252"/>
                  </a:cubicBezTo>
                  <a:cubicBezTo>
                    <a:pt x="1113" y="164"/>
                    <a:pt x="558" y="76"/>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57" name="Google Shape;557;p34"/>
            <p:cNvSpPr/>
            <p:nvPr/>
          </p:nvSpPr>
          <p:spPr>
            <a:xfrm>
              <a:off x="3800207" y="1135488"/>
              <a:ext cx="176143" cy="28712"/>
            </a:xfrm>
            <a:custGeom>
              <a:avLst/>
              <a:gdLst/>
              <a:ahLst/>
              <a:cxnLst/>
              <a:rect l="l" t="t" r="r" b="b"/>
              <a:pathLst>
                <a:path w="5233" h="853" extrusionOk="0">
                  <a:moveTo>
                    <a:pt x="1" y="0"/>
                  </a:moveTo>
                  <a:lnTo>
                    <a:pt x="1" y="0"/>
                  </a:lnTo>
                  <a:cubicBezTo>
                    <a:pt x="433" y="93"/>
                    <a:pt x="870" y="169"/>
                    <a:pt x="1307" y="248"/>
                  </a:cubicBezTo>
                  <a:cubicBezTo>
                    <a:pt x="1739" y="328"/>
                    <a:pt x="2176" y="395"/>
                    <a:pt x="2613" y="471"/>
                  </a:cubicBezTo>
                  <a:cubicBezTo>
                    <a:pt x="3049" y="538"/>
                    <a:pt x="3481" y="610"/>
                    <a:pt x="3918" y="672"/>
                  </a:cubicBezTo>
                  <a:lnTo>
                    <a:pt x="4577" y="769"/>
                  </a:lnTo>
                  <a:cubicBezTo>
                    <a:pt x="4796" y="794"/>
                    <a:pt x="5014" y="827"/>
                    <a:pt x="5232" y="853"/>
                  </a:cubicBezTo>
                  <a:cubicBezTo>
                    <a:pt x="5018" y="806"/>
                    <a:pt x="4800" y="769"/>
                    <a:pt x="4581" y="727"/>
                  </a:cubicBezTo>
                  <a:lnTo>
                    <a:pt x="3931" y="605"/>
                  </a:lnTo>
                  <a:cubicBezTo>
                    <a:pt x="3498" y="529"/>
                    <a:pt x="3062" y="459"/>
                    <a:pt x="2625" y="383"/>
                  </a:cubicBezTo>
                  <a:cubicBezTo>
                    <a:pt x="2188" y="316"/>
                    <a:pt x="1752" y="244"/>
                    <a:pt x="1315" y="182"/>
                  </a:cubicBezTo>
                  <a:cubicBezTo>
                    <a:pt x="878" y="118"/>
                    <a:pt x="442" y="5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58" name="Google Shape;558;p34"/>
            <p:cNvSpPr/>
            <p:nvPr/>
          </p:nvSpPr>
          <p:spPr>
            <a:xfrm>
              <a:off x="4319587" y="1000106"/>
              <a:ext cx="106164" cy="20095"/>
            </a:xfrm>
            <a:custGeom>
              <a:avLst/>
              <a:gdLst/>
              <a:ahLst/>
              <a:cxnLst/>
              <a:rect l="l" t="t" r="r" b="b"/>
              <a:pathLst>
                <a:path w="3154" h="597" extrusionOk="0">
                  <a:moveTo>
                    <a:pt x="3153" y="1"/>
                  </a:moveTo>
                  <a:cubicBezTo>
                    <a:pt x="2888" y="34"/>
                    <a:pt x="2624" y="76"/>
                    <a:pt x="2359" y="118"/>
                  </a:cubicBezTo>
                  <a:cubicBezTo>
                    <a:pt x="2099" y="164"/>
                    <a:pt x="1835" y="214"/>
                    <a:pt x="1570" y="261"/>
                  </a:cubicBezTo>
                  <a:cubicBezTo>
                    <a:pt x="1310" y="311"/>
                    <a:pt x="1045" y="362"/>
                    <a:pt x="785" y="416"/>
                  </a:cubicBezTo>
                  <a:cubicBezTo>
                    <a:pt x="520" y="475"/>
                    <a:pt x="260" y="530"/>
                    <a:pt x="0" y="596"/>
                  </a:cubicBezTo>
                  <a:cubicBezTo>
                    <a:pt x="268" y="563"/>
                    <a:pt x="529" y="517"/>
                    <a:pt x="793" y="475"/>
                  </a:cubicBezTo>
                  <a:cubicBezTo>
                    <a:pt x="1058" y="433"/>
                    <a:pt x="1322" y="383"/>
                    <a:pt x="1587" y="332"/>
                  </a:cubicBezTo>
                  <a:cubicBezTo>
                    <a:pt x="1847" y="282"/>
                    <a:pt x="2112" y="232"/>
                    <a:pt x="2372" y="177"/>
                  </a:cubicBezTo>
                  <a:cubicBezTo>
                    <a:pt x="2632" y="123"/>
                    <a:pt x="2897" y="63"/>
                    <a:pt x="3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59" name="Google Shape;559;p34"/>
            <p:cNvSpPr/>
            <p:nvPr/>
          </p:nvSpPr>
          <p:spPr>
            <a:xfrm>
              <a:off x="4182488" y="988796"/>
              <a:ext cx="191929" cy="28005"/>
            </a:xfrm>
            <a:custGeom>
              <a:avLst/>
              <a:gdLst/>
              <a:ahLst/>
              <a:cxnLst/>
              <a:rect l="l" t="t" r="r" b="b"/>
              <a:pathLst>
                <a:path w="5702" h="832" extrusionOk="0">
                  <a:moveTo>
                    <a:pt x="5702" y="0"/>
                  </a:moveTo>
                  <a:lnTo>
                    <a:pt x="5702" y="0"/>
                  </a:lnTo>
                  <a:cubicBezTo>
                    <a:pt x="5223" y="56"/>
                    <a:pt x="4750" y="118"/>
                    <a:pt x="4275" y="182"/>
                  </a:cubicBezTo>
                  <a:lnTo>
                    <a:pt x="2847" y="378"/>
                  </a:lnTo>
                  <a:lnTo>
                    <a:pt x="1424" y="597"/>
                  </a:lnTo>
                  <a:cubicBezTo>
                    <a:pt x="950" y="672"/>
                    <a:pt x="475" y="748"/>
                    <a:pt x="1" y="832"/>
                  </a:cubicBezTo>
                  <a:cubicBezTo>
                    <a:pt x="479" y="777"/>
                    <a:pt x="958" y="719"/>
                    <a:pt x="1432" y="655"/>
                  </a:cubicBezTo>
                  <a:lnTo>
                    <a:pt x="2860" y="454"/>
                  </a:lnTo>
                  <a:lnTo>
                    <a:pt x="4283" y="236"/>
                  </a:lnTo>
                  <a:cubicBezTo>
                    <a:pt x="4758" y="165"/>
                    <a:pt x="5228" y="85"/>
                    <a:pt x="5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0" name="Google Shape;560;p34"/>
            <p:cNvSpPr/>
            <p:nvPr/>
          </p:nvSpPr>
          <p:spPr>
            <a:xfrm>
              <a:off x="4186325" y="973817"/>
              <a:ext cx="150965" cy="21105"/>
            </a:xfrm>
            <a:custGeom>
              <a:avLst/>
              <a:gdLst/>
              <a:ahLst/>
              <a:cxnLst/>
              <a:rect l="l" t="t" r="r" b="b"/>
              <a:pathLst>
                <a:path w="4485" h="627" extrusionOk="0">
                  <a:moveTo>
                    <a:pt x="4484" y="1"/>
                  </a:moveTo>
                  <a:lnTo>
                    <a:pt x="4484" y="1"/>
                  </a:lnTo>
                  <a:cubicBezTo>
                    <a:pt x="4111" y="38"/>
                    <a:pt x="3737" y="85"/>
                    <a:pt x="3359" y="131"/>
                  </a:cubicBezTo>
                  <a:cubicBezTo>
                    <a:pt x="2985" y="173"/>
                    <a:pt x="2611" y="228"/>
                    <a:pt x="2237" y="278"/>
                  </a:cubicBezTo>
                  <a:cubicBezTo>
                    <a:pt x="1865" y="332"/>
                    <a:pt x="1491" y="383"/>
                    <a:pt x="1117" y="441"/>
                  </a:cubicBezTo>
                  <a:cubicBezTo>
                    <a:pt x="747" y="496"/>
                    <a:pt x="373" y="559"/>
                    <a:pt x="1" y="627"/>
                  </a:cubicBezTo>
                  <a:cubicBezTo>
                    <a:pt x="378" y="588"/>
                    <a:pt x="751" y="542"/>
                    <a:pt x="1125" y="496"/>
                  </a:cubicBezTo>
                  <a:cubicBezTo>
                    <a:pt x="1499" y="450"/>
                    <a:pt x="1873" y="400"/>
                    <a:pt x="2251" y="350"/>
                  </a:cubicBezTo>
                  <a:cubicBezTo>
                    <a:pt x="2620" y="294"/>
                    <a:pt x="2998" y="244"/>
                    <a:pt x="3367" y="185"/>
                  </a:cubicBezTo>
                  <a:cubicBezTo>
                    <a:pt x="3741" y="127"/>
                    <a:pt x="4115" y="67"/>
                    <a:pt x="44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1" name="Google Shape;561;p34"/>
            <p:cNvSpPr/>
            <p:nvPr/>
          </p:nvSpPr>
          <p:spPr>
            <a:xfrm>
              <a:off x="4385595" y="876740"/>
              <a:ext cx="105154" cy="17099"/>
            </a:xfrm>
            <a:custGeom>
              <a:avLst/>
              <a:gdLst/>
              <a:ahLst/>
              <a:cxnLst/>
              <a:rect l="l" t="t" r="r" b="b"/>
              <a:pathLst>
                <a:path w="3124" h="508" extrusionOk="0">
                  <a:moveTo>
                    <a:pt x="3124" y="0"/>
                  </a:moveTo>
                  <a:lnTo>
                    <a:pt x="3124" y="0"/>
                  </a:lnTo>
                  <a:cubicBezTo>
                    <a:pt x="2859" y="25"/>
                    <a:pt x="2599" y="64"/>
                    <a:pt x="2338" y="101"/>
                  </a:cubicBezTo>
                  <a:cubicBezTo>
                    <a:pt x="2078" y="139"/>
                    <a:pt x="1818" y="180"/>
                    <a:pt x="1557" y="219"/>
                  </a:cubicBezTo>
                  <a:cubicBezTo>
                    <a:pt x="1297" y="265"/>
                    <a:pt x="1037" y="306"/>
                    <a:pt x="776" y="353"/>
                  </a:cubicBezTo>
                  <a:cubicBezTo>
                    <a:pt x="516" y="403"/>
                    <a:pt x="260" y="450"/>
                    <a:pt x="0" y="508"/>
                  </a:cubicBezTo>
                  <a:cubicBezTo>
                    <a:pt x="264" y="479"/>
                    <a:pt x="524" y="441"/>
                    <a:pt x="785" y="407"/>
                  </a:cubicBezTo>
                  <a:cubicBezTo>
                    <a:pt x="1045" y="370"/>
                    <a:pt x="1305" y="328"/>
                    <a:pt x="1566" y="286"/>
                  </a:cubicBezTo>
                  <a:cubicBezTo>
                    <a:pt x="1826" y="240"/>
                    <a:pt x="2086" y="198"/>
                    <a:pt x="2347" y="151"/>
                  </a:cubicBezTo>
                  <a:cubicBezTo>
                    <a:pt x="2607" y="105"/>
                    <a:pt x="2863" y="55"/>
                    <a:pt x="3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2" name="Google Shape;562;p34"/>
            <p:cNvSpPr/>
            <p:nvPr/>
          </p:nvSpPr>
          <p:spPr>
            <a:xfrm>
              <a:off x="4250314" y="867854"/>
              <a:ext cx="189842" cy="24033"/>
            </a:xfrm>
            <a:custGeom>
              <a:avLst/>
              <a:gdLst/>
              <a:ahLst/>
              <a:cxnLst/>
              <a:rect l="l" t="t" r="r" b="b"/>
              <a:pathLst>
                <a:path w="5640" h="714" extrusionOk="0">
                  <a:moveTo>
                    <a:pt x="5640" y="0"/>
                  </a:moveTo>
                  <a:cubicBezTo>
                    <a:pt x="5169" y="46"/>
                    <a:pt x="4694" y="97"/>
                    <a:pt x="4225" y="151"/>
                  </a:cubicBezTo>
                  <a:lnTo>
                    <a:pt x="2814" y="324"/>
                  </a:lnTo>
                  <a:lnTo>
                    <a:pt x="1408" y="508"/>
                  </a:lnTo>
                  <a:cubicBezTo>
                    <a:pt x="937" y="575"/>
                    <a:pt x="471" y="642"/>
                    <a:pt x="1" y="714"/>
                  </a:cubicBezTo>
                  <a:cubicBezTo>
                    <a:pt x="471" y="667"/>
                    <a:pt x="946" y="617"/>
                    <a:pt x="1416" y="562"/>
                  </a:cubicBezTo>
                  <a:lnTo>
                    <a:pt x="2826" y="390"/>
                  </a:lnTo>
                  <a:lnTo>
                    <a:pt x="4233" y="202"/>
                  </a:lnTo>
                  <a:cubicBezTo>
                    <a:pt x="4703" y="138"/>
                    <a:pt x="5169" y="72"/>
                    <a:pt x="5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3" name="Google Shape;563;p34"/>
            <p:cNvSpPr/>
            <p:nvPr/>
          </p:nvSpPr>
          <p:spPr>
            <a:xfrm>
              <a:off x="4254286" y="855669"/>
              <a:ext cx="149417" cy="18143"/>
            </a:xfrm>
            <a:custGeom>
              <a:avLst/>
              <a:gdLst/>
              <a:ahLst/>
              <a:cxnLst/>
              <a:rect l="l" t="t" r="r" b="b"/>
              <a:pathLst>
                <a:path w="4439" h="539" extrusionOk="0">
                  <a:moveTo>
                    <a:pt x="4438" y="0"/>
                  </a:moveTo>
                  <a:lnTo>
                    <a:pt x="4438" y="0"/>
                  </a:lnTo>
                  <a:cubicBezTo>
                    <a:pt x="4064" y="35"/>
                    <a:pt x="3695" y="72"/>
                    <a:pt x="3326" y="110"/>
                  </a:cubicBezTo>
                  <a:lnTo>
                    <a:pt x="2218" y="236"/>
                  </a:lnTo>
                  <a:lnTo>
                    <a:pt x="1109" y="378"/>
                  </a:lnTo>
                  <a:cubicBezTo>
                    <a:pt x="739" y="429"/>
                    <a:pt x="370" y="479"/>
                    <a:pt x="1" y="538"/>
                  </a:cubicBezTo>
                  <a:cubicBezTo>
                    <a:pt x="375" y="509"/>
                    <a:pt x="743" y="471"/>
                    <a:pt x="1113" y="434"/>
                  </a:cubicBezTo>
                  <a:lnTo>
                    <a:pt x="2226" y="303"/>
                  </a:lnTo>
                  <a:lnTo>
                    <a:pt x="3330" y="161"/>
                  </a:lnTo>
                  <a:cubicBezTo>
                    <a:pt x="3700" y="114"/>
                    <a:pt x="4069" y="60"/>
                    <a:pt x="4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4" name="Google Shape;564;p34"/>
            <p:cNvSpPr/>
            <p:nvPr/>
          </p:nvSpPr>
          <p:spPr>
            <a:xfrm>
              <a:off x="3860998" y="797739"/>
              <a:ext cx="87785" cy="12050"/>
            </a:xfrm>
            <a:custGeom>
              <a:avLst/>
              <a:gdLst/>
              <a:ahLst/>
              <a:cxnLst/>
              <a:rect l="l" t="t" r="r" b="b"/>
              <a:pathLst>
                <a:path w="2608" h="358" extrusionOk="0">
                  <a:moveTo>
                    <a:pt x="0" y="0"/>
                  </a:moveTo>
                  <a:lnTo>
                    <a:pt x="0" y="0"/>
                  </a:lnTo>
                  <a:cubicBezTo>
                    <a:pt x="214" y="43"/>
                    <a:pt x="433" y="76"/>
                    <a:pt x="647" y="109"/>
                  </a:cubicBezTo>
                  <a:lnTo>
                    <a:pt x="1302" y="206"/>
                  </a:lnTo>
                  <a:lnTo>
                    <a:pt x="1952" y="291"/>
                  </a:lnTo>
                  <a:cubicBezTo>
                    <a:pt x="2171" y="316"/>
                    <a:pt x="2390" y="341"/>
                    <a:pt x="2607" y="357"/>
                  </a:cubicBezTo>
                  <a:cubicBezTo>
                    <a:pt x="2394" y="320"/>
                    <a:pt x="2175" y="286"/>
                    <a:pt x="1957" y="252"/>
                  </a:cubicBezTo>
                  <a:lnTo>
                    <a:pt x="1306" y="156"/>
                  </a:lnTo>
                  <a:lnTo>
                    <a:pt x="655" y="72"/>
                  </a:lnTo>
                  <a:cubicBezTo>
                    <a:pt x="437" y="47"/>
                    <a:pt x="219" y="22"/>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5" name="Google Shape;565;p34"/>
            <p:cNvSpPr/>
            <p:nvPr/>
          </p:nvSpPr>
          <p:spPr>
            <a:xfrm>
              <a:off x="3903376" y="789392"/>
              <a:ext cx="158741" cy="16022"/>
            </a:xfrm>
            <a:custGeom>
              <a:avLst/>
              <a:gdLst/>
              <a:ahLst/>
              <a:cxnLst/>
              <a:rect l="l" t="t" r="r" b="b"/>
              <a:pathLst>
                <a:path w="4716" h="476" extrusionOk="0">
                  <a:moveTo>
                    <a:pt x="1" y="1"/>
                  </a:moveTo>
                  <a:cubicBezTo>
                    <a:pt x="396" y="47"/>
                    <a:pt x="786" y="93"/>
                    <a:pt x="1177" y="140"/>
                  </a:cubicBezTo>
                  <a:lnTo>
                    <a:pt x="2356" y="261"/>
                  </a:lnTo>
                  <a:lnTo>
                    <a:pt x="3536" y="374"/>
                  </a:lnTo>
                  <a:cubicBezTo>
                    <a:pt x="3931" y="413"/>
                    <a:pt x="4321" y="446"/>
                    <a:pt x="4716" y="475"/>
                  </a:cubicBezTo>
                  <a:cubicBezTo>
                    <a:pt x="4326" y="429"/>
                    <a:pt x="3931" y="382"/>
                    <a:pt x="3540" y="337"/>
                  </a:cubicBezTo>
                  <a:lnTo>
                    <a:pt x="2361" y="215"/>
                  </a:lnTo>
                  <a:lnTo>
                    <a:pt x="1181" y="101"/>
                  </a:lnTo>
                  <a:cubicBezTo>
                    <a:pt x="790" y="64"/>
                    <a:pt x="396" y="30"/>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6" name="Google Shape;566;p34"/>
            <p:cNvSpPr/>
            <p:nvPr/>
          </p:nvSpPr>
          <p:spPr>
            <a:xfrm>
              <a:off x="3934041" y="778688"/>
              <a:ext cx="124946" cy="11882"/>
            </a:xfrm>
            <a:custGeom>
              <a:avLst/>
              <a:gdLst/>
              <a:ahLst/>
              <a:cxnLst/>
              <a:rect l="l" t="t" r="r" b="b"/>
              <a:pathLst>
                <a:path w="3712" h="353" extrusionOk="0">
                  <a:moveTo>
                    <a:pt x="1" y="0"/>
                  </a:moveTo>
                  <a:cubicBezTo>
                    <a:pt x="311" y="37"/>
                    <a:pt x="619" y="71"/>
                    <a:pt x="929" y="105"/>
                  </a:cubicBezTo>
                  <a:lnTo>
                    <a:pt x="1857" y="202"/>
                  </a:lnTo>
                  <a:lnTo>
                    <a:pt x="2785" y="281"/>
                  </a:lnTo>
                  <a:cubicBezTo>
                    <a:pt x="3091" y="306"/>
                    <a:pt x="3402" y="332"/>
                    <a:pt x="3712" y="353"/>
                  </a:cubicBezTo>
                  <a:cubicBezTo>
                    <a:pt x="3402" y="314"/>
                    <a:pt x="3095" y="277"/>
                    <a:pt x="2785" y="243"/>
                  </a:cubicBezTo>
                  <a:lnTo>
                    <a:pt x="1861" y="151"/>
                  </a:lnTo>
                  <a:lnTo>
                    <a:pt x="933" y="67"/>
                  </a:lnTo>
                  <a:cubicBezTo>
                    <a:pt x="623" y="41"/>
                    <a:pt x="311" y="2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567" name="Google Shape;567;p34"/>
            <p:cNvSpPr/>
            <p:nvPr/>
          </p:nvSpPr>
          <p:spPr>
            <a:xfrm>
              <a:off x="3878535" y="726514"/>
              <a:ext cx="519946" cy="32953"/>
            </a:xfrm>
            <a:custGeom>
              <a:avLst/>
              <a:gdLst/>
              <a:ahLst/>
              <a:cxnLst/>
              <a:rect l="l" t="t" r="r" b="b"/>
              <a:pathLst>
                <a:path w="15447" h="979" extrusionOk="0">
                  <a:moveTo>
                    <a:pt x="10349" y="84"/>
                  </a:moveTo>
                  <a:lnTo>
                    <a:pt x="14052" y="252"/>
                  </a:lnTo>
                  <a:lnTo>
                    <a:pt x="5244" y="882"/>
                  </a:lnTo>
                  <a:lnTo>
                    <a:pt x="1293" y="622"/>
                  </a:lnTo>
                  <a:lnTo>
                    <a:pt x="10349" y="84"/>
                  </a:lnTo>
                  <a:close/>
                  <a:moveTo>
                    <a:pt x="10354" y="0"/>
                  </a:moveTo>
                  <a:lnTo>
                    <a:pt x="0" y="618"/>
                  </a:lnTo>
                  <a:lnTo>
                    <a:pt x="5244" y="979"/>
                  </a:lnTo>
                  <a:lnTo>
                    <a:pt x="15446" y="231"/>
                  </a:lnTo>
                  <a:lnTo>
                    <a:pt x="103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grpSp>
      <p:sp>
        <p:nvSpPr>
          <p:cNvPr id="568" name="Google Shape;568;p34"/>
          <p:cNvSpPr/>
          <p:nvPr/>
        </p:nvSpPr>
        <p:spPr>
          <a:xfrm rot="10800000" flipH="1">
            <a:off x="3514667" y="3755202"/>
            <a:ext cx="3943408" cy="45719"/>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مستطيل 1"/>
          <p:cNvSpPr/>
          <p:nvPr/>
        </p:nvSpPr>
        <p:spPr>
          <a:xfrm>
            <a:off x="6593681" y="321469"/>
            <a:ext cx="2314576" cy="7072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1" anchor="ctr"/>
          <a:lstStyle/>
          <a:p>
            <a:pPr algn="r"/>
            <a:endParaRPr lang="en-US" b="1" dirty="0">
              <a:solidFill>
                <a:schemeClr val="tx2">
                  <a:lumMod val="50000"/>
                </a:schemeClr>
              </a:solidFill>
              <a:cs typeface="Akhbar MT" pitchFamily="2" charset="-78"/>
            </a:endParaRPr>
          </a:p>
          <a:p>
            <a:pPr algn="r"/>
            <a:r>
              <a:rPr lang="ar-IQ" b="1" dirty="0">
                <a:solidFill>
                  <a:schemeClr val="tx2">
                    <a:lumMod val="50000"/>
                  </a:schemeClr>
                </a:solidFill>
                <a:cs typeface="Akhbar MT" pitchFamily="2" charset="-78"/>
              </a:rPr>
              <a:t>وزارة التعليم العالي والبحث العلمي</a:t>
            </a:r>
          </a:p>
          <a:p>
            <a:pPr algn="r"/>
            <a:r>
              <a:rPr lang="ar-IQ" b="1" dirty="0">
                <a:solidFill>
                  <a:schemeClr val="tx2">
                    <a:lumMod val="50000"/>
                  </a:schemeClr>
                </a:solidFill>
                <a:cs typeface="Akhbar MT" pitchFamily="2" charset="-78"/>
              </a:rPr>
              <a:t>جامعة البصرة</a:t>
            </a:r>
          </a:p>
          <a:p>
            <a:pPr algn="r"/>
            <a:r>
              <a:rPr lang="ar-IQ" b="1" dirty="0">
                <a:solidFill>
                  <a:schemeClr val="tx2">
                    <a:lumMod val="50000"/>
                  </a:schemeClr>
                </a:solidFill>
                <a:cs typeface="Akhbar MT" pitchFamily="2" charset="-78"/>
              </a:rPr>
              <a:t>مركز التطوير والتعليم المستمر</a:t>
            </a:r>
          </a:p>
          <a:p>
            <a:pPr algn="r"/>
            <a:endParaRPr lang="ar-SA" dirty="0">
              <a:solidFill>
                <a:schemeClr val="tx2">
                  <a:lumMod val="50000"/>
                </a:schemeClr>
              </a:solidFill>
              <a:cs typeface="Akhbar MT" pitchFamily="2" charset="-78"/>
            </a:endParaRPr>
          </a:p>
        </p:txBody>
      </p:sp>
      <p:pic>
        <p:nvPicPr>
          <p:cNvPr id="56" name="صورة 55"/>
          <p:cNvPicPr>
            <a:picLocks noChangeAspect="1"/>
          </p:cNvPicPr>
          <p:nvPr/>
        </p:nvPicPr>
        <p:blipFill>
          <a:blip r:embed="rId3"/>
          <a:stretch>
            <a:fillRect/>
          </a:stretch>
        </p:blipFill>
        <p:spPr>
          <a:xfrm>
            <a:off x="1184252" y="735806"/>
            <a:ext cx="951730" cy="9001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47"/>
          <p:cNvSpPr txBox="1">
            <a:spLocks noGrp="1"/>
          </p:cNvSpPr>
          <p:nvPr>
            <p:ph type="title"/>
          </p:nvPr>
        </p:nvSpPr>
        <p:spPr>
          <a:xfrm>
            <a:off x="2863593" y="579936"/>
            <a:ext cx="7704000" cy="5727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ar-SA" sz="3600" dirty="0" err="1">
                <a:solidFill>
                  <a:srgbClr val="FF7C80"/>
                </a:solidFill>
                <a:latin typeface="AL - QASSAM-BD" panose="02010000000000000000" pitchFamily="2" charset="-78"/>
                <a:cs typeface="AL - QASSAM-BD" panose="02010000000000000000" pitchFamily="2" charset="-78"/>
              </a:rPr>
              <a:t>الأموريون</a:t>
            </a:r>
            <a:r>
              <a:rPr lang="ar-SA" sz="3600" dirty="0">
                <a:solidFill>
                  <a:srgbClr val="FF7C80"/>
                </a:solidFill>
                <a:latin typeface="AL - QASSAM-BD" panose="02010000000000000000" pitchFamily="2" charset="-78"/>
                <a:cs typeface="AL - QASSAM-BD" panose="02010000000000000000" pitchFamily="2" charset="-78"/>
              </a:rPr>
              <a:t> ومدينة بابل</a:t>
            </a:r>
            <a:endParaRPr sz="3600" dirty="0">
              <a:solidFill>
                <a:srgbClr val="FF7C80"/>
              </a:solidFill>
              <a:latin typeface="AL - QASSAM-BD" panose="02010000000000000000" pitchFamily="2" charset="-78"/>
              <a:cs typeface="AL - QASSAM-BD" panose="02010000000000000000" pitchFamily="2" charset="-78"/>
            </a:endParaRPr>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67" y="412229"/>
            <a:ext cx="3740045" cy="3077745"/>
          </a:xfrm>
          <a:prstGeom prst="rect">
            <a:avLst/>
          </a:prstGeom>
          <a:ln>
            <a:noFill/>
          </a:ln>
          <a:effectLst>
            <a:outerShdw blurRad="292100" dist="139700" dir="2700000" algn="tl" rotWithShape="0">
              <a:srgbClr val="333333">
                <a:alpha val="65000"/>
              </a:srgbClr>
            </a:outerShdw>
          </a:effectLst>
        </p:spPr>
      </p:pic>
      <p:sp>
        <p:nvSpPr>
          <p:cNvPr id="822" name="Google Shape;822;p47"/>
          <p:cNvSpPr txBox="1">
            <a:spLocks noGrp="1"/>
          </p:cNvSpPr>
          <p:nvPr>
            <p:ph type="body" idx="1"/>
          </p:nvPr>
        </p:nvSpPr>
        <p:spPr>
          <a:xfrm>
            <a:off x="4159770" y="1294235"/>
            <a:ext cx="4915434" cy="2078551"/>
          </a:xfrm>
          <a:prstGeom prst="rect">
            <a:avLst/>
          </a:prstGeom>
        </p:spPr>
        <p:txBody>
          <a:bodyPr spcFirstLastPara="1" wrap="square" lIns="36000" tIns="36000" rIns="36000" bIns="36000" anchor="t" anchorCtr="0">
            <a:noAutofit/>
          </a:bodyPr>
          <a:lstStyle/>
          <a:p>
            <a:pPr marL="152400" indent="0" algn="just" rtl="1">
              <a:lnSpc>
                <a:spcPct val="107000"/>
              </a:lnSpc>
              <a:spcAft>
                <a:spcPts val="800"/>
              </a:spcAft>
              <a:buNone/>
            </a:pPr>
            <a:r>
              <a:rPr lang="ar-SA" sz="2000" b="1" dirty="0" err="1">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الأموريون</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 شعوب سامية نشأت في بلاد الشام في أواخر الألف الثالث قبل الميلاد</a:t>
            </a:r>
            <a:r>
              <a:rPr lang="ar-IQ"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 و</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هاجروا من هناك إلى بلاد الرافدين ومصر والأناضول</a:t>
            </a:r>
            <a:r>
              <a:rPr lang="ar-IQ"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 و</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أسس</a:t>
            </a:r>
            <a:r>
              <a:rPr lang="ar-IQ" sz="2000" b="1" dirty="0" err="1">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وا</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 العديد من السلالات الحاكمة ، بما في ذلك المملكة البابلية الأولى وسلالة </a:t>
            </a:r>
            <a:r>
              <a:rPr lang="ar-SA" sz="2000" b="1" dirty="0" err="1">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الكيشيين</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 في بلاد الرافدين ، وسلالة </a:t>
            </a:r>
            <a:r>
              <a:rPr lang="ar-SA" sz="2000" b="1" dirty="0" err="1">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الهكسوس</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 في مصر ، ومملكة </a:t>
            </a:r>
            <a:r>
              <a:rPr lang="ar-SA" sz="2000" b="1" dirty="0" err="1">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أورارتو</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 في الأناضول.</a:t>
            </a:r>
          </a:p>
        </p:txBody>
      </p:sp>
      <p:sp>
        <p:nvSpPr>
          <p:cNvPr id="58" name="Google Shape;822;p47"/>
          <p:cNvSpPr txBox="1">
            <a:spLocks/>
          </p:cNvSpPr>
          <p:nvPr/>
        </p:nvSpPr>
        <p:spPr>
          <a:xfrm>
            <a:off x="2263516" y="3492708"/>
            <a:ext cx="6774214" cy="1424066"/>
          </a:xfrm>
          <a:prstGeom prst="rect">
            <a:avLst/>
          </a:prstGeom>
          <a:no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Anaheim"/>
              <a:buChar char="●"/>
              <a:defRPr sz="1400" b="0" i="0" u="none" strike="noStrike" cap="none">
                <a:solidFill>
                  <a:schemeClr val="dk1"/>
                </a:solidFill>
                <a:latin typeface="Chivo"/>
                <a:ea typeface="Chivo"/>
                <a:cs typeface="Chivo"/>
                <a:sym typeface="Chivo"/>
              </a:defRPr>
            </a:lvl1pPr>
            <a:lvl2pPr marL="914400" marR="0" lvl="1" indent="-304800" algn="l" rtl="0">
              <a:lnSpc>
                <a:spcPct val="100000"/>
              </a:lnSpc>
              <a:spcBef>
                <a:spcPts val="0"/>
              </a:spcBef>
              <a:spcAft>
                <a:spcPts val="0"/>
              </a:spcAft>
              <a:buClr>
                <a:schemeClr val="dk2"/>
              </a:buClr>
              <a:buSzPts val="1200"/>
              <a:buFont typeface="Roboto Condensed Light"/>
              <a:buChar char="■"/>
              <a:defRPr sz="1400" b="0" i="0" u="none" strike="noStrike" cap="none">
                <a:solidFill>
                  <a:schemeClr val="dk1"/>
                </a:solidFill>
                <a:latin typeface="Chivo"/>
                <a:ea typeface="Chivo"/>
                <a:cs typeface="Chivo"/>
                <a:sym typeface="Chivo"/>
              </a:defRPr>
            </a:lvl2pPr>
            <a:lvl3pPr marL="1371600" marR="0" lvl="2" indent="-304800" algn="l" rtl="0">
              <a:lnSpc>
                <a:spcPct val="115000"/>
              </a:lnSpc>
              <a:spcBef>
                <a:spcPts val="0"/>
              </a:spcBef>
              <a:spcAft>
                <a:spcPts val="0"/>
              </a:spcAft>
              <a:buClr>
                <a:srgbClr val="434343"/>
              </a:buClr>
              <a:buSzPts val="1200"/>
              <a:buFont typeface="Roboto Condensed Light"/>
              <a:buChar char="■"/>
              <a:defRPr sz="1400" b="0" i="0" u="none" strike="noStrike" cap="none">
                <a:solidFill>
                  <a:schemeClr val="dk1"/>
                </a:solidFill>
                <a:latin typeface="Chivo"/>
                <a:ea typeface="Chivo"/>
                <a:cs typeface="Chivo"/>
                <a:sym typeface="Chivo"/>
              </a:defRPr>
            </a:lvl3pPr>
            <a:lvl4pPr marL="1828800" marR="0" lvl="3" indent="-304800" algn="l" rtl="0">
              <a:lnSpc>
                <a:spcPct val="115000"/>
              </a:lnSpc>
              <a:spcBef>
                <a:spcPts val="0"/>
              </a:spcBef>
              <a:spcAft>
                <a:spcPts val="0"/>
              </a:spcAft>
              <a:buClr>
                <a:srgbClr val="434343"/>
              </a:buClr>
              <a:buSzPts val="1200"/>
              <a:buFont typeface="Roboto Condensed Light"/>
              <a:buChar char="●"/>
              <a:defRPr sz="1400" b="0" i="0" u="none" strike="noStrike" cap="none">
                <a:solidFill>
                  <a:schemeClr val="dk1"/>
                </a:solidFill>
                <a:latin typeface="Chivo"/>
                <a:ea typeface="Chivo"/>
                <a:cs typeface="Chivo"/>
                <a:sym typeface="Chivo"/>
              </a:defRPr>
            </a:lvl4pPr>
            <a:lvl5pPr marL="2286000" marR="0" lvl="4" indent="-304800" algn="l" rtl="0">
              <a:lnSpc>
                <a:spcPct val="115000"/>
              </a:lnSpc>
              <a:spcBef>
                <a:spcPts val="0"/>
              </a:spcBef>
              <a:spcAft>
                <a:spcPts val="0"/>
              </a:spcAft>
              <a:buClr>
                <a:srgbClr val="434343"/>
              </a:buClr>
              <a:buSzPts val="1200"/>
              <a:buFont typeface="Roboto Condensed Light"/>
              <a:buChar char="○"/>
              <a:defRPr sz="1400" b="0" i="0" u="none" strike="noStrike" cap="none">
                <a:solidFill>
                  <a:schemeClr val="dk1"/>
                </a:solidFill>
                <a:latin typeface="Chivo"/>
                <a:ea typeface="Chivo"/>
                <a:cs typeface="Chivo"/>
                <a:sym typeface="Chivo"/>
              </a:defRPr>
            </a:lvl5pPr>
            <a:lvl6pPr marL="2743200" marR="0" lvl="5" indent="-304800" algn="l" rtl="0">
              <a:lnSpc>
                <a:spcPct val="115000"/>
              </a:lnSpc>
              <a:spcBef>
                <a:spcPts val="0"/>
              </a:spcBef>
              <a:spcAft>
                <a:spcPts val="0"/>
              </a:spcAft>
              <a:buClr>
                <a:srgbClr val="434343"/>
              </a:buClr>
              <a:buSzPts val="1200"/>
              <a:buFont typeface="Roboto Condensed Light"/>
              <a:buChar char="■"/>
              <a:defRPr sz="1400" b="0" i="0" u="none" strike="noStrike" cap="none">
                <a:solidFill>
                  <a:schemeClr val="dk1"/>
                </a:solidFill>
                <a:latin typeface="Chivo"/>
                <a:ea typeface="Chivo"/>
                <a:cs typeface="Chivo"/>
                <a:sym typeface="Chivo"/>
              </a:defRPr>
            </a:lvl6pPr>
            <a:lvl7pPr marL="3200400" marR="0" lvl="6" indent="-304800" algn="l" rtl="0">
              <a:lnSpc>
                <a:spcPct val="115000"/>
              </a:lnSpc>
              <a:spcBef>
                <a:spcPts val="0"/>
              </a:spcBef>
              <a:spcAft>
                <a:spcPts val="0"/>
              </a:spcAft>
              <a:buClr>
                <a:srgbClr val="434343"/>
              </a:buClr>
              <a:buSzPts val="1200"/>
              <a:buFont typeface="Roboto Condensed Light"/>
              <a:buChar char="●"/>
              <a:defRPr sz="1400" b="0" i="0" u="none" strike="noStrike" cap="none">
                <a:solidFill>
                  <a:schemeClr val="dk1"/>
                </a:solidFill>
                <a:latin typeface="Chivo"/>
                <a:ea typeface="Chivo"/>
                <a:cs typeface="Chivo"/>
                <a:sym typeface="Chivo"/>
              </a:defRPr>
            </a:lvl7pPr>
            <a:lvl8pPr marL="3657600" marR="0" lvl="7" indent="-304800" algn="l" rtl="0">
              <a:lnSpc>
                <a:spcPct val="115000"/>
              </a:lnSpc>
              <a:spcBef>
                <a:spcPts val="0"/>
              </a:spcBef>
              <a:spcAft>
                <a:spcPts val="0"/>
              </a:spcAft>
              <a:buClr>
                <a:srgbClr val="434343"/>
              </a:buClr>
              <a:buSzPts val="1200"/>
              <a:buFont typeface="Roboto Condensed Light"/>
              <a:buChar char="○"/>
              <a:defRPr sz="1400" b="0" i="0" u="none" strike="noStrike" cap="none">
                <a:solidFill>
                  <a:schemeClr val="dk1"/>
                </a:solidFill>
                <a:latin typeface="Chivo"/>
                <a:ea typeface="Chivo"/>
                <a:cs typeface="Chivo"/>
                <a:sym typeface="Chivo"/>
              </a:defRPr>
            </a:lvl8pPr>
            <a:lvl9pPr marL="4114800" marR="0" lvl="8" indent="-304800" algn="l" rtl="0">
              <a:lnSpc>
                <a:spcPct val="115000"/>
              </a:lnSpc>
              <a:spcBef>
                <a:spcPts val="0"/>
              </a:spcBef>
              <a:spcAft>
                <a:spcPts val="0"/>
              </a:spcAft>
              <a:buClr>
                <a:srgbClr val="434343"/>
              </a:buClr>
              <a:buSzPts val="1200"/>
              <a:buFont typeface="Roboto Condensed Light"/>
              <a:buChar char="■"/>
              <a:defRPr sz="1400" b="0" i="0" u="none" strike="noStrike" cap="none">
                <a:solidFill>
                  <a:schemeClr val="dk1"/>
                </a:solidFill>
                <a:latin typeface="Chivo"/>
                <a:ea typeface="Chivo"/>
                <a:cs typeface="Chivo"/>
                <a:sym typeface="Chivo"/>
              </a:defRPr>
            </a:lvl9pPr>
          </a:lstStyle>
          <a:p>
            <a:pPr marL="152400" indent="0" algn="just" rtl="1">
              <a:lnSpc>
                <a:spcPct val="107000"/>
              </a:lnSpc>
              <a:spcAft>
                <a:spcPts val="800"/>
              </a:spcAft>
              <a:buFont typeface="Anaheim"/>
              <a:buNone/>
            </a:pPr>
            <a:r>
              <a:rPr lang="ar-IQ"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لقد </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اختار </a:t>
            </a:r>
            <a:r>
              <a:rPr lang="ar-SA" sz="2000" b="1" dirty="0" err="1">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الآموريون</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 مدينة بابل على نهر الفرات لتكون مركز عاصمة لهم وكان هذا الاختيار موفقاً </a:t>
            </a:r>
            <a:r>
              <a:rPr lang="ar-IQ"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و</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ذلك لأنها تقع في القسم الاوسط من سهل العراق، كما انها تتمتع بموقع يتوسط اكثف مراكز العمران </a:t>
            </a:r>
            <a:r>
              <a:rPr lang="ar-IQ"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و</a:t>
            </a:r>
            <a:r>
              <a:rPr lang="ar-SA"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هذا الموقع المتميز لهذه المدينة مكن الحكومة المركزية من فرض سيطرتها على مناطق واسعة من سهل العراق</a:t>
            </a:r>
            <a:r>
              <a:rPr lang="ar-IQ"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rPr>
              <a:t>.</a:t>
            </a:r>
            <a:endParaRPr lang="en-US" sz="2000" b="1" dirty="0">
              <a:solidFill>
                <a:schemeClr val="bg2">
                  <a:lumMod val="75000"/>
                </a:schemeClr>
              </a:solidFill>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71" y="953499"/>
            <a:ext cx="5184183" cy="286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21" name="Google Shape;821;p47"/>
          <p:cNvSpPr txBox="1">
            <a:spLocks noGrp="1"/>
          </p:cNvSpPr>
          <p:nvPr>
            <p:ph type="title"/>
          </p:nvPr>
        </p:nvSpPr>
        <p:spPr>
          <a:xfrm>
            <a:off x="3703424" y="832483"/>
            <a:ext cx="7704000" cy="5727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ar-SA" sz="5400" dirty="0">
                <a:solidFill>
                  <a:schemeClr val="bg2">
                    <a:lumMod val="75000"/>
                  </a:schemeClr>
                </a:solidFill>
                <a:latin typeface="AL - QASSAM-BD" panose="02010000000000000000" pitchFamily="2" charset="-78"/>
                <a:cs typeface="AL - QASSAM-BD" panose="02010000000000000000" pitchFamily="2" charset="-78"/>
              </a:rPr>
              <a:t>نشاط 2 </a:t>
            </a:r>
            <a:endParaRPr sz="5400" dirty="0">
              <a:solidFill>
                <a:schemeClr val="bg2">
                  <a:lumMod val="75000"/>
                </a:schemeClr>
              </a:solidFill>
              <a:latin typeface="AL - QASSAM-BD" panose="02010000000000000000" pitchFamily="2" charset="-78"/>
              <a:cs typeface="AL - QASSAM-BD" panose="02010000000000000000" pitchFamily="2" charset="-78"/>
            </a:endParaRPr>
          </a:p>
        </p:txBody>
      </p:sp>
      <p:sp>
        <p:nvSpPr>
          <p:cNvPr id="2" name="عنصر نائب للنص 1"/>
          <p:cNvSpPr>
            <a:spLocks noGrp="1"/>
          </p:cNvSpPr>
          <p:nvPr>
            <p:ph type="body" idx="1"/>
          </p:nvPr>
        </p:nvSpPr>
        <p:spPr>
          <a:xfrm>
            <a:off x="3905572" y="1481912"/>
            <a:ext cx="6990682" cy="1857972"/>
          </a:xfrm>
        </p:spPr>
        <p:txBody>
          <a:bodyPr/>
          <a:lstStyle/>
          <a:p>
            <a:pPr marL="152400" indent="0" algn="ctr" rtl="1">
              <a:buNone/>
            </a:pPr>
            <a:br>
              <a:rPr lang="ar-IQ" sz="3200" b="1" dirty="0">
                <a:solidFill>
                  <a:schemeClr val="bg2">
                    <a:lumMod val="75000"/>
                  </a:schemeClr>
                </a:solidFill>
                <a:latin typeface="AL - QASSAM-BD" panose="02010000000000000000" pitchFamily="2" charset="-78"/>
                <a:cs typeface="AL - QASSAM-BD" panose="02010000000000000000" pitchFamily="2" charset="-78"/>
              </a:rPr>
            </a:br>
            <a:r>
              <a:rPr lang="ar-IQ" sz="3200" b="1" dirty="0">
                <a:solidFill>
                  <a:schemeClr val="bg2">
                    <a:lumMod val="75000"/>
                  </a:schemeClr>
                </a:solidFill>
                <a:latin typeface="AL - QASSAM-BD" panose="02010000000000000000" pitchFamily="2" charset="-78"/>
                <a:cs typeface="AL - QASSAM-BD" panose="02010000000000000000" pitchFamily="2" charset="-78"/>
              </a:rPr>
              <a:t>برأيك مم يتألف المجتمع </a:t>
            </a:r>
            <a:endParaRPr lang="ar-SA" sz="3200" b="1" dirty="0">
              <a:solidFill>
                <a:schemeClr val="bg2">
                  <a:lumMod val="75000"/>
                </a:schemeClr>
              </a:solidFill>
              <a:latin typeface="AL - QASSAM-BD" panose="02010000000000000000" pitchFamily="2" charset="-78"/>
              <a:cs typeface="AL - QASSAM-BD" panose="02010000000000000000" pitchFamily="2" charset="-78"/>
            </a:endParaRPr>
          </a:p>
          <a:p>
            <a:pPr marL="152400" indent="0" algn="ctr" rtl="1">
              <a:buNone/>
            </a:pPr>
            <a:r>
              <a:rPr lang="ar-IQ" sz="3200" b="1" dirty="0">
                <a:solidFill>
                  <a:schemeClr val="bg2">
                    <a:lumMod val="75000"/>
                  </a:schemeClr>
                </a:solidFill>
                <a:latin typeface="AL - QASSAM-BD" panose="02010000000000000000" pitchFamily="2" charset="-78"/>
                <a:cs typeface="AL - QASSAM-BD" panose="02010000000000000000" pitchFamily="2" charset="-78"/>
              </a:rPr>
              <a:t>البابلي القديم؟</a:t>
            </a:r>
            <a:endParaRPr lang="ar-SA" sz="3200" dirty="0">
              <a:solidFill>
                <a:schemeClr val="bg2">
                  <a:lumMod val="75000"/>
                </a:schemeClr>
              </a:solidFill>
              <a:latin typeface="AL - QASSAM-BD" panose="02010000000000000000" pitchFamily="2" charset="-78"/>
              <a:cs typeface="AL - QASSAM-BD" panose="02010000000000000000" pitchFamily="2" charset="-78"/>
            </a:endParaRPr>
          </a:p>
        </p:txBody>
      </p:sp>
    </p:spTree>
    <p:extLst>
      <p:ext uri="{BB962C8B-B14F-4D97-AF65-F5344CB8AC3E}">
        <p14:creationId xmlns:p14="http://schemas.microsoft.com/office/powerpoint/2010/main" val="2600257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graphicFrame>
        <p:nvGraphicFramePr>
          <p:cNvPr id="4" name="رسم تخطيطي 3"/>
          <p:cNvGraphicFramePr/>
          <p:nvPr>
            <p:extLst>
              <p:ext uri="{D42A27DB-BD31-4B8C-83A1-F6EECF244321}">
                <p14:modId xmlns:p14="http://schemas.microsoft.com/office/powerpoint/2010/main" val="2638179343"/>
              </p:ext>
            </p:extLst>
          </p:nvPr>
        </p:nvGraphicFramePr>
        <p:xfrm>
          <a:off x="1" y="299803"/>
          <a:ext cx="9091534" cy="4474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67535" y="-119921"/>
            <a:ext cx="7704000" cy="2615783"/>
          </a:xfrm>
        </p:spPr>
        <p:txBody>
          <a:bodyPr/>
          <a:lstStyle/>
          <a:p>
            <a:pPr marL="342900" lvl="0" indent="-342900" algn="ctr">
              <a:buFont typeface="Symbol" panose="05050102010706020507" pitchFamily="18" charset="2"/>
              <a:buChar char=""/>
            </a:pPr>
            <a:r>
              <a:rPr lang="ar-IQ" sz="28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 </a:t>
            </a:r>
            <a:br>
              <a:rPr lang="en-US" sz="1100" dirty="0">
                <a:latin typeface="Times New Roman" panose="02020603050405020304" pitchFamily="18" charset="0"/>
                <a:ea typeface="Times New Roman" panose="02020603050405020304" pitchFamily="18" charset="0"/>
              </a:rPr>
            </a:br>
            <a:r>
              <a:rPr lang="ar-IQ" sz="4400" dirty="0">
                <a:solidFill>
                  <a:srgbClr val="0070C0"/>
                </a:solidFill>
                <a:latin typeface="AL - QASSAM-BD" panose="02010000000000000000" pitchFamily="2" charset="-78"/>
                <a:ea typeface="Times New Roman" panose="02020603050405020304" pitchFamily="18" charset="0"/>
                <a:cs typeface="AL - QASSAM-BD" panose="02010000000000000000" pitchFamily="2" charset="-78"/>
              </a:rPr>
              <a:t>العصر البابلي القديم</a:t>
            </a:r>
            <a:br>
              <a:rPr lang="ar-IQ" sz="2400" dirty="0">
                <a:solidFill>
                  <a:srgbClr val="0070C0"/>
                </a:solidFill>
                <a:latin typeface="Times New Roman" panose="02020603050405020304" pitchFamily="18" charset="0"/>
                <a:ea typeface="Times New Roman" panose="02020603050405020304" pitchFamily="18" charset="0"/>
                <a:cs typeface="Helvetica" panose="020B0604020202020204" pitchFamily="34" charset="0"/>
              </a:rPr>
            </a:br>
            <a:r>
              <a:rPr lang="ar-IQ" sz="20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شهد </a:t>
            </a:r>
            <a:r>
              <a:rPr lang="ar-SA" sz="20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هذا العصر </a:t>
            </a:r>
            <a:r>
              <a:rPr lang="ar-IQ" sz="20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ظهور </a:t>
            </a:r>
            <a:r>
              <a:rPr lang="ar-SA" sz="20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نظام دويلات المدن</a:t>
            </a:r>
            <a:r>
              <a:rPr lang="ar-IQ" sz="20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 والذي يعد</a:t>
            </a:r>
            <a:r>
              <a:rPr lang="ar-SA" sz="20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 اول نظام سياسي ظهر في حضارة بلاد الرافدين فقد ظهرت وبرزت عدد من السلالات الحاكمة المتعاصرة في العصر </a:t>
            </a:r>
            <a:r>
              <a:rPr lang="en-US" sz="20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a:t>
            </a:r>
            <a:r>
              <a:rPr lang="ar-IQ" sz="20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و</a:t>
            </a:r>
            <a:r>
              <a:rPr lang="ar-SA" sz="20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من اهم وابرز السلالات الحاكمة في العصر البابلي القديم</a:t>
            </a:r>
            <a:br>
              <a:rPr lang="ar-SA" sz="2400" dirty="0">
                <a:solidFill>
                  <a:srgbClr val="000000"/>
                </a:solidFill>
                <a:latin typeface="Helvetica" panose="020B0604020202020204" pitchFamily="34" charset="0"/>
                <a:ea typeface="Times New Roman" panose="02020603050405020304" pitchFamily="18" charset="0"/>
              </a:rPr>
            </a:br>
            <a:endParaRPr lang="en-US" sz="1800" dirty="0">
              <a:latin typeface="Times New Roman" panose="02020603050405020304" pitchFamily="18" charset="0"/>
              <a:ea typeface="Times New Roman" panose="02020603050405020304" pitchFamily="18" charset="0"/>
            </a:endParaRPr>
          </a:p>
        </p:txBody>
      </p:sp>
      <p:sp>
        <p:nvSpPr>
          <p:cNvPr id="6" name="مستطيل مستدير الزوايا 5"/>
          <p:cNvSpPr/>
          <p:nvPr/>
        </p:nvSpPr>
        <p:spPr>
          <a:xfrm>
            <a:off x="921896" y="2248525"/>
            <a:ext cx="7277724" cy="2233533"/>
          </a:xfrm>
          <a:prstGeom prst="roundRect">
            <a:avLst/>
          </a:prstGeom>
          <a:noFill/>
        </p:spPr>
        <p:style>
          <a:lnRef idx="0">
            <a:schemeClr val="accent3"/>
          </a:lnRef>
          <a:fillRef idx="3">
            <a:schemeClr val="accent3"/>
          </a:fillRef>
          <a:effectRef idx="3">
            <a:schemeClr val="accent3"/>
          </a:effectRef>
          <a:fontRef idx="minor">
            <a:schemeClr val="lt1"/>
          </a:fontRef>
        </p:style>
        <p:txBody>
          <a:bodyPr rtlCol="1" anchor="ctr"/>
          <a:lstStyle/>
          <a:p>
            <a:pPr marL="285750" indent="-285750" algn="r" rtl="1">
              <a:buFont typeface="Wingdings" panose="05000000000000000000" pitchFamily="2" charset="2"/>
              <a:buChar char="q"/>
            </a:pPr>
            <a:r>
              <a:rPr lang="ar-SA" sz="24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سلالة بابل الأولى</a:t>
            </a:r>
          </a:p>
          <a:p>
            <a:pPr marL="285750" indent="-285750" algn="r" rtl="1">
              <a:buFont typeface="Wingdings" panose="05000000000000000000" pitchFamily="2" charset="2"/>
              <a:buChar char="q"/>
            </a:pPr>
            <a:r>
              <a:rPr lang="ar-SA" sz="24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سلالة </a:t>
            </a:r>
            <a:r>
              <a:rPr lang="ar-SA" sz="2400" dirty="0" err="1">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إيسن</a:t>
            </a:r>
            <a:endParaRPr lang="ar-SA" sz="24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endParaRPr>
          </a:p>
          <a:p>
            <a:pPr marL="285750" indent="-285750" algn="r" rtl="1">
              <a:buFont typeface="Wingdings" panose="05000000000000000000" pitchFamily="2" charset="2"/>
              <a:buChar char="q"/>
            </a:pPr>
            <a:r>
              <a:rPr lang="ar-SA" sz="24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سلالة </a:t>
            </a:r>
            <a:r>
              <a:rPr lang="ar-SA" sz="2400" dirty="0" err="1">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لارسا</a:t>
            </a:r>
            <a:r>
              <a:rPr lang="ar-SA" sz="24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 </a:t>
            </a:r>
          </a:p>
          <a:p>
            <a:pPr marL="285750" indent="-285750" algn="r" rtl="1">
              <a:buFont typeface="Wingdings" panose="05000000000000000000" pitchFamily="2" charset="2"/>
              <a:buChar char="q"/>
            </a:pPr>
            <a:r>
              <a:rPr lang="ar-SA" sz="24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سلالة </a:t>
            </a:r>
            <a:r>
              <a:rPr lang="ar-SA" sz="2400" dirty="0" err="1">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اشنونة</a:t>
            </a:r>
            <a:endParaRPr lang="ar-SA" sz="2400" dirty="0">
              <a:latin typeface="Times New Roman" panose="02020603050405020304" pitchFamily="18" charset="0"/>
              <a:ea typeface="Times New Roman" panose="02020603050405020304" pitchFamily="18" charset="0"/>
            </a:endParaRPr>
          </a:p>
          <a:p>
            <a:pPr marL="285750" indent="-285750" algn="r" rtl="1">
              <a:buFont typeface="Wingdings" panose="05000000000000000000" pitchFamily="2" charset="2"/>
              <a:buChar char="q"/>
            </a:pPr>
            <a:r>
              <a:rPr lang="ar-SA" sz="2400" dirty="0">
                <a:latin typeface="Times New Roman" panose="02020603050405020304" pitchFamily="18" charset="0"/>
                <a:ea typeface="Times New Roman" panose="02020603050405020304" pitchFamily="18" charset="0"/>
              </a:rPr>
              <a:t> </a:t>
            </a:r>
            <a:r>
              <a:rPr lang="ar-SA" sz="24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سلالة ماري</a:t>
            </a:r>
            <a:endParaRPr lang="ar-SA" sz="2400" dirty="0">
              <a:latin typeface="Times New Roman" panose="02020603050405020304" pitchFamily="18" charset="0"/>
              <a:ea typeface="Times New Roman" panose="02020603050405020304" pitchFamily="18" charset="0"/>
            </a:endParaRPr>
          </a:p>
          <a:p>
            <a:pPr marL="285750" indent="-285750" algn="r" rtl="1">
              <a:buFont typeface="Wingdings" panose="05000000000000000000" pitchFamily="2" charset="2"/>
              <a:buChar char="q"/>
            </a:pPr>
            <a:r>
              <a:rPr lang="ar-SA" sz="24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سلالة الوركاء</a:t>
            </a:r>
            <a:endParaRPr lang="ar-SA" sz="2400" dirty="0">
              <a:latin typeface="Times New Roman" panose="02020603050405020304" pitchFamily="18" charset="0"/>
              <a:ea typeface="Times New Roman" panose="02020603050405020304" pitchFamily="18" charset="0"/>
            </a:endParaRPr>
          </a:p>
          <a:p>
            <a:pPr marL="285750" indent="-285750" algn="r" rtl="1">
              <a:buFont typeface="Wingdings" panose="05000000000000000000" pitchFamily="2" charset="2"/>
              <a:buChar char="q"/>
            </a:pPr>
            <a:r>
              <a:rPr lang="ar-SA" sz="2400" dirty="0">
                <a:solidFill>
                  <a:srgbClr val="000000"/>
                </a:solidFill>
                <a:latin typeface="Times New Roman" panose="02020603050405020304" pitchFamily="18" charset="0"/>
                <a:ea typeface="Times New Roman" panose="02020603050405020304" pitchFamily="18" charset="0"/>
                <a:cs typeface="Helvetica" panose="020B0604020202020204" pitchFamily="34" charset="0"/>
              </a:rPr>
              <a:t>بلاد أشور</a:t>
            </a:r>
            <a:endParaRPr lang="ar-SA" sz="2400" dirty="0"/>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91" y="2341898"/>
            <a:ext cx="3527842" cy="23518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14376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68" y="1298835"/>
            <a:ext cx="4762500" cy="3505200"/>
          </a:xfrm>
          <a:prstGeom prst="rect">
            <a:avLst/>
          </a:prstGeom>
          <a:ln>
            <a:noFill/>
          </a:ln>
          <a:effectLst>
            <a:outerShdw blurRad="292100" dist="139700" dir="2700000" algn="tl" rotWithShape="0">
              <a:srgbClr val="333333">
                <a:alpha val="65000"/>
              </a:srgbClr>
            </a:outerShdw>
          </a:effectLst>
        </p:spPr>
      </p:pic>
      <p:sp>
        <p:nvSpPr>
          <p:cNvPr id="2" name="عنوان 1"/>
          <p:cNvSpPr>
            <a:spLocks noGrp="1"/>
          </p:cNvSpPr>
          <p:nvPr>
            <p:ph type="title"/>
          </p:nvPr>
        </p:nvSpPr>
        <p:spPr>
          <a:xfrm>
            <a:off x="4759377" y="1314455"/>
            <a:ext cx="4571528" cy="1698568"/>
          </a:xfrm>
        </p:spPr>
        <p:txBody>
          <a:bodyPr/>
          <a:lstStyle/>
          <a:p>
            <a:pPr algn="ctr"/>
            <a:r>
              <a:rPr lang="ar-IQ" sz="4000" dirty="0">
                <a:latin typeface="AL - QASSAM-BD" panose="02010000000000000000" pitchFamily="2" charset="-78"/>
                <a:cs typeface="AL - QASSAM-BD" panose="02010000000000000000" pitchFamily="2" charset="-78"/>
              </a:rPr>
              <a:t>نشاط 3</a:t>
            </a:r>
            <a:br>
              <a:rPr lang="ar-IQ" sz="4000" dirty="0">
                <a:latin typeface="AL - QASSAM-BD" panose="02010000000000000000" pitchFamily="2" charset="-78"/>
                <a:cs typeface="AL - QASSAM-BD" panose="02010000000000000000" pitchFamily="2" charset="-78"/>
              </a:rPr>
            </a:br>
            <a:r>
              <a:rPr lang="ar-IQ" sz="4000" dirty="0">
                <a:latin typeface="AL - QASSAM-BD" panose="02010000000000000000" pitchFamily="2" charset="-78"/>
                <a:cs typeface="AL - QASSAM-BD" panose="02010000000000000000" pitchFamily="2" charset="-78"/>
              </a:rPr>
              <a:t>ما هي ابرز السلالات الحاكمة في العصر البابلي القديم؟</a:t>
            </a:r>
            <a:endParaRPr lang="ar-SA" sz="3600" dirty="0">
              <a:latin typeface="AL - QASSAM-BD" panose="02010000000000000000" pitchFamily="2" charset="-78"/>
              <a:cs typeface="AL - QASSAM-BD" panose="02010000000000000000" pitchFamily="2" charset="-78"/>
            </a:endParaRPr>
          </a:p>
        </p:txBody>
      </p:sp>
      <p:sp>
        <p:nvSpPr>
          <p:cNvPr id="4" name="Google Shape;17793;p60"/>
          <p:cNvSpPr/>
          <p:nvPr/>
        </p:nvSpPr>
        <p:spPr>
          <a:xfrm rot="-487701">
            <a:off x="8359360" y="4166369"/>
            <a:ext cx="564940" cy="668856"/>
          </a:xfrm>
          <a:custGeom>
            <a:avLst/>
            <a:gdLst/>
            <a:ahLst/>
            <a:cxnLst/>
            <a:rect l="l" t="t" r="r" b="b"/>
            <a:pathLst>
              <a:path w="51062" h="64884" extrusionOk="0">
                <a:moveTo>
                  <a:pt x="47949" y="3049"/>
                </a:moveTo>
                <a:lnTo>
                  <a:pt x="47949" y="3049"/>
                </a:lnTo>
                <a:cubicBezTo>
                  <a:pt x="46163" y="5133"/>
                  <a:pt x="44413" y="7240"/>
                  <a:pt x="42663" y="9335"/>
                </a:cubicBezTo>
                <a:lnTo>
                  <a:pt x="42710" y="8716"/>
                </a:lnTo>
                <a:cubicBezTo>
                  <a:pt x="42782" y="7907"/>
                  <a:pt x="42937" y="7097"/>
                  <a:pt x="42889" y="6287"/>
                </a:cubicBezTo>
                <a:cubicBezTo>
                  <a:pt x="43020" y="6204"/>
                  <a:pt x="43151" y="6121"/>
                  <a:pt x="43306" y="6037"/>
                </a:cubicBezTo>
                <a:lnTo>
                  <a:pt x="43306" y="6037"/>
                </a:lnTo>
                <a:cubicBezTo>
                  <a:pt x="43151" y="6895"/>
                  <a:pt x="42949" y="7752"/>
                  <a:pt x="42758" y="8609"/>
                </a:cubicBezTo>
                <a:cubicBezTo>
                  <a:pt x="42715" y="8737"/>
                  <a:pt x="42804" y="8810"/>
                  <a:pt x="42898" y="8810"/>
                </a:cubicBezTo>
                <a:cubicBezTo>
                  <a:pt x="42961" y="8810"/>
                  <a:pt x="43027" y="8776"/>
                  <a:pt x="43056" y="8704"/>
                </a:cubicBezTo>
                <a:cubicBezTo>
                  <a:pt x="43425" y="7776"/>
                  <a:pt x="43603" y="6776"/>
                  <a:pt x="43699" y="5787"/>
                </a:cubicBezTo>
                <a:cubicBezTo>
                  <a:pt x="45139" y="4906"/>
                  <a:pt x="46568" y="4001"/>
                  <a:pt x="47949" y="3049"/>
                </a:cubicBezTo>
                <a:close/>
                <a:moveTo>
                  <a:pt x="50045" y="1513"/>
                </a:moveTo>
                <a:lnTo>
                  <a:pt x="50045" y="1513"/>
                </a:lnTo>
                <a:cubicBezTo>
                  <a:pt x="49902" y="1942"/>
                  <a:pt x="49140" y="3609"/>
                  <a:pt x="48961" y="4275"/>
                </a:cubicBezTo>
                <a:cubicBezTo>
                  <a:pt x="48533" y="5883"/>
                  <a:pt x="48223" y="7609"/>
                  <a:pt x="47818" y="9312"/>
                </a:cubicBezTo>
                <a:lnTo>
                  <a:pt x="47771" y="9312"/>
                </a:lnTo>
                <a:cubicBezTo>
                  <a:pt x="46092" y="9716"/>
                  <a:pt x="44270" y="10252"/>
                  <a:pt x="42603" y="11026"/>
                </a:cubicBezTo>
                <a:cubicBezTo>
                  <a:pt x="43353" y="10074"/>
                  <a:pt x="44115" y="9133"/>
                  <a:pt x="44854" y="8181"/>
                </a:cubicBezTo>
                <a:cubicBezTo>
                  <a:pt x="46342" y="6287"/>
                  <a:pt x="48294" y="4359"/>
                  <a:pt x="49497" y="2287"/>
                </a:cubicBezTo>
                <a:cubicBezTo>
                  <a:pt x="49664" y="1989"/>
                  <a:pt x="49795" y="1775"/>
                  <a:pt x="49878" y="1644"/>
                </a:cubicBezTo>
                <a:cubicBezTo>
                  <a:pt x="49949" y="1596"/>
                  <a:pt x="49997" y="1561"/>
                  <a:pt x="50045" y="1513"/>
                </a:cubicBezTo>
                <a:close/>
                <a:moveTo>
                  <a:pt x="42603" y="6454"/>
                </a:moveTo>
                <a:cubicBezTo>
                  <a:pt x="42389" y="7049"/>
                  <a:pt x="42306" y="7704"/>
                  <a:pt x="42234" y="8359"/>
                </a:cubicBezTo>
                <a:cubicBezTo>
                  <a:pt x="42175" y="8895"/>
                  <a:pt x="42115" y="9443"/>
                  <a:pt x="42115" y="9990"/>
                </a:cubicBezTo>
                <a:cubicBezTo>
                  <a:pt x="41817" y="10371"/>
                  <a:pt x="41508" y="10717"/>
                  <a:pt x="41210" y="11098"/>
                </a:cubicBezTo>
                <a:cubicBezTo>
                  <a:pt x="41532" y="9740"/>
                  <a:pt x="41770" y="8312"/>
                  <a:pt x="41817" y="6930"/>
                </a:cubicBezTo>
                <a:cubicBezTo>
                  <a:pt x="42091" y="6764"/>
                  <a:pt x="42341" y="6609"/>
                  <a:pt x="42603" y="6454"/>
                </a:cubicBezTo>
                <a:close/>
                <a:moveTo>
                  <a:pt x="41377" y="7192"/>
                </a:moveTo>
                <a:lnTo>
                  <a:pt x="41377" y="7192"/>
                </a:lnTo>
                <a:cubicBezTo>
                  <a:pt x="41032" y="8597"/>
                  <a:pt x="40865" y="10086"/>
                  <a:pt x="40805" y="11514"/>
                </a:cubicBezTo>
                <a:cubicBezTo>
                  <a:pt x="40805" y="11526"/>
                  <a:pt x="40817" y="11538"/>
                  <a:pt x="40817" y="11562"/>
                </a:cubicBezTo>
                <a:cubicBezTo>
                  <a:pt x="40698" y="11705"/>
                  <a:pt x="40567" y="11860"/>
                  <a:pt x="40448" y="12002"/>
                </a:cubicBezTo>
                <a:cubicBezTo>
                  <a:pt x="40567" y="11300"/>
                  <a:pt x="40627" y="10586"/>
                  <a:pt x="40674" y="9871"/>
                </a:cubicBezTo>
                <a:cubicBezTo>
                  <a:pt x="40722" y="9181"/>
                  <a:pt x="40817" y="8323"/>
                  <a:pt x="40746" y="7561"/>
                </a:cubicBezTo>
                <a:cubicBezTo>
                  <a:pt x="40948" y="7454"/>
                  <a:pt x="41163" y="7311"/>
                  <a:pt x="41377" y="7192"/>
                </a:cubicBezTo>
                <a:close/>
                <a:moveTo>
                  <a:pt x="40210" y="7895"/>
                </a:moveTo>
                <a:cubicBezTo>
                  <a:pt x="40186" y="8383"/>
                  <a:pt x="40198" y="8883"/>
                  <a:pt x="40151" y="9324"/>
                </a:cubicBezTo>
                <a:cubicBezTo>
                  <a:pt x="40067" y="10455"/>
                  <a:pt x="39912" y="11574"/>
                  <a:pt x="39805" y="12693"/>
                </a:cubicBezTo>
                <a:cubicBezTo>
                  <a:pt x="39662" y="12812"/>
                  <a:pt x="39496" y="12931"/>
                  <a:pt x="39365" y="13062"/>
                </a:cubicBezTo>
                <a:cubicBezTo>
                  <a:pt x="39627" y="11479"/>
                  <a:pt x="39710" y="9847"/>
                  <a:pt x="39603" y="8264"/>
                </a:cubicBezTo>
                <a:cubicBezTo>
                  <a:pt x="39805" y="8145"/>
                  <a:pt x="40008" y="8014"/>
                  <a:pt x="40210" y="7895"/>
                </a:cubicBezTo>
                <a:close/>
                <a:moveTo>
                  <a:pt x="11076" y="46590"/>
                </a:moveTo>
                <a:cubicBezTo>
                  <a:pt x="10849" y="46959"/>
                  <a:pt x="10623" y="47340"/>
                  <a:pt x="10397" y="47685"/>
                </a:cubicBezTo>
                <a:cubicBezTo>
                  <a:pt x="10325" y="47721"/>
                  <a:pt x="10278" y="47733"/>
                  <a:pt x="10218" y="47757"/>
                </a:cubicBezTo>
                <a:lnTo>
                  <a:pt x="11076" y="46590"/>
                </a:lnTo>
                <a:close/>
                <a:moveTo>
                  <a:pt x="9766" y="48674"/>
                </a:moveTo>
                <a:cubicBezTo>
                  <a:pt x="9528" y="49019"/>
                  <a:pt x="9290" y="49376"/>
                  <a:pt x="9016" y="49733"/>
                </a:cubicBezTo>
                <a:cubicBezTo>
                  <a:pt x="8980" y="49706"/>
                  <a:pt x="8958" y="49693"/>
                  <a:pt x="8924" y="49693"/>
                </a:cubicBezTo>
                <a:cubicBezTo>
                  <a:pt x="8912" y="49693"/>
                  <a:pt x="8900" y="49695"/>
                  <a:pt x="8885" y="49698"/>
                </a:cubicBezTo>
                <a:cubicBezTo>
                  <a:pt x="9111" y="49364"/>
                  <a:pt x="9325" y="49019"/>
                  <a:pt x="9563" y="48686"/>
                </a:cubicBezTo>
                <a:cubicBezTo>
                  <a:pt x="9623" y="48686"/>
                  <a:pt x="9706" y="48674"/>
                  <a:pt x="9766" y="48674"/>
                </a:cubicBezTo>
                <a:close/>
                <a:moveTo>
                  <a:pt x="39329" y="8454"/>
                </a:moveTo>
                <a:lnTo>
                  <a:pt x="39329" y="8454"/>
                </a:lnTo>
                <a:cubicBezTo>
                  <a:pt x="39198" y="10395"/>
                  <a:pt x="38936" y="12300"/>
                  <a:pt x="38650" y="14205"/>
                </a:cubicBezTo>
                <a:cubicBezTo>
                  <a:pt x="38377" y="14538"/>
                  <a:pt x="38103" y="14860"/>
                  <a:pt x="37829" y="15193"/>
                </a:cubicBezTo>
                <a:cubicBezTo>
                  <a:pt x="37960" y="14598"/>
                  <a:pt x="38007" y="13943"/>
                  <a:pt x="38019" y="13372"/>
                </a:cubicBezTo>
                <a:cubicBezTo>
                  <a:pt x="38019" y="13282"/>
                  <a:pt x="37954" y="13238"/>
                  <a:pt x="37888" y="13238"/>
                </a:cubicBezTo>
                <a:cubicBezTo>
                  <a:pt x="37823" y="13238"/>
                  <a:pt x="37757" y="13282"/>
                  <a:pt x="37757" y="13372"/>
                </a:cubicBezTo>
                <a:cubicBezTo>
                  <a:pt x="37710" y="14265"/>
                  <a:pt x="37424" y="15050"/>
                  <a:pt x="37245" y="15884"/>
                </a:cubicBezTo>
                <a:cubicBezTo>
                  <a:pt x="37210" y="15932"/>
                  <a:pt x="37174" y="15979"/>
                  <a:pt x="37126" y="16027"/>
                </a:cubicBezTo>
                <a:cubicBezTo>
                  <a:pt x="37341" y="15086"/>
                  <a:pt x="37531" y="14146"/>
                  <a:pt x="37769" y="13205"/>
                </a:cubicBezTo>
                <a:cubicBezTo>
                  <a:pt x="37806" y="13075"/>
                  <a:pt x="37687" y="12984"/>
                  <a:pt x="37576" y="12984"/>
                </a:cubicBezTo>
                <a:cubicBezTo>
                  <a:pt x="37504" y="12984"/>
                  <a:pt x="37435" y="13021"/>
                  <a:pt x="37412" y="13110"/>
                </a:cubicBezTo>
                <a:cubicBezTo>
                  <a:pt x="37126" y="14277"/>
                  <a:pt x="36817" y="15467"/>
                  <a:pt x="36591" y="16658"/>
                </a:cubicBezTo>
                <a:cubicBezTo>
                  <a:pt x="36460" y="16824"/>
                  <a:pt x="36305" y="16991"/>
                  <a:pt x="36174" y="17158"/>
                </a:cubicBezTo>
                <a:cubicBezTo>
                  <a:pt x="36352" y="16146"/>
                  <a:pt x="36472" y="15134"/>
                  <a:pt x="36555" y="14098"/>
                </a:cubicBezTo>
                <a:cubicBezTo>
                  <a:pt x="36561" y="14023"/>
                  <a:pt x="36506" y="13988"/>
                  <a:pt x="36446" y="13988"/>
                </a:cubicBezTo>
                <a:cubicBezTo>
                  <a:pt x="36392" y="13988"/>
                  <a:pt x="36334" y="14017"/>
                  <a:pt x="36317" y="14074"/>
                </a:cubicBezTo>
                <a:cubicBezTo>
                  <a:pt x="36281" y="14157"/>
                  <a:pt x="36233" y="14241"/>
                  <a:pt x="36210" y="14324"/>
                </a:cubicBezTo>
                <a:cubicBezTo>
                  <a:pt x="36174" y="14384"/>
                  <a:pt x="36222" y="14431"/>
                  <a:pt x="36269" y="14455"/>
                </a:cubicBezTo>
                <a:cubicBezTo>
                  <a:pt x="36150" y="15515"/>
                  <a:pt x="35983" y="16574"/>
                  <a:pt x="35793" y="17634"/>
                </a:cubicBezTo>
                <a:cubicBezTo>
                  <a:pt x="35579" y="17872"/>
                  <a:pt x="35376" y="18122"/>
                  <a:pt x="35162" y="18360"/>
                </a:cubicBezTo>
                <a:cubicBezTo>
                  <a:pt x="35567" y="16074"/>
                  <a:pt x="35936" y="13800"/>
                  <a:pt x="36388" y="11526"/>
                </a:cubicBezTo>
                <a:cubicBezTo>
                  <a:pt x="36403" y="11455"/>
                  <a:pt x="36344" y="11404"/>
                  <a:pt x="36287" y="11404"/>
                </a:cubicBezTo>
                <a:cubicBezTo>
                  <a:pt x="36249" y="11404"/>
                  <a:pt x="36212" y="11426"/>
                  <a:pt x="36198" y="11479"/>
                </a:cubicBezTo>
                <a:cubicBezTo>
                  <a:pt x="35495" y="13884"/>
                  <a:pt x="34948" y="16396"/>
                  <a:pt x="34686" y="18896"/>
                </a:cubicBezTo>
                <a:cubicBezTo>
                  <a:pt x="33900" y="19813"/>
                  <a:pt x="33114" y="20742"/>
                  <a:pt x="32304" y="21646"/>
                </a:cubicBezTo>
                <a:cubicBezTo>
                  <a:pt x="32935" y="18860"/>
                  <a:pt x="33590" y="15812"/>
                  <a:pt x="33543" y="12991"/>
                </a:cubicBezTo>
                <a:cubicBezTo>
                  <a:pt x="33543" y="12919"/>
                  <a:pt x="33492" y="12884"/>
                  <a:pt x="33441" y="12884"/>
                </a:cubicBezTo>
                <a:cubicBezTo>
                  <a:pt x="33391" y="12884"/>
                  <a:pt x="33340" y="12919"/>
                  <a:pt x="33340" y="12991"/>
                </a:cubicBezTo>
                <a:cubicBezTo>
                  <a:pt x="33340" y="13145"/>
                  <a:pt x="33340" y="13324"/>
                  <a:pt x="33316" y="13491"/>
                </a:cubicBezTo>
                <a:cubicBezTo>
                  <a:pt x="33316" y="13515"/>
                  <a:pt x="33340" y="13515"/>
                  <a:pt x="33352" y="13538"/>
                </a:cubicBezTo>
                <a:cubicBezTo>
                  <a:pt x="33043" y="13646"/>
                  <a:pt x="32923" y="13896"/>
                  <a:pt x="33043" y="14324"/>
                </a:cubicBezTo>
                <a:cubicBezTo>
                  <a:pt x="32995" y="14574"/>
                  <a:pt x="32959" y="14836"/>
                  <a:pt x="32935" y="15086"/>
                </a:cubicBezTo>
                <a:cubicBezTo>
                  <a:pt x="32804" y="15991"/>
                  <a:pt x="32697" y="16896"/>
                  <a:pt x="32566" y="17813"/>
                </a:cubicBezTo>
                <a:cubicBezTo>
                  <a:pt x="32364" y="19194"/>
                  <a:pt x="32161" y="20587"/>
                  <a:pt x="31995" y="21992"/>
                </a:cubicBezTo>
                <a:cubicBezTo>
                  <a:pt x="31804" y="22194"/>
                  <a:pt x="31614" y="22420"/>
                  <a:pt x="31435" y="22635"/>
                </a:cubicBezTo>
                <a:cubicBezTo>
                  <a:pt x="31638" y="20789"/>
                  <a:pt x="31554" y="18908"/>
                  <a:pt x="31221" y="17063"/>
                </a:cubicBezTo>
                <a:cubicBezTo>
                  <a:pt x="31216" y="17012"/>
                  <a:pt x="31172" y="16989"/>
                  <a:pt x="31124" y="16989"/>
                </a:cubicBezTo>
                <a:cubicBezTo>
                  <a:pt x="31059" y="16989"/>
                  <a:pt x="30988" y="17030"/>
                  <a:pt x="30995" y="17098"/>
                </a:cubicBezTo>
                <a:cubicBezTo>
                  <a:pt x="31233" y="19158"/>
                  <a:pt x="31197" y="21146"/>
                  <a:pt x="30959" y="23170"/>
                </a:cubicBezTo>
                <a:cubicBezTo>
                  <a:pt x="30757" y="23385"/>
                  <a:pt x="30566" y="23611"/>
                  <a:pt x="30376" y="23825"/>
                </a:cubicBezTo>
                <a:cubicBezTo>
                  <a:pt x="30483" y="22420"/>
                  <a:pt x="30376" y="20968"/>
                  <a:pt x="30256" y="19622"/>
                </a:cubicBezTo>
                <a:cubicBezTo>
                  <a:pt x="30256" y="19585"/>
                  <a:pt x="30224" y="19564"/>
                  <a:pt x="30194" y="19564"/>
                </a:cubicBezTo>
                <a:cubicBezTo>
                  <a:pt x="30165" y="19564"/>
                  <a:pt x="30137" y="19582"/>
                  <a:pt x="30137" y="19622"/>
                </a:cubicBezTo>
                <a:cubicBezTo>
                  <a:pt x="30078" y="21230"/>
                  <a:pt x="29840" y="22873"/>
                  <a:pt x="29768" y="24480"/>
                </a:cubicBezTo>
                <a:cubicBezTo>
                  <a:pt x="29602" y="24659"/>
                  <a:pt x="29423" y="24837"/>
                  <a:pt x="29256" y="25028"/>
                </a:cubicBezTo>
                <a:cubicBezTo>
                  <a:pt x="29375" y="23849"/>
                  <a:pt x="29364" y="22647"/>
                  <a:pt x="29328" y="21480"/>
                </a:cubicBezTo>
                <a:cubicBezTo>
                  <a:pt x="29328" y="21385"/>
                  <a:pt x="29253" y="21337"/>
                  <a:pt x="29179" y="21337"/>
                </a:cubicBezTo>
                <a:cubicBezTo>
                  <a:pt x="29105" y="21337"/>
                  <a:pt x="29030" y="21385"/>
                  <a:pt x="29030" y="21480"/>
                </a:cubicBezTo>
                <a:cubicBezTo>
                  <a:pt x="29066" y="22849"/>
                  <a:pt x="28935" y="24194"/>
                  <a:pt x="28780" y="25552"/>
                </a:cubicBezTo>
                <a:cubicBezTo>
                  <a:pt x="28649" y="25695"/>
                  <a:pt x="28518" y="25826"/>
                  <a:pt x="28375" y="25980"/>
                </a:cubicBezTo>
                <a:cubicBezTo>
                  <a:pt x="28459" y="25206"/>
                  <a:pt x="28411" y="24397"/>
                  <a:pt x="28363" y="23682"/>
                </a:cubicBezTo>
                <a:cubicBezTo>
                  <a:pt x="28357" y="23563"/>
                  <a:pt x="28262" y="23504"/>
                  <a:pt x="28170" y="23504"/>
                </a:cubicBezTo>
                <a:cubicBezTo>
                  <a:pt x="28078" y="23504"/>
                  <a:pt x="27988" y="23563"/>
                  <a:pt x="27994" y="23682"/>
                </a:cubicBezTo>
                <a:cubicBezTo>
                  <a:pt x="28054" y="24683"/>
                  <a:pt x="27935" y="25623"/>
                  <a:pt x="27828" y="26588"/>
                </a:cubicBezTo>
                <a:cubicBezTo>
                  <a:pt x="27685" y="26742"/>
                  <a:pt x="27542" y="26897"/>
                  <a:pt x="27411" y="27052"/>
                </a:cubicBezTo>
                <a:cubicBezTo>
                  <a:pt x="27006" y="27481"/>
                  <a:pt x="26589" y="27909"/>
                  <a:pt x="26196" y="28350"/>
                </a:cubicBezTo>
                <a:cubicBezTo>
                  <a:pt x="26411" y="26838"/>
                  <a:pt x="26458" y="25278"/>
                  <a:pt x="26470" y="23802"/>
                </a:cubicBezTo>
                <a:cubicBezTo>
                  <a:pt x="26470" y="23706"/>
                  <a:pt x="26396" y="23659"/>
                  <a:pt x="26321" y="23659"/>
                </a:cubicBezTo>
                <a:cubicBezTo>
                  <a:pt x="26247" y="23659"/>
                  <a:pt x="26173" y="23706"/>
                  <a:pt x="26173" y="23802"/>
                </a:cubicBezTo>
                <a:cubicBezTo>
                  <a:pt x="26149" y="25516"/>
                  <a:pt x="25923" y="27183"/>
                  <a:pt x="25696" y="28850"/>
                </a:cubicBezTo>
                <a:cubicBezTo>
                  <a:pt x="25042" y="29552"/>
                  <a:pt x="24375" y="30255"/>
                  <a:pt x="23720" y="30933"/>
                </a:cubicBezTo>
                <a:cubicBezTo>
                  <a:pt x="24018" y="29124"/>
                  <a:pt x="24184" y="27254"/>
                  <a:pt x="24327" y="25445"/>
                </a:cubicBezTo>
                <a:cubicBezTo>
                  <a:pt x="24339" y="25337"/>
                  <a:pt x="24262" y="25284"/>
                  <a:pt x="24180" y="25284"/>
                </a:cubicBezTo>
                <a:cubicBezTo>
                  <a:pt x="24098" y="25284"/>
                  <a:pt x="24012" y="25337"/>
                  <a:pt x="24006" y="25445"/>
                </a:cubicBezTo>
                <a:cubicBezTo>
                  <a:pt x="23815" y="27492"/>
                  <a:pt x="23482" y="29505"/>
                  <a:pt x="23160" y="31529"/>
                </a:cubicBezTo>
                <a:cubicBezTo>
                  <a:pt x="22708" y="31993"/>
                  <a:pt x="22267" y="32469"/>
                  <a:pt x="21815" y="32945"/>
                </a:cubicBezTo>
                <a:cubicBezTo>
                  <a:pt x="21946" y="31041"/>
                  <a:pt x="21732" y="29076"/>
                  <a:pt x="21922" y="27183"/>
                </a:cubicBezTo>
                <a:cubicBezTo>
                  <a:pt x="21929" y="27104"/>
                  <a:pt x="21856" y="27058"/>
                  <a:pt x="21787" y="27058"/>
                </a:cubicBezTo>
                <a:cubicBezTo>
                  <a:pt x="21731" y="27058"/>
                  <a:pt x="21677" y="27089"/>
                  <a:pt x="21672" y="27159"/>
                </a:cubicBezTo>
                <a:cubicBezTo>
                  <a:pt x="21351" y="29255"/>
                  <a:pt x="21315" y="31422"/>
                  <a:pt x="21232" y="33553"/>
                </a:cubicBezTo>
                <a:cubicBezTo>
                  <a:pt x="21017" y="33791"/>
                  <a:pt x="20791" y="34017"/>
                  <a:pt x="20565" y="34255"/>
                </a:cubicBezTo>
                <a:cubicBezTo>
                  <a:pt x="20565" y="34184"/>
                  <a:pt x="20565" y="34088"/>
                  <a:pt x="20577" y="34017"/>
                </a:cubicBezTo>
                <a:cubicBezTo>
                  <a:pt x="20660" y="33065"/>
                  <a:pt x="20731" y="32112"/>
                  <a:pt x="20803" y="31148"/>
                </a:cubicBezTo>
                <a:cubicBezTo>
                  <a:pt x="20809" y="31064"/>
                  <a:pt x="20749" y="31023"/>
                  <a:pt x="20685" y="31023"/>
                </a:cubicBezTo>
                <a:cubicBezTo>
                  <a:pt x="20621" y="31023"/>
                  <a:pt x="20553" y="31064"/>
                  <a:pt x="20541" y="31148"/>
                </a:cubicBezTo>
                <a:cubicBezTo>
                  <a:pt x="20446" y="31957"/>
                  <a:pt x="20362" y="32779"/>
                  <a:pt x="20255" y="33600"/>
                </a:cubicBezTo>
                <a:cubicBezTo>
                  <a:pt x="20220" y="33827"/>
                  <a:pt x="20220" y="34208"/>
                  <a:pt x="20196" y="34624"/>
                </a:cubicBezTo>
                <a:cubicBezTo>
                  <a:pt x="19981" y="34850"/>
                  <a:pt x="19779" y="35053"/>
                  <a:pt x="19565" y="35279"/>
                </a:cubicBezTo>
                <a:cubicBezTo>
                  <a:pt x="19624" y="34696"/>
                  <a:pt x="19660" y="34100"/>
                  <a:pt x="19731" y="33553"/>
                </a:cubicBezTo>
                <a:cubicBezTo>
                  <a:pt x="19738" y="33459"/>
                  <a:pt x="19650" y="33406"/>
                  <a:pt x="19568" y="33406"/>
                </a:cubicBezTo>
                <a:cubicBezTo>
                  <a:pt x="19504" y="33406"/>
                  <a:pt x="19444" y="33438"/>
                  <a:pt x="19434" y="33505"/>
                </a:cubicBezTo>
                <a:cubicBezTo>
                  <a:pt x="19327" y="34255"/>
                  <a:pt x="19148" y="35041"/>
                  <a:pt x="19041" y="35815"/>
                </a:cubicBezTo>
                <a:cubicBezTo>
                  <a:pt x="18862" y="36005"/>
                  <a:pt x="18684" y="36208"/>
                  <a:pt x="18493" y="36386"/>
                </a:cubicBezTo>
                <a:cubicBezTo>
                  <a:pt x="18553" y="35934"/>
                  <a:pt x="18588" y="35470"/>
                  <a:pt x="18612" y="35089"/>
                </a:cubicBezTo>
                <a:cubicBezTo>
                  <a:pt x="18618" y="34955"/>
                  <a:pt x="18527" y="34892"/>
                  <a:pt x="18430" y="34892"/>
                </a:cubicBezTo>
                <a:cubicBezTo>
                  <a:pt x="18328" y="34892"/>
                  <a:pt x="18220" y="34961"/>
                  <a:pt x="18207" y="35089"/>
                </a:cubicBezTo>
                <a:cubicBezTo>
                  <a:pt x="18172" y="35612"/>
                  <a:pt x="18088" y="36113"/>
                  <a:pt x="17969" y="36625"/>
                </a:cubicBezTo>
                <a:cubicBezTo>
                  <a:pt x="17945" y="36767"/>
                  <a:pt x="17898" y="36898"/>
                  <a:pt x="17850" y="37053"/>
                </a:cubicBezTo>
                <a:cubicBezTo>
                  <a:pt x="17600" y="37315"/>
                  <a:pt x="17338" y="37589"/>
                  <a:pt x="17076" y="37875"/>
                </a:cubicBezTo>
                <a:cubicBezTo>
                  <a:pt x="17172" y="37541"/>
                  <a:pt x="17255" y="37220"/>
                  <a:pt x="17350" y="36898"/>
                </a:cubicBezTo>
                <a:cubicBezTo>
                  <a:pt x="17386" y="36777"/>
                  <a:pt x="17279" y="36693"/>
                  <a:pt x="17181" y="36693"/>
                </a:cubicBezTo>
                <a:cubicBezTo>
                  <a:pt x="17116" y="36693"/>
                  <a:pt x="17055" y="36730"/>
                  <a:pt x="17041" y="36815"/>
                </a:cubicBezTo>
                <a:cubicBezTo>
                  <a:pt x="16886" y="37339"/>
                  <a:pt x="16731" y="37851"/>
                  <a:pt x="16600" y="38375"/>
                </a:cubicBezTo>
                <a:cubicBezTo>
                  <a:pt x="16529" y="38470"/>
                  <a:pt x="16445" y="38541"/>
                  <a:pt x="16362" y="38625"/>
                </a:cubicBezTo>
                <a:lnTo>
                  <a:pt x="16326" y="38672"/>
                </a:lnTo>
                <a:cubicBezTo>
                  <a:pt x="16529" y="37529"/>
                  <a:pt x="16660" y="36363"/>
                  <a:pt x="16874" y="35231"/>
                </a:cubicBezTo>
                <a:cubicBezTo>
                  <a:pt x="16902" y="35098"/>
                  <a:pt x="16794" y="35015"/>
                  <a:pt x="16690" y="35015"/>
                </a:cubicBezTo>
                <a:cubicBezTo>
                  <a:pt x="16618" y="35015"/>
                  <a:pt x="16548" y="35055"/>
                  <a:pt x="16529" y="35148"/>
                </a:cubicBezTo>
                <a:cubicBezTo>
                  <a:pt x="16279" y="36517"/>
                  <a:pt x="15921" y="37922"/>
                  <a:pt x="15731" y="39327"/>
                </a:cubicBezTo>
                <a:cubicBezTo>
                  <a:pt x="15719" y="39339"/>
                  <a:pt x="15719" y="39351"/>
                  <a:pt x="15695" y="39351"/>
                </a:cubicBezTo>
                <a:cubicBezTo>
                  <a:pt x="15576" y="39470"/>
                  <a:pt x="15457" y="39613"/>
                  <a:pt x="15338" y="39744"/>
                </a:cubicBezTo>
                <a:cubicBezTo>
                  <a:pt x="15648" y="38006"/>
                  <a:pt x="15874" y="36220"/>
                  <a:pt x="16124" y="34481"/>
                </a:cubicBezTo>
                <a:cubicBezTo>
                  <a:pt x="16145" y="34361"/>
                  <a:pt x="16052" y="34287"/>
                  <a:pt x="15969" y="34287"/>
                </a:cubicBezTo>
                <a:cubicBezTo>
                  <a:pt x="15912" y="34287"/>
                  <a:pt x="15860" y="34321"/>
                  <a:pt x="15850" y="34398"/>
                </a:cubicBezTo>
                <a:cubicBezTo>
                  <a:pt x="15505" y="36410"/>
                  <a:pt x="15076" y="38410"/>
                  <a:pt x="14731" y="40411"/>
                </a:cubicBezTo>
                <a:cubicBezTo>
                  <a:pt x="14421" y="40756"/>
                  <a:pt x="14100" y="41101"/>
                  <a:pt x="13790" y="41458"/>
                </a:cubicBezTo>
                <a:cubicBezTo>
                  <a:pt x="13969" y="40042"/>
                  <a:pt x="14100" y="38613"/>
                  <a:pt x="14207" y="37196"/>
                </a:cubicBezTo>
                <a:cubicBezTo>
                  <a:pt x="14213" y="37138"/>
                  <a:pt x="14173" y="37111"/>
                  <a:pt x="14130" y="37111"/>
                </a:cubicBezTo>
                <a:cubicBezTo>
                  <a:pt x="14084" y="37111"/>
                  <a:pt x="14034" y="37141"/>
                  <a:pt x="14028" y="37196"/>
                </a:cubicBezTo>
                <a:cubicBezTo>
                  <a:pt x="13850" y="38803"/>
                  <a:pt x="13600" y="40399"/>
                  <a:pt x="13314" y="41994"/>
                </a:cubicBezTo>
                <a:cubicBezTo>
                  <a:pt x="12611" y="42780"/>
                  <a:pt x="11945" y="43602"/>
                  <a:pt x="11290" y="44435"/>
                </a:cubicBezTo>
                <a:cubicBezTo>
                  <a:pt x="11349" y="43006"/>
                  <a:pt x="11349" y="41578"/>
                  <a:pt x="11623" y="40113"/>
                </a:cubicBezTo>
                <a:cubicBezTo>
                  <a:pt x="11645" y="39954"/>
                  <a:pt x="11508" y="39847"/>
                  <a:pt x="11384" y="39847"/>
                </a:cubicBezTo>
                <a:cubicBezTo>
                  <a:pt x="11304" y="39847"/>
                  <a:pt x="11230" y="39891"/>
                  <a:pt x="11206" y="39994"/>
                </a:cubicBezTo>
                <a:cubicBezTo>
                  <a:pt x="10873" y="41613"/>
                  <a:pt x="10552" y="43494"/>
                  <a:pt x="10683" y="45221"/>
                </a:cubicBezTo>
                <a:lnTo>
                  <a:pt x="10325" y="45709"/>
                </a:lnTo>
                <a:cubicBezTo>
                  <a:pt x="10373" y="43935"/>
                  <a:pt x="10254" y="42173"/>
                  <a:pt x="10456" y="40387"/>
                </a:cubicBezTo>
                <a:cubicBezTo>
                  <a:pt x="10476" y="40260"/>
                  <a:pt x="10362" y="40189"/>
                  <a:pt x="10253" y="40189"/>
                </a:cubicBezTo>
                <a:cubicBezTo>
                  <a:pt x="10168" y="40189"/>
                  <a:pt x="10086" y="40233"/>
                  <a:pt x="10075" y="40327"/>
                </a:cubicBezTo>
                <a:cubicBezTo>
                  <a:pt x="9730" y="42232"/>
                  <a:pt x="9421" y="44471"/>
                  <a:pt x="9802" y="46411"/>
                </a:cubicBezTo>
                <a:cubicBezTo>
                  <a:pt x="8944" y="47626"/>
                  <a:pt x="8135" y="48900"/>
                  <a:pt x="7361" y="50162"/>
                </a:cubicBezTo>
                <a:cubicBezTo>
                  <a:pt x="6396" y="47423"/>
                  <a:pt x="8468" y="45018"/>
                  <a:pt x="9182" y="42542"/>
                </a:cubicBezTo>
                <a:cubicBezTo>
                  <a:pt x="9790" y="40435"/>
                  <a:pt x="8968" y="39792"/>
                  <a:pt x="11552" y="39446"/>
                </a:cubicBezTo>
                <a:cubicBezTo>
                  <a:pt x="11766" y="39422"/>
                  <a:pt x="12004" y="39172"/>
                  <a:pt x="11849" y="38946"/>
                </a:cubicBezTo>
                <a:cubicBezTo>
                  <a:pt x="9718" y="35934"/>
                  <a:pt x="15243" y="32231"/>
                  <a:pt x="16921" y="30707"/>
                </a:cubicBezTo>
                <a:cubicBezTo>
                  <a:pt x="18529" y="29255"/>
                  <a:pt x="20184" y="27826"/>
                  <a:pt x="21755" y="26326"/>
                </a:cubicBezTo>
                <a:cubicBezTo>
                  <a:pt x="25161" y="23075"/>
                  <a:pt x="27161" y="18825"/>
                  <a:pt x="30376" y="15408"/>
                </a:cubicBezTo>
                <a:cubicBezTo>
                  <a:pt x="33007" y="12610"/>
                  <a:pt x="36114" y="10467"/>
                  <a:pt x="39329" y="8454"/>
                </a:cubicBezTo>
                <a:close/>
                <a:moveTo>
                  <a:pt x="47663" y="9693"/>
                </a:moveTo>
                <a:lnTo>
                  <a:pt x="47663" y="9693"/>
                </a:lnTo>
                <a:cubicBezTo>
                  <a:pt x="46949" y="12812"/>
                  <a:pt x="45842" y="15789"/>
                  <a:pt x="43103" y="17753"/>
                </a:cubicBezTo>
                <a:cubicBezTo>
                  <a:pt x="42091" y="18479"/>
                  <a:pt x="41032" y="18920"/>
                  <a:pt x="40305" y="19980"/>
                </a:cubicBezTo>
                <a:cubicBezTo>
                  <a:pt x="39183" y="21591"/>
                  <a:pt x="38632" y="26162"/>
                  <a:pt x="36132" y="26162"/>
                </a:cubicBezTo>
                <a:cubicBezTo>
                  <a:pt x="35769" y="26162"/>
                  <a:pt x="35365" y="26065"/>
                  <a:pt x="34912" y="25849"/>
                </a:cubicBezTo>
                <a:cubicBezTo>
                  <a:pt x="34847" y="25818"/>
                  <a:pt x="34782" y="25804"/>
                  <a:pt x="34720" y="25804"/>
                </a:cubicBezTo>
                <a:cubicBezTo>
                  <a:pt x="34448" y="25804"/>
                  <a:pt x="34233" y="26071"/>
                  <a:pt x="34388" y="26361"/>
                </a:cubicBezTo>
                <a:cubicBezTo>
                  <a:pt x="35364" y="28147"/>
                  <a:pt x="34436" y="28469"/>
                  <a:pt x="33078" y="29540"/>
                </a:cubicBezTo>
                <a:cubicBezTo>
                  <a:pt x="31792" y="30552"/>
                  <a:pt x="30566" y="31660"/>
                  <a:pt x="29435" y="32850"/>
                </a:cubicBezTo>
                <a:cubicBezTo>
                  <a:pt x="27506" y="34898"/>
                  <a:pt x="25780" y="37184"/>
                  <a:pt x="24363" y="39625"/>
                </a:cubicBezTo>
                <a:cubicBezTo>
                  <a:pt x="23649" y="40863"/>
                  <a:pt x="23113" y="42197"/>
                  <a:pt x="22303" y="43375"/>
                </a:cubicBezTo>
                <a:cubicBezTo>
                  <a:pt x="21255" y="44935"/>
                  <a:pt x="19791" y="45566"/>
                  <a:pt x="18398" y="46685"/>
                </a:cubicBezTo>
                <a:cubicBezTo>
                  <a:pt x="16314" y="48352"/>
                  <a:pt x="16231" y="49888"/>
                  <a:pt x="13016" y="50448"/>
                </a:cubicBezTo>
                <a:cubicBezTo>
                  <a:pt x="11576" y="50698"/>
                  <a:pt x="10040" y="50686"/>
                  <a:pt x="8551" y="50710"/>
                </a:cubicBezTo>
                <a:cubicBezTo>
                  <a:pt x="8647" y="50626"/>
                  <a:pt x="8730" y="50531"/>
                  <a:pt x="8813" y="50436"/>
                </a:cubicBezTo>
                <a:cubicBezTo>
                  <a:pt x="8894" y="50529"/>
                  <a:pt x="9026" y="50589"/>
                  <a:pt x="9161" y="50589"/>
                </a:cubicBezTo>
                <a:cubicBezTo>
                  <a:pt x="9285" y="50589"/>
                  <a:pt x="9412" y="50538"/>
                  <a:pt x="9504" y="50412"/>
                </a:cubicBezTo>
                <a:cubicBezTo>
                  <a:pt x="9587" y="50329"/>
                  <a:pt x="9659" y="50221"/>
                  <a:pt x="9730" y="50138"/>
                </a:cubicBezTo>
                <a:cubicBezTo>
                  <a:pt x="11349" y="49876"/>
                  <a:pt x="12957" y="49400"/>
                  <a:pt x="14588" y="49138"/>
                </a:cubicBezTo>
                <a:cubicBezTo>
                  <a:pt x="14926" y="49082"/>
                  <a:pt x="14794" y="48598"/>
                  <a:pt x="14486" y="48598"/>
                </a:cubicBezTo>
                <a:cubicBezTo>
                  <a:pt x="14469" y="48598"/>
                  <a:pt x="14451" y="48599"/>
                  <a:pt x="14433" y="48602"/>
                </a:cubicBezTo>
                <a:cubicBezTo>
                  <a:pt x="13076" y="48781"/>
                  <a:pt x="11671" y="48959"/>
                  <a:pt x="10325" y="49352"/>
                </a:cubicBezTo>
                <a:cubicBezTo>
                  <a:pt x="10552" y="49078"/>
                  <a:pt x="10754" y="48781"/>
                  <a:pt x="10968" y="48483"/>
                </a:cubicBezTo>
                <a:cubicBezTo>
                  <a:pt x="13540" y="47983"/>
                  <a:pt x="16088" y="46769"/>
                  <a:pt x="18291" y="45578"/>
                </a:cubicBezTo>
                <a:cubicBezTo>
                  <a:pt x="18548" y="45434"/>
                  <a:pt x="18378" y="45086"/>
                  <a:pt x="18136" y="45086"/>
                </a:cubicBezTo>
                <a:cubicBezTo>
                  <a:pt x="18097" y="45086"/>
                  <a:pt x="18057" y="45094"/>
                  <a:pt x="18017" y="45114"/>
                </a:cubicBezTo>
                <a:cubicBezTo>
                  <a:pt x="15981" y="46078"/>
                  <a:pt x="13897" y="46661"/>
                  <a:pt x="11802" y="47269"/>
                </a:cubicBezTo>
                <a:cubicBezTo>
                  <a:pt x="12123" y="46769"/>
                  <a:pt x="12445" y="46257"/>
                  <a:pt x="12719" y="45721"/>
                </a:cubicBezTo>
                <a:cubicBezTo>
                  <a:pt x="13909" y="45054"/>
                  <a:pt x="15016" y="44149"/>
                  <a:pt x="16159" y="43447"/>
                </a:cubicBezTo>
                <a:cubicBezTo>
                  <a:pt x="17624" y="42554"/>
                  <a:pt x="19112" y="41708"/>
                  <a:pt x="20601" y="40887"/>
                </a:cubicBezTo>
                <a:cubicBezTo>
                  <a:pt x="20708" y="40833"/>
                  <a:pt x="20651" y="40654"/>
                  <a:pt x="20534" y="40654"/>
                </a:cubicBezTo>
                <a:cubicBezTo>
                  <a:pt x="20521" y="40654"/>
                  <a:pt x="20507" y="40656"/>
                  <a:pt x="20493" y="40661"/>
                </a:cubicBezTo>
                <a:cubicBezTo>
                  <a:pt x="18898" y="41316"/>
                  <a:pt x="17338" y="42066"/>
                  <a:pt x="15838" y="42911"/>
                </a:cubicBezTo>
                <a:cubicBezTo>
                  <a:pt x="15076" y="43340"/>
                  <a:pt x="14254" y="43780"/>
                  <a:pt x="13469" y="44268"/>
                </a:cubicBezTo>
                <a:cubicBezTo>
                  <a:pt x="13671" y="43852"/>
                  <a:pt x="13885" y="43447"/>
                  <a:pt x="14112" y="43066"/>
                </a:cubicBezTo>
                <a:cubicBezTo>
                  <a:pt x="17541" y="41304"/>
                  <a:pt x="20672" y="39041"/>
                  <a:pt x="24244" y="37482"/>
                </a:cubicBezTo>
                <a:cubicBezTo>
                  <a:pt x="24372" y="37428"/>
                  <a:pt x="24308" y="37211"/>
                  <a:pt x="24173" y="37211"/>
                </a:cubicBezTo>
                <a:cubicBezTo>
                  <a:pt x="24158" y="37211"/>
                  <a:pt x="24142" y="37214"/>
                  <a:pt x="24125" y="37220"/>
                </a:cubicBezTo>
                <a:cubicBezTo>
                  <a:pt x="21101" y="38327"/>
                  <a:pt x="17719" y="39696"/>
                  <a:pt x="15064" y="41708"/>
                </a:cubicBezTo>
                <a:cubicBezTo>
                  <a:pt x="15386" y="41351"/>
                  <a:pt x="15719" y="40994"/>
                  <a:pt x="16052" y="40649"/>
                </a:cubicBezTo>
                <a:cubicBezTo>
                  <a:pt x="17302" y="39375"/>
                  <a:pt x="18541" y="38101"/>
                  <a:pt x="19791" y="36827"/>
                </a:cubicBezTo>
                <a:cubicBezTo>
                  <a:pt x="21196" y="36327"/>
                  <a:pt x="22482" y="35505"/>
                  <a:pt x="23827" y="34850"/>
                </a:cubicBezTo>
                <a:cubicBezTo>
                  <a:pt x="25327" y="34100"/>
                  <a:pt x="26935" y="33493"/>
                  <a:pt x="28316" y="32541"/>
                </a:cubicBezTo>
                <a:cubicBezTo>
                  <a:pt x="28351" y="32505"/>
                  <a:pt x="28340" y="32469"/>
                  <a:pt x="28292" y="32469"/>
                </a:cubicBezTo>
                <a:cubicBezTo>
                  <a:pt x="26827" y="32767"/>
                  <a:pt x="25446" y="33434"/>
                  <a:pt x="24089" y="34053"/>
                </a:cubicBezTo>
                <a:cubicBezTo>
                  <a:pt x="23077" y="34529"/>
                  <a:pt x="22005" y="34993"/>
                  <a:pt x="21005" y="35565"/>
                </a:cubicBezTo>
                <a:cubicBezTo>
                  <a:pt x="21624" y="34934"/>
                  <a:pt x="22232" y="34291"/>
                  <a:pt x="22839" y="33672"/>
                </a:cubicBezTo>
                <a:cubicBezTo>
                  <a:pt x="25935" y="32195"/>
                  <a:pt x="28852" y="30279"/>
                  <a:pt x="31923" y="28778"/>
                </a:cubicBezTo>
                <a:cubicBezTo>
                  <a:pt x="32139" y="28675"/>
                  <a:pt x="32000" y="28386"/>
                  <a:pt x="31797" y="28386"/>
                </a:cubicBezTo>
                <a:cubicBezTo>
                  <a:pt x="31765" y="28386"/>
                  <a:pt x="31731" y="28393"/>
                  <a:pt x="31697" y="28409"/>
                </a:cubicBezTo>
                <a:cubicBezTo>
                  <a:pt x="29316" y="29540"/>
                  <a:pt x="26768" y="30648"/>
                  <a:pt x="24434" y="32017"/>
                </a:cubicBezTo>
                <a:lnTo>
                  <a:pt x="26220" y="30148"/>
                </a:lnTo>
                <a:cubicBezTo>
                  <a:pt x="26248" y="30161"/>
                  <a:pt x="26279" y="30175"/>
                  <a:pt x="26315" y="30175"/>
                </a:cubicBezTo>
                <a:cubicBezTo>
                  <a:pt x="26341" y="30175"/>
                  <a:pt x="26369" y="30168"/>
                  <a:pt x="26399" y="30148"/>
                </a:cubicBezTo>
                <a:cubicBezTo>
                  <a:pt x="29566" y="28552"/>
                  <a:pt x="32578" y="26540"/>
                  <a:pt x="35686" y="24837"/>
                </a:cubicBezTo>
                <a:cubicBezTo>
                  <a:pt x="35777" y="24787"/>
                  <a:pt x="35721" y="24658"/>
                  <a:pt x="35629" y="24658"/>
                </a:cubicBezTo>
                <a:cubicBezTo>
                  <a:pt x="35613" y="24658"/>
                  <a:pt x="35596" y="24662"/>
                  <a:pt x="35579" y="24671"/>
                </a:cubicBezTo>
                <a:cubicBezTo>
                  <a:pt x="32721" y="25945"/>
                  <a:pt x="29733" y="27350"/>
                  <a:pt x="27149" y="29147"/>
                </a:cubicBezTo>
                <a:cubicBezTo>
                  <a:pt x="28613" y="27564"/>
                  <a:pt x="30090" y="25980"/>
                  <a:pt x="31519" y="24361"/>
                </a:cubicBezTo>
                <a:cubicBezTo>
                  <a:pt x="32959" y="23718"/>
                  <a:pt x="34352" y="22885"/>
                  <a:pt x="35721" y="22158"/>
                </a:cubicBezTo>
                <a:cubicBezTo>
                  <a:pt x="36150" y="21932"/>
                  <a:pt x="38043" y="21313"/>
                  <a:pt x="37841" y="20623"/>
                </a:cubicBezTo>
                <a:cubicBezTo>
                  <a:pt x="37829" y="20575"/>
                  <a:pt x="37781" y="20527"/>
                  <a:pt x="37746" y="20515"/>
                </a:cubicBezTo>
                <a:cubicBezTo>
                  <a:pt x="37710" y="20503"/>
                  <a:pt x="37674" y="20503"/>
                  <a:pt x="37638" y="20492"/>
                </a:cubicBezTo>
                <a:cubicBezTo>
                  <a:pt x="37624" y="20487"/>
                  <a:pt x="37611" y="20485"/>
                  <a:pt x="37598" y="20485"/>
                </a:cubicBezTo>
                <a:cubicBezTo>
                  <a:pt x="37469" y="20485"/>
                  <a:pt x="37393" y="20680"/>
                  <a:pt x="37524" y="20739"/>
                </a:cubicBezTo>
                <a:lnTo>
                  <a:pt x="37524" y="20739"/>
                </a:lnTo>
                <a:cubicBezTo>
                  <a:pt x="37511" y="20734"/>
                  <a:pt x="37495" y="20732"/>
                  <a:pt x="37476" y="20732"/>
                </a:cubicBezTo>
                <a:cubicBezTo>
                  <a:pt x="37113" y="20732"/>
                  <a:pt x="35765" y="21608"/>
                  <a:pt x="35495" y="21754"/>
                </a:cubicBezTo>
                <a:cubicBezTo>
                  <a:pt x="34995" y="22004"/>
                  <a:pt x="34507" y="22254"/>
                  <a:pt x="34031" y="22516"/>
                </a:cubicBezTo>
                <a:cubicBezTo>
                  <a:pt x="33495" y="22789"/>
                  <a:pt x="32947" y="23063"/>
                  <a:pt x="32412" y="23325"/>
                </a:cubicBezTo>
                <a:cubicBezTo>
                  <a:pt x="32638" y="23075"/>
                  <a:pt x="32876" y="22813"/>
                  <a:pt x="33090" y="22551"/>
                </a:cubicBezTo>
                <a:lnTo>
                  <a:pt x="33126" y="22551"/>
                </a:lnTo>
                <a:cubicBezTo>
                  <a:pt x="35269" y="21468"/>
                  <a:pt x="37245" y="20075"/>
                  <a:pt x="39389" y="18968"/>
                </a:cubicBezTo>
                <a:cubicBezTo>
                  <a:pt x="39470" y="18927"/>
                  <a:pt x="39421" y="18826"/>
                  <a:pt x="39354" y="18826"/>
                </a:cubicBezTo>
                <a:cubicBezTo>
                  <a:pt x="39342" y="18826"/>
                  <a:pt x="39330" y="18829"/>
                  <a:pt x="39317" y="18837"/>
                </a:cubicBezTo>
                <a:cubicBezTo>
                  <a:pt x="37495" y="19670"/>
                  <a:pt x="35579" y="20503"/>
                  <a:pt x="33900" y="21623"/>
                </a:cubicBezTo>
                <a:cubicBezTo>
                  <a:pt x="34436" y="20992"/>
                  <a:pt x="34971" y="20373"/>
                  <a:pt x="35507" y="19730"/>
                </a:cubicBezTo>
                <a:cubicBezTo>
                  <a:pt x="38567" y="18122"/>
                  <a:pt x="41603" y="16420"/>
                  <a:pt x="44639" y="14741"/>
                </a:cubicBezTo>
                <a:cubicBezTo>
                  <a:pt x="44712" y="14699"/>
                  <a:pt x="44675" y="14630"/>
                  <a:pt x="44609" y="14630"/>
                </a:cubicBezTo>
                <a:cubicBezTo>
                  <a:pt x="44599" y="14630"/>
                  <a:pt x="44590" y="14631"/>
                  <a:pt x="44580" y="14634"/>
                </a:cubicBezTo>
                <a:cubicBezTo>
                  <a:pt x="41782" y="15824"/>
                  <a:pt x="39008" y="17182"/>
                  <a:pt x="36352" y="18706"/>
                </a:cubicBezTo>
                <a:cubicBezTo>
                  <a:pt x="36936" y="18003"/>
                  <a:pt x="37495" y="17301"/>
                  <a:pt x="38067" y="16598"/>
                </a:cubicBezTo>
                <a:cubicBezTo>
                  <a:pt x="39972" y="15491"/>
                  <a:pt x="41984" y="14598"/>
                  <a:pt x="44080" y="13884"/>
                </a:cubicBezTo>
                <a:cubicBezTo>
                  <a:pt x="44212" y="13829"/>
                  <a:pt x="44171" y="13642"/>
                  <a:pt x="44051" y="13642"/>
                </a:cubicBezTo>
                <a:cubicBezTo>
                  <a:pt x="44041" y="13642"/>
                  <a:pt x="44031" y="13643"/>
                  <a:pt x="44020" y="13646"/>
                </a:cubicBezTo>
                <a:cubicBezTo>
                  <a:pt x="42175" y="13991"/>
                  <a:pt x="40460" y="14658"/>
                  <a:pt x="38900" y="15586"/>
                </a:cubicBezTo>
                <a:cubicBezTo>
                  <a:pt x="39043" y="15408"/>
                  <a:pt x="39198" y="15229"/>
                  <a:pt x="39329" y="15050"/>
                </a:cubicBezTo>
                <a:cubicBezTo>
                  <a:pt x="41294" y="13919"/>
                  <a:pt x="43246" y="12907"/>
                  <a:pt x="45437" y="12252"/>
                </a:cubicBezTo>
                <a:cubicBezTo>
                  <a:pt x="45684" y="12185"/>
                  <a:pt x="45592" y="11832"/>
                  <a:pt x="45361" y="11832"/>
                </a:cubicBezTo>
                <a:cubicBezTo>
                  <a:pt x="45347" y="11832"/>
                  <a:pt x="45333" y="11833"/>
                  <a:pt x="45318" y="11836"/>
                </a:cubicBezTo>
                <a:cubicBezTo>
                  <a:pt x="43615" y="12169"/>
                  <a:pt x="41948" y="12753"/>
                  <a:pt x="40472" y="13646"/>
                </a:cubicBezTo>
                <a:cubicBezTo>
                  <a:pt x="40770" y="13265"/>
                  <a:pt x="41067" y="12895"/>
                  <a:pt x="41353" y="12526"/>
                </a:cubicBezTo>
                <a:cubicBezTo>
                  <a:pt x="43425" y="11514"/>
                  <a:pt x="45413" y="10407"/>
                  <a:pt x="47663" y="9693"/>
                </a:cubicBezTo>
                <a:close/>
                <a:moveTo>
                  <a:pt x="50719" y="1"/>
                </a:moveTo>
                <a:cubicBezTo>
                  <a:pt x="50658" y="1"/>
                  <a:pt x="50597" y="29"/>
                  <a:pt x="50545" y="96"/>
                </a:cubicBezTo>
                <a:cubicBezTo>
                  <a:pt x="50330" y="370"/>
                  <a:pt x="50128" y="632"/>
                  <a:pt x="49914" y="882"/>
                </a:cubicBezTo>
                <a:cubicBezTo>
                  <a:pt x="46901" y="2930"/>
                  <a:pt x="43711" y="4799"/>
                  <a:pt x="40579" y="6752"/>
                </a:cubicBezTo>
                <a:lnTo>
                  <a:pt x="40543" y="6621"/>
                </a:lnTo>
                <a:cubicBezTo>
                  <a:pt x="40528" y="6598"/>
                  <a:pt x="40503" y="6585"/>
                  <a:pt x="40484" y="6585"/>
                </a:cubicBezTo>
                <a:cubicBezTo>
                  <a:pt x="40473" y="6585"/>
                  <a:pt x="40464" y="6589"/>
                  <a:pt x="40460" y="6597"/>
                </a:cubicBezTo>
                <a:cubicBezTo>
                  <a:pt x="40424" y="6692"/>
                  <a:pt x="40389" y="6799"/>
                  <a:pt x="40353" y="6883"/>
                </a:cubicBezTo>
                <a:cubicBezTo>
                  <a:pt x="35281" y="10086"/>
                  <a:pt x="30447" y="13550"/>
                  <a:pt x="26982" y="18527"/>
                </a:cubicBezTo>
                <a:cubicBezTo>
                  <a:pt x="25196" y="21087"/>
                  <a:pt x="23541" y="23647"/>
                  <a:pt x="21243" y="25814"/>
                </a:cubicBezTo>
                <a:cubicBezTo>
                  <a:pt x="19100" y="27838"/>
                  <a:pt x="16886" y="29778"/>
                  <a:pt x="14695" y="31755"/>
                </a:cubicBezTo>
                <a:cubicBezTo>
                  <a:pt x="13266" y="33053"/>
                  <a:pt x="11242" y="34398"/>
                  <a:pt x="10683" y="36351"/>
                </a:cubicBezTo>
                <a:cubicBezTo>
                  <a:pt x="10099" y="38375"/>
                  <a:pt x="11623" y="38732"/>
                  <a:pt x="8920" y="39101"/>
                </a:cubicBezTo>
                <a:cubicBezTo>
                  <a:pt x="8730" y="39137"/>
                  <a:pt x="8659" y="39363"/>
                  <a:pt x="8682" y="39518"/>
                </a:cubicBezTo>
                <a:cubicBezTo>
                  <a:pt x="9397" y="43506"/>
                  <a:pt x="5253" y="46650"/>
                  <a:pt x="6754" y="50626"/>
                </a:cubicBezTo>
                <a:cubicBezTo>
                  <a:pt x="6801" y="50733"/>
                  <a:pt x="6861" y="50805"/>
                  <a:pt x="6944" y="50852"/>
                </a:cubicBezTo>
                <a:cubicBezTo>
                  <a:pt x="4325" y="55270"/>
                  <a:pt x="2134" y="59937"/>
                  <a:pt x="50" y="64640"/>
                </a:cubicBezTo>
                <a:cubicBezTo>
                  <a:pt x="1" y="64764"/>
                  <a:pt x="107" y="64883"/>
                  <a:pt x="212" y="64883"/>
                </a:cubicBezTo>
                <a:cubicBezTo>
                  <a:pt x="258" y="64883"/>
                  <a:pt x="304" y="64861"/>
                  <a:pt x="336" y="64807"/>
                </a:cubicBezTo>
                <a:cubicBezTo>
                  <a:pt x="2670" y="60389"/>
                  <a:pt x="4956" y="55972"/>
                  <a:pt x="7575" y="51769"/>
                </a:cubicBezTo>
                <a:cubicBezTo>
                  <a:pt x="7881" y="51761"/>
                  <a:pt x="8203" y="51758"/>
                  <a:pt x="8536" y="51758"/>
                </a:cubicBezTo>
                <a:cubicBezTo>
                  <a:pt x="8926" y="51758"/>
                  <a:pt x="9332" y="51762"/>
                  <a:pt x="9746" y="51762"/>
                </a:cubicBezTo>
                <a:cubicBezTo>
                  <a:pt x="11964" y="51762"/>
                  <a:pt x="14425" y="51672"/>
                  <a:pt x="16052" y="50531"/>
                </a:cubicBezTo>
                <a:cubicBezTo>
                  <a:pt x="17231" y="49698"/>
                  <a:pt x="17945" y="48364"/>
                  <a:pt x="19065" y="47459"/>
                </a:cubicBezTo>
                <a:cubicBezTo>
                  <a:pt x="20231" y="46507"/>
                  <a:pt x="21529" y="45888"/>
                  <a:pt x="22494" y="44697"/>
                </a:cubicBezTo>
                <a:cubicBezTo>
                  <a:pt x="24315" y="42470"/>
                  <a:pt x="25208" y="39482"/>
                  <a:pt x="26875" y="37101"/>
                </a:cubicBezTo>
                <a:cubicBezTo>
                  <a:pt x="29304" y="33624"/>
                  <a:pt x="32376" y="30683"/>
                  <a:pt x="35912" y="28362"/>
                </a:cubicBezTo>
                <a:cubicBezTo>
                  <a:pt x="36067" y="28254"/>
                  <a:pt x="36126" y="28052"/>
                  <a:pt x="36043" y="27873"/>
                </a:cubicBezTo>
                <a:cubicBezTo>
                  <a:pt x="35852" y="27516"/>
                  <a:pt x="35674" y="27135"/>
                  <a:pt x="35483" y="26778"/>
                </a:cubicBezTo>
                <a:lnTo>
                  <a:pt x="35483" y="26778"/>
                </a:lnTo>
                <a:cubicBezTo>
                  <a:pt x="35636" y="26802"/>
                  <a:pt x="35787" y="26814"/>
                  <a:pt x="35936" y="26814"/>
                </a:cubicBezTo>
                <a:cubicBezTo>
                  <a:pt x="36898" y="26814"/>
                  <a:pt x="37768" y="26323"/>
                  <a:pt x="38531" y="25456"/>
                </a:cubicBezTo>
                <a:cubicBezTo>
                  <a:pt x="39139" y="24754"/>
                  <a:pt x="39448" y="23956"/>
                  <a:pt x="39781" y="23087"/>
                </a:cubicBezTo>
                <a:cubicBezTo>
                  <a:pt x="40198" y="22004"/>
                  <a:pt x="40615" y="20611"/>
                  <a:pt x="41436" y="19741"/>
                </a:cubicBezTo>
                <a:cubicBezTo>
                  <a:pt x="42056" y="19087"/>
                  <a:pt x="42841" y="18801"/>
                  <a:pt x="43520" y="18265"/>
                </a:cubicBezTo>
                <a:cubicBezTo>
                  <a:pt x="48890" y="14038"/>
                  <a:pt x="48342" y="6776"/>
                  <a:pt x="50747" y="930"/>
                </a:cubicBezTo>
                <a:cubicBezTo>
                  <a:pt x="50807" y="882"/>
                  <a:pt x="50854" y="846"/>
                  <a:pt x="50914" y="799"/>
                </a:cubicBezTo>
                <a:cubicBezTo>
                  <a:pt x="51009" y="703"/>
                  <a:pt x="50997" y="584"/>
                  <a:pt x="50938" y="489"/>
                </a:cubicBezTo>
                <a:cubicBezTo>
                  <a:pt x="50961" y="489"/>
                  <a:pt x="50961" y="453"/>
                  <a:pt x="50973" y="430"/>
                </a:cubicBezTo>
                <a:cubicBezTo>
                  <a:pt x="51062" y="235"/>
                  <a:pt x="50894" y="1"/>
                  <a:pt x="50719" y="1"/>
                </a:cubicBezTo>
                <a:close/>
              </a:path>
            </a:pathLst>
          </a:custGeom>
          <a:solidFill>
            <a:schemeClr val="bg1">
              <a:lumMod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7685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7" name="Google Shape;957;p52"/>
          <p:cNvSpPr txBox="1">
            <a:spLocks noGrp="1"/>
          </p:cNvSpPr>
          <p:nvPr>
            <p:ph type="title"/>
          </p:nvPr>
        </p:nvSpPr>
        <p:spPr>
          <a:xfrm>
            <a:off x="720000" y="445025"/>
            <a:ext cx="7704000" cy="572700"/>
          </a:xfrm>
          <a:prstGeom prst="rect">
            <a:avLst/>
          </a:prstGeom>
          <a:solidFill>
            <a:srgbClr val="8D5F35"/>
          </a:solidFill>
        </p:spPr>
        <p:style>
          <a:lnRef idx="3">
            <a:schemeClr val="lt1"/>
          </a:lnRef>
          <a:fillRef idx="1">
            <a:schemeClr val="dk1"/>
          </a:fillRef>
          <a:effectRef idx="1">
            <a:schemeClr val="dk1"/>
          </a:effectRef>
          <a:fontRef idx="minor">
            <a:schemeClr val="lt1"/>
          </a:fontRef>
        </p:style>
        <p:txBody>
          <a:bodyPr spcFirstLastPara="1" wrap="square" lIns="36000" tIns="36000" rIns="36000" bIns="36000" anchor="t" anchorCtr="0">
            <a:noAutofit/>
          </a:bodyPr>
          <a:lstStyle/>
          <a:p>
            <a:r>
              <a:rPr lang="ar-IQ" sz="3600" dirty="0">
                <a:solidFill>
                  <a:schemeClr val="bg2">
                    <a:lumMod val="40000"/>
                    <a:lumOff val="60000"/>
                  </a:schemeClr>
                </a:solidFill>
                <a:latin typeface="AL - QASSAM-BD" panose="02010000000000000000" pitchFamily="2" charset="-78"/>
                <a:ea typeface="Calibri" panose="020F0502020204030204" pitchFamily="34" charset="0"/>
                <a:cs typeface="AL - QASSAM-BD" panose="02010000000000000000" pitchFamily="2" charset="-78"/>
              </a:rPr>
              <a:t>فيديو توضيحي عن الملك حمورابي </a:t>
            </a:r>
            <a:br>
              <a:rPr lang="en-US" sz="3600" dirty="0">
                <a:solidFill>
                  <a:schemeClr val="bg2">
                    <a:lumMod val="40000"/>
                    <a:lumOff val="60000"/>
                  </a:schemeClr>
                </a:solidFill>
                <a:latin typeface="AL - QASSAM-BD" panose="02010000000000000000" pitchFamily="2" charset="-78"/>
                <a:ea typeface="Calibri" panose="020F0502020204030204" pitchFamily="34" charset="0"/>
                <a:cs typeface="AL - QASSAM-BD" panose="02010000000000000000" pitchFamily="2" charset="-78"/>
              </a:rPr>
            </a:br>
            <a:endParaRPr sz="3600" dirty="0">
              <a:solidFill>
                <a:schemeClr val="bg2">
                  <a:lumMod val="40000"/>
                  <a:lumOff val="60000"/>
                </a:schemeClr>
              </a:solidFill>
              <a:latin typeface="AL - QASSAM-BD" panose="02010000000000000000" pitchFamily="2" charset="-78"/>
              <a:cs typeface="AL - QASSAM-BD" panose="02010000000000000000" pitchFamily="2" charset="-78"/>
            </a:endParaRPr>
          </a:p>
        </p:txBody>
      </p:sp>
      <p:grpSp>
        <p:nvGrpSpPr>
          <p:cNvPr id="958" name="Google Shape;958;p52"/>
          <p:cNvGrpSpPr/>
          <p:nvPr/>
        </p:nvGrpSpPr>
        <p:grpSpPr>
          <a:xfrm rot="-5400000" flipH="1">
            <a:off x="7264245" y="2575127"/>
            <a:ext cx="3444720" cy="170539"/>
            <a:chOff x="2411286" y="3707402"/>
            <a:chExt cx="7066091" cy="349824"/>
          </a:xfrm>
        </p:grpSpPr>
        <p:sp>
          <p:nvSpPr>
            <p:cNvPr id="959" name="Google Shape;959;p52"/>
            <p:cNvSpPr/>
            <p:nvPr/>
          </p:nvSpPr>
          <p:spPr>
            <a:xfrm>
              <a:off x="2753337" y="3707402"/>
              <a:ext cx="679051" cy="349824"/>
            </a:xfrm>
            <a:custGeom>
              <a:avLst/>
              <a:gdLst/>
              <a:ahLst/>
              <a:cxnLst/>
              <a:rect l="l" t="t" r="r" b="b"/>
              <a:pathLst>
                <a:path w="1483" h="764" extrusionOk="0">
                  <a:moveTo>
                    <a:pt x="916" y="0"/>
                  </a:moveTo>
                  <a:lnTo>
                    <a:pt x="1" y="382"/>
                  </a:lnTo>
                  <a:lnTo>
                    <a:pt x="916" y="764"/>
                  </a:lnTo>
                  <a:lnTo>
                    <a:pt x="1483" y="382"/>
                  </a:lnTo>
                  <a:lnTo>
                    <a:pt x="9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2411286" y="3783182"/>
              <a:ext cx="198266" cy="198264"/>
            </a:xfrm>
            <a:custGeom>
              <a:avLst/>
              <a:gdLst/>
              <a:ahLst/>
              <a:cxnLst/>
              <a:rect l="l" t="t" r="r" b="b"/>
              <a:pathLst>
                <a:path w="433" h="433" extrusionOk="0">
                  <a:moveTo>
                    <a:pt x="219" y="1"/>
                  </a:moveTo>
                  <a:cubicBezTo>
                    <a:pt x="97" y="1"/>
                    <a:pt x="0" y="97"/>
                    <a:pt x="0" y="214"/>
                  </a:cubicBezTo>
                  <a:cubicBezTo>
                    <a:pt x="0" y="336"/>
                    <a:pt x="97" y="433"/>
                    <a:pt x="219" y="433"/>
                  </a:cubicBezTo>
                  <a:cubicBezTo>
                    <a:pt x="336" y="433"/>
                    <a:pt x="432" y="336"/>
                    <a:pt x="432" y="214"/>
                  </a:cubicBezTo>
                  <a:cubicBezTo>
                    <a:pt x="432" y="97"/>
                    <a:pt x="336"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3453007" y="3913630"/>
              <a:ext cx="90662" cy="91119"/>
            </a:xfrm>
            <a:custGeom>
              <a:avLst/>
              <a:gdLst/>
              <a:ahLst/>
              <a:cxnLst/>
              <a:rect l="l" t="t" r="r" b="b"/>
              <a:pathLst>
                <a:path w="198" h="199" extrusionOk="0">
                  <a:moveTo>
                    <a:pt x="97" y="1"/>
                  </a:moveTo>
                  <a:cubicBezTo>
                    <a:pt x="43" y="1"/>
                    <a:pt x="0" y="47"/>
                    <a:pt x="0" y="102"/>
                  </a:cubicBezTo>
                  <a:cubicBezTo>
                    <a:pt x="0" y="156"/>
                    <a:pt x="43" y="198"/>
                    <a:pt x="97" y="198"/>
                  </a:cubicBezTo>
                  <a:cubicBezTo>
                    <a:pt x="151" y="198"/>
                    <a:pt x="198" y="156"/>
                    <a:pt x="198" y="102"/>
                  </a:cubicBezTo>
                  <a:cubicBezTo>
                    <a:pt x="198" y="47"/>
                    <a:pt x="151"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3453007" y="3750622"/>
              <a:ext cx="90662" cy="90661"/>
            </a:xfrm>
            <a:custGeom>
              <a:avLst/>
              <a:gdLst/>
              <a:ahLst/>
              <a:cxnLst/>
              <a:rect l="l" t="t" r="r" b="b"/>
              <a:pathLst>
                <a:path w="198" h="198" extrusionOk="0">
                  <a:moveTo>
                    <a:pt x="97" y="0"/>
                  </a:moveTo>
                  <a:cubicBezTo>
                    <a:pt x="43" y="0"/>
                    <a:pt x="0" y="47"/>
                    <a:pt x="0" y="101"/>
                  </a:cubicBezTo>
                  <a:cubicBezTo>
                    <a:pt x="0" y="155"/>
                    <a:pt x="43" y="198"/>
                    <a:pt x="97" y="198"/>
                  </a:cubicBezTo>
                  <a:cubicBezTo>
                    <a:pt x="151" y="198"/>
                    <a:pt x="198" y="155"/>
                    <a:pt x="198" y="101"/>
                  </a:cubicBezTo>
                  <a:cubicBezTo>
                    <a:pt x="198" y="47"/>
                    <a:pt x="151"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rot="-5400000">
              <a:off x="6390528" y="870182"/>
              <a:ext cx="149400" cy="60243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مستطيل 12"/>
          <p:cNvSpPr/>
          <p:nvPr/>
        </p:nvSpPr>
        <p:spPr>
          <a:xfrm>
            <a:off x="4257207" y="2536489"/>
            <a:ext cx="4122296" cy="923330"/>
          </a:xfrm>
          <a:prstGeom prst="rect">
            <a:avLst/>
          </a:prstGeom>
        </p:spPr>
        <p:txBody>
          <a:bodyPr wrap="square">
            <a:spAutoFit/>
          </a:bodyPr>
          <a:lstStyle/>
          <a:p>
            <a:r>
              <a:rPr lang="en-US" sz="2000" dirty="0">
                <a:hlinkClick r:id="rId5"/>
              </a:rPr>
              <a:t>https://youtube.com/shorts/qas3z7-6ISY?si=Uvcdj2u7V9RnScqW</a:t>
            </a:r>
            <a:endParaRPr lang="en-US" sz="2000" dirty="0"/>
          </a:p>
          <a:p>
            <a:endParaRPr lang="ar-IQ" dirty="0"/>
          </a:p>
        </p:txBody>
      </p:sp>
      <p:pic>
        <p:nvPicPr>
          <p:cNvPr id="14" name="فيديو عن جمورابي">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7144" y="1229192"/>
            <a:ext cx="3597166" cy="3397147"/>
          </a:xfrm>
          <a:prstGeom prst="rect">
            <a:avLst/>
          </a:prstGeom>
        </p:spPr>
      </p:pic>
      <p:sp>
        <p:nvSpPr>
          <p:cNvPr id="8" name="سهم منحني إلى الأسفل 7"/>
          <p:cNvSpPr/>
          <p:nvPr/>
        </p:nvSpPr>
        <p:spPr>
          <a:xfrm>
            <a:off x="4039849" y="1311639"/>
            <a:ext cx="2286000" cy="1041816"/>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solidFill>
                <a:schemeClr val="tx1"/>
              </a:solidFill>
            </a:endParaRPr>
          </a:p>
        </p:txBody>
      </p:sp>
      <p:sp>
        <p:nvSpPr>
          <p:cNvPr id="9" name="زر إجراء: الوراء أو السابق 8">
            <a:hlinkClick r:id="" action="ppaction://hlinkshowjump?jump=previousslide" highlightClick="1"/>
          </p:cNvPr>
          <p:cNvSpPr/>
          <p:nvPr/>
        </p:nvSpPr>
        <p:spPr>
          <a:xfrm>
            <a:off x="6056025" y="3447737"/>
            <a:ext cx="487181" cy="494675"/>
          </a:xfrm>
          <a:prstGeom prst="actionButtonBackPrevious">
            <a:avLst/>
          </a:prstGeom>
        </p:spPr>
        <p:style>
          <a:lnRef idx="3">
            <a:schemeClr val="lt1"/>
          </a:lnRef>
          <a:fillRef idx="1">
            <a:schemeClr val="dk1"/>
          </a:fillRef>
          <a:effectRef idx="1">
            <a:schemeClr val="dk1"/>
          </a:effectRef>
          <a:fontRef idx="minor">
            <a:schemeClr val="lt1"/>
          </a:fontRef>
        </p:style>
        <p:txBody>
          <a:bodyPr rtlCol="1" anchor="ctr"/>
          <a:lstStyle/>
          <a:p>
            <a:pPr algn="ctr"/>
            <a:endParaRPr lang="ar-SA"/>
          </a:p>
        </p:txBody>
      </p:sp>
      <p:sp>
        <p:nvSpPr>
          <p:cNvPr id="10" name="زر إجراء: الأمام أو التالي 9">
            <a:hlinkClick r:id="" action="ppaction://hlinkshowjump?jump=nextslide" highlightClick="1"/>
          </p:cNvPr>
          <p:cNvSpPr/>
          <p:nvPr/>
        </p:nvSpPr>
        <p:spPr>
          <a:xfrm>
            <a:off x="6633147" y="3455232"/>
            <a:ext cx="517161" cy="494675"/>
          </a:xfrm>
          <a:prstGeom prst="actionButtonForwardNext">
            <a:avLst/>
          </a:prstGeom>
        </p:spPr>
        <p:style>
          <a:lnRef idx="3">
            <a:schemeClr val="lt1"/>
          </a:lnRef>
          <a:fillRef idx="1">
            <a:schemeClr val="dk1"/>
          </a:fillRef>
          <a:effectRef idx="1">
            <a:schemeClr val="dk1"/>
          </a:effectRef>
          <a:fontRef idx="minor">
            <a:schemeClr val="lt1"/>
          </a:fontRef>
        </p:style>
        <p:txBody>
          <a:bodyPr rtlCol="1" anchor="ctr"/>
          <a:lstStyle/>
          <a:p>
            <a:pPr algn="ctr"/>
            <a:endParaRPr lang="ar-SA"/>
          </a:p>
        </p:txBody>
      </p:sp>
      <p:sp>
        <p:nvSpPr>
          <p:cNvPr id="11" name="زر إجراء: إرجاع 10">
            <a:hlinkClick r:id="" action="ppaction://hlinkshowjump?jump=lastslideviewed" highlightClick="1"/>
          </p:cNvPr>
          <p:cNvSpPr/>
          <p:nvPr/>
        </p:nvSpPr>
        <p:spPr>
          <a:xfrm>
            <a:off x="5314014" y="3447738"/>
            <a:ext cx="562131" cy="487181"/>
          </a:xfrm>
          <a:prstGeom prst="actionButtonReturn">
            <a:avLst/>
          </a:prstGeom>
        </p:spPr>
        <p:style>
          <a:lnRef idx="3">
            <a:schemeClr val="lt1"/>
          </a:lnRef>
          <a:fillRef idx="1">
            <a:schemeClr val="dk1"/>
          </a:fillRef>
          <a:effectRef idx="1">
            <a:schemeClr val="dk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3" name="عنوان 1"/>
          <p:cNvSpPr txBox="1">
            <a:spLocks/>
          </p:cNvSpPr>
          <p:nvPr/>
        </p:nvSpPr>
        <p:spPr>
          <a:xfrm>
            <a:off x="1796422" y="408535"/>
            <a:ext cx="5601225" cy="1038016"/>
          </a:xfrm>
          <a:prstGeom prst="rect">
            <a:avLst/>
          </a:prstGeom>
          <a:solidFill>
            <a:schemeClr val="bg1">
              <a:lumMod val="75000"/>
            </a:schemeClr>
          </a:solidFill>
          <a:ln>
            <a:noFill/>
          </a:ln>
        </p:spPr>
        <p:txBody>
          <a:bodyPr spcFirstLastPara="1" wrap="square" lIns="36000" tIns="36000" rIns="36000" bIns="360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Arbutus Slab"/>
              <a:buNone/>
              <a:defRPr sz="3100" b="1" i="0" u="none" strike="noStrike" cap="none">
                <a:solidFill>
                  <a:schemeClr val="dk1"/>
                </a:solidFill>
                <a:latin typeface="Arbutus Slab"/>
                <a:ea typeface="Arbutus Slab"/>
                <a:cs typeface="Arbutus Slab"/>
                <a:sym typeface="Arbutus Slab"/>
              </a:defRPr>
            </a:lvl1pPr>
            <a:lvl2pPr marR="0" lvl="1" algn="l" rtl="0">
              <a:lnSpc>
                <a:spcPct val="100000"/>
              </a:lnSpc>
              <a:spcBef>
                <a:spcPts val="0"/>
              </a:spcBef>
              <a:spcAft>
                <a:spcPts val="0"/>
              </a:spcAft>
              <a:buClr>
                <a:schemeClr val="dk1"/>
              </a:buClr>
              <a:buSzPts val="3100"/>
              <a:buFont typeface="Arbutus Slab"/>
              <a:buNone/>
              <a:defRPr sz="3100" b="1" i="0" u="none" strike="noStrike" cap="none">
                <a:solidFill>
                  <a:schemeClr val="dk1"/>
                </a:solidFill>
                <a:latin typeface="Arbutus Slab"/>
                <a:ea typeface="Arbutus Slab"/>
                <a:cs typeface="Arbutus Slab"/>
                <a:sym typeface="Arbutus Slab"/>
              </a:defRPr>
            </a:lvl2pPr>
            <a:lvl3pPr marR="0" lvl="2" algn="l" rtl="0">
              <a:lnSpc>
                <a:spcPct val="100000"/>
              </a:lnSpc>
              <a:spcBef>
                <a:spcPts val="0"/>
              </a:spcBef>
              <a:spcAft>
                <a:spcPts val="0"/>
              </a:spcAft>
              <a:buClr>
                <a:schemeClr val="dk1"/>
              </a:buClr>
              <a:buSzPts val="3100"/>
              <a:buFont typeface="Arbutus Slab"/>
              <a:buNone/>
              <a:defRPr sz="3100" b="1" i="0" u="none" strike="noStrike" cap="none">
                <a:solidFill>
                  <a:schemeClr val="dk1"/>
                </a:solidFill>
                <a:latin typeface="Arbutus Slab"/>
                <a:ea typeface="Arbutus Slab"/>
                <a:cs typeface="Arbutus Slab"/>
                <a:sym typeface="Arbutus Slab"/>
              </a:defRPr>
            </a:lvl3pPr>
            <a:lvl4pPr marR="0" lvl="3" algn="l" rtl="0">
              <a:lnSpc>
                <a:spcPct val="100000"/>
              </a:lnSpc>
              <a:spcBef>
                <a:spcPts val="0"/>
              </a:spcBef>
              <a:spcAft>
                <a:spcPts val="0"/>
              </a:spcAft>
              <a:buClr>
                <a:schemeClr val="dk1"/>
              </a:buClr>
              <a:buSzPts val="3100"/>
              <a:buFont typeface="Arbutus Slab"/>
              <a:buNone/>
              <a:defRPr sz="3100" b="1" i="0" u="none" strike="noStrike" cap="none">
                <a:solidFill>
                  <a:schemeClr val="dk1"/>
                </a:solidFill>
                <a:latin typeface="Arbutus Slab"/>
                <a:ea typeface="Arbutus Slab"/>
                <a:cs typeface="Arbutus Slab"/>
                <a:sym typeface="Arbutus Slab"/>
              </a:defRPr>
            </a:lvl4pPr>
            <a:lvl5pPr marR="0" lvl="4" algn="l" rtl="0">
              <a:lnSpc>
                <a:spcPct val="100000"/>
              </a:lnSpc>
              <a:spcBef>
                <a:spcPts val="0"/>
              </a:spcBef>
              <a:spcAft>
                <a:spcPts val="0"/>
              </a:spcAft>
              <a:buClr>
                <a:schemeClr val="dk1"/>
              </a:buClr>
              <a:buSzPts val="3100"/>
              <a:buFont typeface="Arbutus Slab"/>
              <a:buNone/>
              <a:defRPr sz="3100" b="1" i="0" u="none" strike="noStrike" cap="none">
                <a:solidFill>
                  <a:schemeClr val="dk1"/>
                </a:solidFill>
                <a:latin typeface="Arbutus Slab"/>
                <a:ea typeface="Arbutus Slab"/>
                <a:cs typeface="Arbutus Slab"/>
                <a:sym typeface="Arbutus Slab"/>
              </a:defRPr>
            </a:lvl5pPr>
            <a:lvl6pPr marR="0" lvl="5" algn="l" rtl="0">
              <a:lnSpc>
                <a:spcPct val="100000"/>
              </a:lnSpc>
              <a:spcBef>
                <a:spcPts val="0"/>
              </a:spcBef>
              <a:spcAft>
                <a:spcPts val="0"/>
              </a:spcAft>
              <a:buClr>
                <a:schemeClr val="dk1"/>
              </a:buClr>
              <a:buSzPts val="3100"/>
              <a:buFont typeface="Arbutus Slab"/>
              <a:buNone/>
              <a:defRPr sz="3100" b="1" i="0" u="none" strike="noStrike" cap="none">
                <a:solidFill>
                  <a:schemeClr val="dk1"/>
                </a:solidFill>
                <a:latin typeface="Arbutus Slab"/>
                <a:ea typeface="Arbutus Slab"/>
                <a:cs typeface="Arbutus Slab"/>
                <a:sym typeface="Arbutus Slab"/>
              </a:defRPr>
            </a:lvl6pPr>
            <a:lvl7pPr marR="0" lvl="6" algn="l" rtl="0">
              <a:lnSpc>
                <a:spcPct val="100000"/>
              </a:lnSpc>
              <a:spcBef>
                <a:spcPts val="0"/>
              </a:spcBef>
              <a:spcAft>
                <a:spcPts val="0"/>
              </a:spcAft>
              <a:buClr>
                <a:schemeClr val="dk1"/>
              </a:buClr>
              <a:buSzPts val="3100"/>
              <a:buFont typeface="Arbutus Slab"/>
              <a:buNone/>
              <a:defRPr sz="3100" b="1" i="0" u="none" strike="noStrike" cap="none">
                <a:solidFill>
                  <a:schemeClr val="dk1"/>
                </a:solidFill>
                <a:latin typeface="Arbutus Slab"/>
                <a:ea typeface="Arbutus Slab"/>
                <a:cs typeface="Arbutus Slab"/>
                <a:sym typeface="Arbutus Slab"/>
              </a:defRPr>
            </a:lvl7pPr>
            <a:lvl8pPr marR="0" lvl="7" algn="l" rtl="0">
              <a:lnSpc>
                <a:spcPct val="100000"/>
              </a:lnSpc>
              <a:spcBef>
                <a:spcPts val="0"/>
              </a:spcBef>
              <a:spcAft>
                <a:spcPts val="0"/>
              </a:spcAft>
              <a:buClr>
                <a:schemeClr val="dk1"/>
              </a:buClr>
              <a:buSzPts val="3100"/>
              <a:buFont typeface="Arbutus Slab"/>
              <a:buNone/>
              <a:defRPr sz="3100" b="1" i="0" u="none" strike="noStrike" cap="none">
                <a:solidFill>
                  <a:schemeClr val="dk1"/>
                </a:solidFill>
                <a:latin typeface="Arbutus Slab"/>
                <a:ea typeface="Arbutus Slab"/>
                <a:cs typeface="Arbutus Slab"/>
                <a:sym typeface="Arbutus Slab"/>
              </a:defRPr>
            </a:lvl8pPr>
            <a:lvl9pPr marR="0" lvl="8" algn="l" rtl="0">
              <a:lnSpc>
                <a:spcPct val="100000"/>
              </a:lnSpc>
              <a:spcBef>
                <a:spcPts val="0"/>
              </a:spcBef>
              <a:spcAft>
                <a:spcPts val="0"/>
              </a:spcAft>
              <a:buClr>
                <a:schemeClr val="dk1"/>
              </a:buClr>
              <a:buSzPts val="3100"/>
              <a:buFont typeface="Arbutus Slab"/>
              <a:buNone/>
              <a:defRPr sz="3100" b="1" i="0" u="none" strike="noStrike" cap="none">
                <a:solidFill>
                  <a:schemeClr val="dk1"/>
                </a:solidFill>
                <a:latin typeface="Arbutus Slab"/>
                <a:ea typeface="Arbutus Slab"/>
                <a:cs typeface="Arbutus Slab"/>
                <a:sym typeface="Arbutus Slab"/>
              </a:defRPr>
            </a:lvl9pPr>
          </a:lstStyle>
          <a:p>
            <a:pPr algn="ctr"/>
            <a:r>
              <a:rPr lang="ar-IQ" sz="3600" dirty="0">
                <a:solidFill>
                  <a:schemeClr val="bg1">
                    <a:lumMod val="10000"/>
                  </a:schemeClr>
                </a:solidFill>
                <a:latin typeface="AL - QASSAM-BD" panose="02010000000000000000" pitchFamily="2" charset="-78"/>
                <a:ea typeface="Calibri" panose="020F0502020204030204" pitchFamily="34" charset="0"/>
                <a:cs typeface="AL - QASSAM-BD" panose="02010000000000000000" pitchFamily="2" charset="-78"/>
              </a:rPr>
              <a:t>س</a:t>
            </a:r>
            <a:r>
              <a:rPr lang="ar-SA" sz="3600" dirty="0">
                <a:solidFill>
                  <a:schemeClr val="bg1">
                    <a:lumMod val="10000"/>
                  </a:schemeClr>
                </a:solidFill>
                <a:latin typeface="AL - QASSAM-BD" panose="02010000000000000000" pitchFamily="2" charset="-78"/>
                <a:ea typeface="Calibri" panose="020F0502020204030204" pitchFamily="34" charset="0"/>
                <a:cs typeface="AL - QASSAM-BD" panose="02010000000000000000" pitchFamily="2" charset="-78"/>
              </a:rPr>
              <a:t>لالة بابل الأولى</a:t>
            </a:r>
            <a:r>
              <a:rPr lang="ar-IQ" sz="3600" dirty="0">
                <a:solidFill>
                  <a:schemeClr val="bg1">
                    <a:lumMod val="10000"/>
                  </a:schemeClr>
                </a:solidFill>
                <a:latin typeface="AL - QASSAM-BD" panose="02010000000000000000" pitchFamily="2" charset="-78"/>
                <a:ea typeface="Calibri" panose="020F0502020204030204" pitchFamily="34" charset="0"/>
                <a:cs typeface="AL - QASSAM-BD" panose="02010000000000000000" pitchFamily="2" charset="-78"/>
              </a:rPr>
              <a:t> (حمورابي وعصره الذهبي)</a:t>
            </a:r>
            <a:br>
              <a:rPr lang="en-US" sz="3600" dirty="0">
                <a:solidFill>
                  <a:schemeClr val="bg1">
                    <a:lumMod val="10000"/>
                  </a:schemeClr>
                </a:solidFill>
                <a:latin typeface="AL - QASSAM-BD" panose="02010000000000000000" pitchFamily="2" charset="-78"/>
                <a:ea typeface="Calibri" panose="020F0502020204030204" pitchFamily="34" charset="0"/>
                <a:cs typeface="AL - QASSAM-BD" panose="02010000000000000000" pitchFamily="2" charset="-78"/>
              </a:rPr>
            </a:br>
            <a:endParaRPr lang="ar-IQ" sz="3600" dirty="0">
              <a:solidFill>
                <a:schemeClr val="bg1">
                  <a:lumMod val="10000"/>
                </a:schemeClr>
              </a:solidFill>
              <a:latin typeface="AL - QASSAM-BD" panose="02010000000000000000" pitchFamily="2" charset="-78"/>
              <a:cs typeface="AL - QASSAM-BD" panose="02010000000000000000" pitchFamily="2" charset="-78"/>
            </a:endParaRPr>
          </a:p>
        </p:txBody>
      </p:sp>
      <p:sp>
        <p:nvSpPr>
          <p:cNvPr id="14" name="مستطيل 13"/>
          <p:cNvSpPr/>
          <p:nvPr/>
        </p:nvSpPr>
        <p:spPr>
          <a:xfrm>
            <a:off x="587361" y="1585780"/>
            <a:ext cx="8091253" cy="3319498"/>
          </a:xfrm>
          <a:prstGeom prst="rect">
            <a:avLst/>
          </a:prstGeom>
        </p:spPr>
        <p:txBody>
          <a:bodyPr wrap="square">
            <a:spAutoFit/>
          </a:bodyPr>
          <a:lstStyle/>
          <a:p>
            <a:pPr algn="just" rtl="1">
              <a:lnSpc>
                <a:spcPct val="107000"/>
              </a:lnSpc>
              <a:spcAft>
                <a:spcPts val="800"/>
              </a:spcAft>
            </a:pPr>
            <a:r>
              <a:rPr lang="ar-SA" sz="2800" b="1" dirty="0">
                <a:latin typeface="Arial" panose="020B0604020202020204" pitchFamily="34" charset="0"/>
                <a:ea typeface="Calibri" panose="020F0502020204030204" pitchFamily="34" charset="0"/>
                <a:cs typeface="Arial" panose="020B0604020202020204" pitchFamily="34" charset="0"/>
              </a:rPr>
              <a:t>السلالة البابلية الأولى تسمى أيضاً الدولة البابلية القديمة أو الدولة البابلية </a:t>
            </a:r>
            <a:r>
              <a:rPr lang="ar-SA" sz="2800" b="1" dirty="0" err="1">
                <a:latin typeface="Arial" panose="020B0604020202020204" pitchFamily="34" charset="0"/>
                <a:ea typeface="Calibri" panose="020F0502020204030204" pitchFamily="34" charset="0"/>
                <a:cs typeface="Arial" panose="020B0604020202020204" pitchFamily="34" charset="0"/>
              </a:rPr>
              <a:t>الأمورية</a:t>
            </a:r>
            <a:r>
              <a:rPr lang="ar-SA" sz="2800" b="1" dirty="0">
                <a:latin typeface="Arial" panose="020B0604020202020204" pitchFamily="34" charset="0"/>
                <a:ea typeface="Calibri" panose="020F0502020204030204" pitchFamily="34" charset="0"/>
                <a:cs typeface="Arial" panose="020B0604020202020204" pitchFamily="34" charset="0"/>
              </a:rPr>
              <a:t> 1894 – 1531 ق م، بعد سقوط</a:t>
            </a:r>
            <a:r>
              <a:rPr lang="ar-IQ" sz="2800" b="1" dirty="0">
                <a:latin typeface="Arial" panose="020B0604020202020204" pitchFamily="34" charset="0"/>
                <a:ea typeface="Calibri" panose="020F0502020204030204" pitchFamily="34" charset="0"/>
                <a:cs typeface="Arial" panose="020B0604020202020204" pitchFamily="34" charset="0"/>
              </a:rPr>
              <a:t> سلالة اور الثالثة</a:t>
            </a:r>
            <a:r>
              <a:rPr lang="ar-SA" sz="2800" b="1" dirty="0">
                <a:latin typeface="Arial" panose="020B0604020202020204" pitchFamily="34" charset="0"/>
                <a:ea typeface="Calibri" panose="020F0502020204030204" pitchFamily="34" charset="0"/>
                <a:cs typeface="Arial" panose="020B0604020202020204" pitchFamily="34" charset="0"/>
              </a:rPr>
              <a:t> وانسحاب </a:t>
            </a:r>
            <a:r>
              <a:rPr lang="ar-SA" sz="2800" b="1" dirty="0" err="1">
                <a:latin typeface="Arial" panose="020B0604020202020204" pitchFamily="34" charset="0"/>
                <a:ea typeface="Calibri" panose="020F0502020204030204" pitchFamily="34" charset="0"/>
                <a:cs typeface="Arial" panose="020B0604020202020204" pitchFamily="34" charset="0"/>
              </a:rPr>
              <a:t>العيلاميين</a:t>
            </a:r>
            <a:r>
              <a:rPr lang="ar-SA" sz="2800" b="1" dirty="0">
                <a:latin typeface="Arial" panose="020B0604020202020204" pitchFamily="34" charset="0"/>
                <a:ea typeface="Calibri" panose="020F0502020204030204" pitchFamily="34" charset="0"/>
                <a:cs typeface="Arial" panose="020B0604020202020204" pitchFamily="34" charset="0"/>
              </a:rPr>
              <a:t> من البلاد وكان النزاع على الاستئثار بالسلطة على أشده بين هذه الدويلات واستمر نحو قرن حتى انتهى بانتصار مدينة بابل في زمن ملكها السادس</a:t>
            </a:r>
            <a:r>
              <a:rPr lang="en-US" sz="2800" b="1" dirty="0">
                <a:latin typeface="Arial" panose="020B0604020202020204" pitchFamily="34" charset="0"/>
                <a:ea typeface="Calibri" panose="020F0502020204030204" pitchFamily="34" charset="0"/>
                <a:cs typeface="Arial" panose="020B0604020202020204" pitchFamily="34" charset="0"/>
              </a:rPr>
              <a:t> </a:t>
            </a:r>
            <a:r>
              <a:rPr lang="ar-IQ" sz="2800" b="1" dirty="0">
                <a:latin typeface="Arial" panose="020B0604020202020204" pitchFamily="34" charset="0"/>
                <a:ea typeface="Calibri" panose="020F0502020204030204" pitchFamily="34" charset="0"/>
                <a:cs typeface="Arial" panose="020B0604020202020204" pitchFamily="34" charset="0"/>
              </a:rPr>
              <a:t>حمورابي</a:t>
            </a:r>
            <a:r>
              <a:rPr lang="ar-SA" sz="2800" b="1" dirty="0">
                <a:latin typeface="Arial" panose="020B0604020202020204" pitchFamily="34" charset="0"/>
                <a:ea typeface="Calibri" panose="020F0502020204030204" pitchFamily="34" charset="0"/>
                <a:cs typeface="Arial" panose="020B0604020202020204" pitchFamily="34" charset="0"/>
              </a:rPr>
              <a:t> الذي قضى على سائر الامراء وضم مدنهم إلى مملكة موحدة حكمت الشرق الأوسط بأسره وعرفت بالمملكة البابلية القديمة</a:t>
            </a:r>
            <a:r>
              <a:rPr lang="en-US" sz="2800" b="1" dirty="0">
                <a:latin typeface="Arial" panose="020B0604020202020204" pitchFamily="34" charset="0"/>
                <a:ea typeface="Calibri" panose="020F0502020204030204" pitchFamily="34" charset="0"/>
                <a:cs typeface="Arial" panose="020B0604020202020204" pitchFamily="34" charset="0"/>
              </a:rPr>
              <a:t>.</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58"/>
          <p:cNvSpPr txBox="1">
            <a:spLocks noGrp="1"/>
          </p:cNvSpPr>
          <p:nvPr>
            <p:ph type="title"/>
          </p:nvPr>
        </p:nvSpPr>
        <p:spPr>
          <a:xfrm>
            <a:off x="-734047" y="614596"/>
            <a:ext cx="7307233" cy="3485213"/>
          </a:xfrm>
          <a:prstGeom prst="rect">
            <a:avLst/>
          </a:prstGeom>
        </p:spPr>
        <p:txBody>
          <a:bodyPr spcFirstLastPara="1" wrap="square" lIns="36000" tIns="36000" rIns="36000" bIns="36000" anchor="t" anchorCtr="0">
            <a:noAutofit/>
          </a:bodyPr>
          <a:lstStyle/>
          <a:p>
            <a:pPr lvl="0" algn="ctr" rtl="1"/>
            <a:r>
              <a:rPr lang="ar-IQ" dirty="0">
                <a:solidFill>
                  <a:schemeClr val="tx1"/>
                </a:solidFill>
                <a:latin typeface="Arial" panose="020B0604020202020204" pitchFamily="34" charset="0"/>
                <a:cs typeface="Arial" panose="020B0604020202020204" pitchFamily="34" charset="0"/>
              </a:rPr>
              <a:t>نشاط 4</a:t>
            </a:r>
            <a:br>
              <a:rPr lang="ar-SA" dirty="0">
                <a:solidFill>
                  <a:schemeClr val="tx1"/>
                </a:solidFill>
                <a:latin typeface="Arial" panose="020B0604020202020204" pitchFamily="34" charset="0"/>
                <a:cs typeface="Arial" panose="020B0604020202020204" pitchFamily="34" charset="0"/>
              </a:rPr>
            </a:br>
            <a:br>
              <a:rPr lang="ar-IQ" dirty="0">
                <a:solidFill>
                  <a:schemeClr val="tx1"/>
                </a:solidFill>
                <a:latin typeface="Arial" panose="020B0604020202020204" pitchFamily="34" charset="0"/>
                <a:cs typeface="Arial" panose="020B0604020202020204" pitchFamily="34" charset="0"/>
              </a:rPr>
            </a:br>
            <a:r>
              <a:rPr lang="ar-SA" dirty="0">
                <a:solidFill>
                  <a:schemeClr val="tx1"/>
                </a:solidFill>
                <a:latin typeface="Arial" panose="020B0604020202020204" pitchFamily="34" charset="0"/>
                <a:cs typeface="Arial" panose="020B0604020202020204" pitchFamily="34" charset="0"/>
              </a:rPr>
              <a:t>ناقش العبارة ا</a:t>
            </a:r>
            <a:r>
              <a:rPr lang="ar-IQ" dirty="0">
                <a:solidFill>
                  <a:schemeClr val="tx1"/>
                </a:solidFill>
                <a:latin typeface="Arial" panose="020B0604020202020204" pitchFamily="34" charset="0"/>
                <a:cs typeface="Arial" panose="020B0604020202020204" pitchFamily="34" charset="0"/>
              </a:rPr>
              <a:t>لتالية:</a:t>
            </a:r>
            <a:r>
              <a:rPr lang="ar-SA" dirty="0">
                <a:solidFill>
                  <a:schemeClr val="tx1"/>
                </a:solidFill>
                <a:latin typeface="Arial" panose="020B0604020202020204" pitchFamily="34" charset="0"/>
                <a:cs typeface="Arial" panose="020B0604020202020204" pitchFamily="34" charset="0"/>
              </a:rPr>
              <a:t>((تع</a:t>
            </a:r>
            <a:r>
              <a:rPr lang="ar-IQ" dirty="0">
                <a:solidFill>
                  <a:schemeClr val="tx1"/>
                </a:solidFill>
                <a:latin typeface="Arial" panose="020B0604020202020204" pitchFamily="34" charset="0"/>
                <a:cs typeface="Arial" panose="020B0604020202020204" pitchFamily="34" charset="0"/>
              </a:rPr>
              <a:t>د</a:t>
            </a:r>
            <a:r>
              <a:rPr lang="ar-SA" dirty="0">
                <a:solidFill>
                  <a:schemeClr val="tx1"/>
                </a:solidFill>
                <a:latin typeface="Arial" panose="020B0604020202020204" pitchFamily="34" charset="0"/>
                <a:cs typeface="Arial" panose="020B0604020202020204" pitchFamily="34" charset="0"/>
              </a:rPr>
              <a:t> سلالة بابل الاولى                من ابرز وأهم السلالات الحاكمة في العصر</a:t>
            </a:r>
            <a:r>
              <a:rPr lang="ar-IQ" dirty="0">
                <a:solidFill>
                  <a:schemeClr val="tx1"/>
                </a:solidFill>
                <a:latin typeface="Arial" panose="020B0604020202020204" pitchFamily="34" charset="0"/>
                <a:cs typeface="Arial" panose="020B0604020202020204" pitchFamily="34" charset="0"/>
              </a:rPr>
              <a:t> </a:t>
            </a:r>
            <a:br>
              <a:rPr lang="ar-IQ" dirty="0">
                <a:solidFill>
                  <a:schemeClr val="tx1"/>
                </a:solidFill>
                <a:latin typeface="Arial" panose="020B0604020202020204" pitchFamily="34" charset="0"/>
                <a:cs typeface="Arial" panose="020B0604020202020204" pitchFamily="34" charset="0"/>
              </a:rPr>
            </a:br>
            <a:r>
              <a:rPr lang="ar-SA" dirty="0">
                <a:solidFill>
                  <a:schemeClr val="tx1"/>
                </a:solidFill>
                <a:latin typeface="Arial" panose="020B0604020202020204" pitchFamily="34" charset="0"/>
                <a:cs typeface="Arial" panose="020B0604020202020204" pitchFamily="34" charset="0"/>
              </a:rPr>
              <a:t> البابلي</a:t>
            </a:r>
            <a:r>
              <a:rPr lang="ar-IQ" dirty="0">
                <a:solidFill>
                  <a:schemeClr val="tx1"/>
                </a:solidFill>
                <a:latin typeface="Arial" panose="020B0604020202020204" pitchFamily="34" charset="0"/>
                <a:cs typeface="Arial" panose="020B0604020202020204" pitchFamily="34" charset="0"/>
              </a:rPr>
              <a:t> </a:t>
            </a:r>
            <a:r>
              <a:rPr lang="ar-SA" dirty="0">
                <a:solidFill>
                  <a:schemeClr val="tx1"/>
                </a:solidFill>
                <a:latin typeface="Arial" panose="020B0604020202020204" pitchFamily="34" charset="0"/>
                <a:cs typeface="Arial" panose="020B0604020202020204" pitchFamily="34" charset="0"/>
              </a:rPr>
              <a:t>القديم</a:t>
            </a:r>
            <a:r>
              <a:rPr lang="en-US" dirty="0">
                <a:solidFill>
                  <a:schemeClr val="tx1"/>
                </a:solidFill>
                <a:latin typeface="Arial" panose="020B0604020202020204" pitchFamily="34" charset="0"/>
                <a:cs typeface="Arial" panose="020B0604020202020204" pitchFamily="34" charset="0"/>
              </a:rPr>
              <a:t> ((</a:t>
            </a:r>
            <a:r>
              <a:rPr lang="ar-IQ" dirty="0">
                <a:solidFill>
                  <a:schemeClr val="tx1"/>
                </a:solidFill>
                <a:latin typeface="Arial" panose="020B0604020202020204" pitchFamily="34" charset="0"/>
                <a:cs typeface="Arial" panose="020B0604020202020204" pitchFamily="34" charset="0"/>
              </a:rPr>
              <a:t>.</a:t>
            </a:r>
            <a:br>
              <a:rPr lang="ar-IQ" dirty="0">
                <a:solidFill>
                  <a:schemeClr val="tx1"/>
                </a:solidFill>
                <a:latin typeface="Arial" panose="020B0604020202020204" pitchFamily="34" charset="0"/>
                <a:cs typeface="Arial" panose="020B0604020202020204" pitchFamily="34" charset="0"/>
              </a:rPr>
            </a:br>
            <a:br>
              <a:rPr lang="ar-IQ" dirty="0">
                <a:solidFill>
                  <a:schemeClr val="tx1"/>
                </a:solidFill>
                <a:latin typeface="Arial" panose="020B0604020202020204" pitchFamily="34" charset="0"/>
                <a:cs typeface="Arial" panose="020B0604020202020204" pitchFamily="34" charset="0"/>
              </a:rPr>
            </a:b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                             </a:t>
            </a:r>
            <a:r>
              <a:rPr lang="ar-IQ" dirty="0">
                <a:solidFill>
                  <a:schemeClr val="tx1"/>
                </a:solidFill>
                <a:latin typeface="Arial" panose="020B0604020202020204" pitchFamily="34" charset="0"/>
                <a:cs typeface="Arial" panose="020B0604020202020204" pitchFamily="34" charset="0"/>
              </a:rPr>
              <a:t> </a:t>
            </a:r>
            <a:r>
              <a:rPr lang="ar-IQ" sz="2800" dirty="0">
                <a:solidFill>
                  <a:schemeClr val="tx1"/>
                </a:solidFill>
                <a:latin typeface="Arial" panose="020B0604020202020204" pitchFamily="34" charset="0"/>
                <a:cs typeface="DecoType Thuluth" panose="02010000000000000000" pitchFamily="2" charset="-78"/>
              </a:rPr>
              <a:t>مدة الإجابة : 3 دقائق</a:t>
            </a:r>
            <a:br>
              <a:rPr lang="en-US" dirty="0">
                <a:solidFill>
                  <a:schemeClr val="tx1"/>
                </a:solidFill>
              </a:rPr>
            </a:br>
            <a:endParaRPr dirty="0">
              <a:solidFill>
                <a:schemeClr val="tx1"/>
              </a:solidFill>
            </a:endParaRPr>
          </a:p>
        </p:txBody>
      </p:sp>
      <p:sp>
        <p:nvSpPr>
          <p:cNvPr id="1078" name="Google Shape;1078;p58"/>
          <p:cNvSpPr/>
          <p:nvPr/>
        </p:nvSpPr>
        <p:spPr>
          <a:xfrm rot="10800000" flipH="1">
            <a:off x="794954" y="3631027"/>
            <a:ext cx="2990898" cy="50000"/>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021;p55"/>
          <p:cNvGrpSpPr/>
          <p:nvPr/>
        </p:nvGrpSpPr>
        <p:grpSpPr>
          <a:xfrm>
            <a:off x="5999290" y="713480"/>
            <a:ext cx="2778805" cy="3559466"/>
            <a:chOff x="998665" y="567990"/>
            <a:chExt cx="2778805" cy="3559466"/>
          </a:xfrm>
        </p:grpSpPr>
        <p:grpSp>
          <p:nvGrpSpPr>
            <p:cNvPr id="8" name="Google Shape;1022;p55"/>
            <p:cNvGrpSpPr/>
            <p:nvPr/>
          </p:nvGrpSpPr>
          <p:grpSpPr>
            <a:xfrm>
              <a:off x="1328541" y="1570660"/>
              <a:ext cx="2448928" cy="2556796"/>
              <a:chOff x="6573751" y="2213405"/>
              <a:chExt cx="1332098" cy="1390773"/>
            </a:xfrm>
          </p:grpSpPr>
          <p:sp>
            <p:nvSpPr>
              <p:cNvPr id="12" name="Google Shape;1023;p55"/>
              <p:cNvSpPr/>
              <p:nvPr/>
            </p:nvSpPr>
            <p:spPr>
              <a:xfrm>
                <a:off x="7185288" y="2668465"/>
                <a:ext cx="76689" cy="14264"/>
              </a:xfrm>
              <a:custGeom>
                <a:avLst/>
                <a:gdLst/>
                <a:ahLst/>
                <a:cxnLst/>
                <a:rect l="l" t="t" r="r" b="b"/>
                <a:pathLst>
                  <a:path w="1043" h="194" extrusionOk="0">
                    <a:moveTo>
                      <a:pt x="114" y="0"/>
                    </a:moveTo>
                    <a:cubicBezTo>
                      <a:pt x="105" y="0"/>
                      <a:pt x="97" y="4"/>
                      <a:pt x="89" y="8"/>
                    </a:cubicBezTo>
                    <a:cubicBezTo>
                      <a:pt x="30" y="37"/>
                      <a:pt x="1" y="51"/>
                      <a:pt x="1" y="143"/>
                    </a:cubicBezTo>
                    <a:cubicBezTo>
                      <a:pt x="1" y="159"/>
                      <a:pt x="1" y="177"/>
                      <a:pt x="5" y="194"/>
                    </a:cubicBezTo>
                    <a:lnTo>
                      <a:pt x="1037" y="194"/>
                    </a:lnTo>
                    <a:cubicBezTo>
                      <a:pt x="1037" y="177"/>
                      <a:pt x="1042" y="159"/>
                      <a:pt x="1042" y="143"/>
                    </a:cubicBezTo>
                    <a:cubicBezTo>
                      <a:pt x="1042" y="51"/>
                      <a:pt x="1008" y="37"/>
                      <a:pt x="950" y="8"/>
                    </a:cubicBezTo>
                    <a:cubicBezTo>
                      <a:pt x="942" y="4"/>
                      <a:pt x="937" y="0"/>
                      <a:pt x="9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24;p55"/>
              <p:cNvSpPr/>
              <p:nvPr/>
            </p:nvSpPr>
            <p:spPr>
              <a:xfrm>
                <a:off x="7192126" y="2699346"/>
                <a:ext cx="62719" cy="41396"/>
              </a:xfrm>
              <a:custGeom>
                <a:avLst/>
                <a:gdLst/>
                <a:ahLst/>
                <a:cxnLst/>
                <a:rect l="l" t="t" r="r" b="b"/>
                <a:pathLst>
                  <a:path w="853" h="563" extrusionOk="0">
                    <a:moveTo>
                      <a:pt x="0" y="0"/>
                    </a:moveTo>
                    <a:cubicBezTo>
                      <a:pt x="17" y="21"/>
                      <a:pt x="34" y="46"/>
                      <a:pt x="51" y="71"/>
                    </a:cubicBezTo>
                    <a:cubicBezTo>
                      <a:pt x="126" y="185"/>
                      <a:pt x="206" y="303"/>
                      <a:pt x="206" y="462"/>
                    </a:cubicBezTo>
                    <a:cubicBezTo>
                      <a:pt x="206" y="495"/>
                      <a:pt x="202" y="524"/>
                      <a:pt x="194" y="563"/>
                    </a:cubicBezTo>
                    <a:lnTo>
                      <a:pt x="659" y="563"/>
                    </a:lnTo>
                    <a:cubicBezTo>
                      <a:pt x="655" y="524"/>
                      <a:pt x="651" y="495"/>
                      <a:pt x="651" y="462"/>
                    </a:cubicBezTo>
                    <a:cubicBezTo>
                      <a:pt x="651" y="303"/>
                      <a:pt x="731" y="185"/>
                      <a:pt x="806" y="71"/>
                    </a:cubicBezTo>
                    <a:cubicBezTo>
                      <a:pt x="823" y="46"/>
                      <a:pt x="840" y="21"/>
                      <a:pt x="8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25;p55"/>
              <p:cNvSpPr/>
              <p:nvPr/>
            </p:nvSpPr>
            <p:spPr>
              <a:xfrm>
                <a:off x="7198891" y="2757359"/>
                <a:ext cx="49484" cy="16764"/>
              </a:xfrm>
              <a:custGeom>
                <a:avLst/>
                <a:gdLst/>
                <a:ahLst/>
                <a:cxnLst/>
                <a:rect l="l" t="t" r="r" b="b"/>
                <a:pathLst>
                  <a:path w="673" h="228" extrusionOk="0">
                    <a:moveTo>
                      <a:pt x="34" y="0"/>
                    </a:moveTo>
                    <a:cubicBezTo>
                      <a:pt x="13" y="63"/>
                      <a:pt x="1" y="122"/>
                      <a:pt x="26" y="155"/>
                    </a:cubicBezTo>
                    <a:cubicBezTo>
                      <a:pt x="59" y="202"/>
                      <a:pt x="164" y="227"/>
                      <a:pt x="336" y="227"/>
                    </a:cubicBezTo>
                    <a:cubicBezTo>
                      <a:pt x="509" y="227"/>
                      <a:pt x="614" y="202"/>
                      <a:pt x="647" y="155"/>
                    </a:cubicBezTo>
                    <a:cubicBezTo>
                      <a:pt x="672" y="122"/>
                      <a:pt x="660" y="63"/>
                      <a:pt x="6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26;p55"/>
              <p:cNvSpPr/>
              <p:nvPr/>
            </p:nvSpPr>
            <p:spPr>
              <a:xfrm>
                <a:off x="6573751" y="2213405"/>
                <a:ext cx="1332098" cy="1390773"/>
              </a:xfrm>
              <a:custGeom>
                <a:avLst/>
                <a:gdLst/>
                <a:ahLst/>
                <a:cxnLst/>
                <a:rect l="l" t="t" r="r" b="b"/>
                <a:pathLst>
                  <a:path w="18117" h="18915" extrusionOk="0">
                    <a:moveTo>
                      <a:pt x="3175" y="2692"/>
                    </a:moveTo>
                    <a:cubicBezTo>
                      <a:pt x="3208" y="2692"/>
                      <a:pt x="3229" y="2696"/>
                      <a:pt x="3242" y="2696"/>
                    </a:cubicBezTo>
                    <a:lnTo>
                      <a:pt x="3242" y="2734"/>
                    </a:lnTo>
                    <a:cubicBezTo>
                      <a:pt x="3242" y="2755"/>
                      <a:pt x="3229" y="2793"/>
                      <a:pt x="3213" y="2839"/>
                    </a:cubicBezTo>
                    <a:cubicBezTo>
                      <a:pt x="3204" y="2872"/>
                      <a:pt x="3188" y="2910"/>
                      <a:pt x="3175" y="2952"/>
                    </a:cubicBezTo>
                    <a:cubicBezTo>
                      <a:pt x="3163" y="2910"/>
                      <a:pt x="3149" y="2872"/>
                      <a:pt x="3137" y="2839"/>
                    </a:cubicBezTo>
                    <a:cubicBezTo>
                      <a:pt x="3124" y="2793"/>
                      <a:pt x="3112" y="2755"/>
                      <a:pt x="3112" y="2734"/>
                    </a:cubicBezTo>
                    <a:lnTo>
                      <a:pt x="3112" y="2696"/>
                    </a:lnTo>
                    <a:cubicBezTo>
                      <a:pt x="3124" y="2696"/>
                      <a:pt x="3145" y="2692"/>
                      <a:pt x="3175" y="2692"/>
                    </a:cubicBezTo>
                    <a:close/>
                    <a:moveTo>
                      <a:pt x="2709" y="3465"/>
                    </a:moveTo>
                    <a:cubicBezTo>
                      <a:pt x="2725" y="3486"/>
                      <a:pt x="2755" y="3540"/>
                      <a:pt x="2780" y="3628"/>
                    </a:cubicBezTo>
                    <a:cubicBezTo>
                      <a:pt x="2776" y="3632"/>
                      <a:pt x="2772" y="3637"/>
                      <a:pt x="2768" y="3641"/>
                    </a:cubicBezTo>
                    <a:cubicBezTo>
                      <a:pt x="2742" y="3565"/>
                      <a:pt x="2709" y="3519"/>
                      <a:pt x="2675" y="3515"/>
                    </a:cubicBezTo>
                    <a:cubicBezTo>
                      <a:pt x="2688" y="3490"/>
                      <a:pt x="2696" y="3473"/>
                      <a:pt x="2709" y="3465"/>
                    </a:cubicBezTo>
                    <a:close/>
                    <a:moveTo>
                      <a:pt x="4048" y="3754"/>
                    </a:moveTo>
                    <a:lnTo>
                      <a:pt x="4048" y="3754"/>
                    </a:lnTo>
                    <a:cubicBezTo>
                      <a:pt x="4044" y="3808"/>
                      <a:pt x="4044" y="3868"/>
                      <a:pt x="4039" y="3918"/>
                    </a:cubicBezTo>
                    <a:lnTo>
                      <a:pt x="3700" y="3914"/>
                    </a:lnTo>
                    <a:cubicBezTo>
                      <a:pt x="3561" y="3909"/>
                      <a:pt x="3423" y="3905"/>
                      <a:pt x="3284" y="3901"/>
                    </a:cubicBezTo>
                    <a:lnTo>
                      <a:pt x="3284" y="3771"/>
                    </a:lnTo>
                    <a:cubicBezTo>
                      <a:pt x="3423" y="3767"/>
                      <a:pt x="3561" y="3763"/>
                      <a:pt x="3700" y="3758"/>
                    </a:cubicBezTo>
                    <a:lnTo>
                      <a:pt x="4048" y="3754"/>
                    </a:lnTo>
                    <a:close/>
                    <a:moveTo>
                      <a:pt x="13629" y="3754"/>
                    </a:moveTo>
                    <a:lnTo>
                      <a:pt x="13948" y="3758"/>
                    </a:lnTo>
                    <a:cubicBezTo>
                      <a:pt x="14015" y="3763"/>
                      <a:pt x="14086" y="3763"/>
                      <a:pt x="14154" y="3767"/>
                    </a:cubicBezTo>
                    <a:lnTo>
                      <a:pt x="14154" y="3905"/>
                    </a:lnTo>
                    <a:cubicBezTo>
                      <a:pt x="14086" y="3909"/>
                      <a:pt x="14015" y="3909"/>
                      <a:pt x="13948" y="3914"/>
                    </a:cubicBezTo>
                    <a:lnTo>
                      <a:pt x="13633" y="3918"/>
                    </a:lnTo>
                    <a:cubicBezTo>
                      <a:pt x="13633" y="3868"/>
                      <a:pt x="13629" y="3813"/>
                      <a:pt x="13629" y="3754"/>
                    </a:cubicBezTo>
                    <a:close/>
                    <a:moveTo>
                      <a:pt x="14262" y="3040"/>
                    </a:moveTo>
                    <a:cubicBezTo>
                      <a:pt x="14262" y="3040"/>
                      <a:pt x="14280" y="3103"/>
                      <a:pt x="14292" y="3196"/>
                    </a:cubicBezTo>
                    <a:cubicBezTo>
                      <a:pt x="14305" y="3292"/>
                      <a:pt x="14313" y="3418"/>
                      <a:pt x="14313" y="3544"/>
                    </a:cubicBezTo>
                    <a:cubicBezTo>
                      <a:pt x="14313" y="3670"/>
                      <a:pt x="14305" y="3796"/>
                      <a:pt x="14292" y="3893"/>
                    </a:cubicBezTo>
                    <a:cubicBezTo>
                      <a:pt x="14280" y="3985"/>
                      <a:pt x="14262" y="4052"/>
                      <a:pt x="14262" y="4052"/>
                    </a:cubicBezTo>
                    <a:cubicBezTo>
                      <a:pt x="14262" y="4052"/>
                      <a:pt x="14250" y="3985"/>
                      <a:pt x="14237" y="3893"/>
                    </a:cubicBezTo>
                    <a:cubicBezTo>
                      <a:pt x="14225" y="3796"/>
                      <a:pt x="14216" y="3670"/>
                      <a:pt x="14216" y="3544"/>
                    </a:cubicBezTo>
                    <a:cubicBezTo>
                      <a:pt x="14216" y="3418"/>
                      <a:pt x="14225" y="3292"/>
                      <a:pt x="14237" y="3196"/>
                    </a:cubicBezTo>
                    <a:cubicBezTo>
                      <a:pt x="14250" y="3103"/>
                      <a:pt x="14262" y="3040"/>
                      <a:pt x="14262" y="3040"/>
                    </a:cubicBezTo>
                    <a:close/>
                    <a:moveTo>
                      <a:pt x="15195" y="3825"/>
                    </a:moveTo>
                    <a:cubicBezTo>
                      <a:pt x="15208" y="3833"/>
                      <a:pt x="15233" y="3864"/>
                      <a:pt x="15258" y="3914"/>
                    </a:cubicBezTo>
                    <a:cubicBezTo>
                      <a:pt x="15249" y="3914"/>
                      <a:pt x="15245" y="3909"/>
                      <a:pt x="15241" y="3909"/>
                    </a:cubicBezTo>
                    <a:cubicBezTo>
                      <a:pt x="15186" y="3909"/>
                      <a:pt x="15136" y="3994"/>
                      <a:pt x="15107" y="4124"/>
                    </a:cubicBezTo>
                    <a:lnTo>
                      <a:pt x="15086" y="4060"/>
                    </a:lnTo>
                    <a:cubicBezTo>
                      <a:pt x="15119" y="3918"/>
                      <a:pt x="15169" y="3838"/>
                      <a:pt x="15195" y="3825"/>
                    </a:cubicBezTo>
                    <a:close/>
                    <a:moveTo>
                      <a:pt x="2688" y="3385"/>
                    </a:moveTo>
                    <a:cubicBezTo>
                      <a:pt x="2679" y="3389"/>
                      <a:pt x="2667" y="3393"/>
                      <a:pt x="2654" y="3405"/>
                    </a:cubicBezTo>
                    <a:cubicBezTo>
                      <a:pt x="2629" y="3426"/>
                      <a:pt x="2603" y="3469"/>
                      <a:pt x="2583" y="3519"/>
                    </a:cubicBezTo>
                    <a:cubicBezTo>
                      <a:pt x="2545" y="3628"/>
                      <a:pt x="2524" y="3788"/>
                      <a:pt x="2524" y="3939"/>
                    </a:cubicBezTo>
                    <a:cubicBezTo>
                      <a:pt x="2524" y="4027"/>
                      <a:pt x="2533" y="4116"/>
                      <a:pt x="2545" y="4195"/>
                    </a:cubicBezTo>
                    <a:lnTo>
                      <a:pt x="2516" y="4271"/>
                    </a:lnTo>
                    <a:cubicBezTo>
                      <a:pt x="2508" y="4236"/>
                      <a:pt x="2499" y="4207"/>
                      <a:pt x="2491" y="4174"/>
                    </a:cubicBezTo>
                    <a:cubicBezTo>
                      <a:pt x="2477" y="4102"/>
                      <a:pt x="2469" y="4019"/>
                      <a:pt x="2469" y="3939"/>
                    </a:cubicBezTo>
                    <a:cubicBezTo>
                      <a:pt x="2469" y="3859"/>
                      <a:pt x="2477" y="3779"/>
                      <a:pt x="2491" y="3707"/>
                    </a:cubicBezTo>
                    <a:cubicBezTo>
                      <a:pt x="2508" y="3632"/>
                      <a:pt x="2528" y="3565"/>
                      <a:pt x="2558" y="3511"/>
                    </a:cubicBezTo>
                    <a:cubicBezTo>
                      <a:pt x="2570" y="3481"/>
                      <a:pt x="2583" y="3456"/>
                      <a:pt x="2599" y="3439"/>
                    </a:cubicBezTo>
                    <a:cubicBezTo>
                      <a:pt x="2616" y="3418"/>
                      <a:pt x="2634" y="3405"/>
                      <a:pt x="2650" y="3397"/>
                    </a:cubicBezTo>
                    <a:cubicBezTo>
                      <a:pt x="2663" y="3385"/>
                      <a:pt x="2679" y="3385"/>
                      <a:pt x="2688" y="3385"/>
                    </a:cubicBezTo>
                    <a:close/>
                    <a:moveTo>
                      <a:pt x="8838" y="4418"/>
                    </a:moveTo>
                    <a:lnTo>
                      <a:pt x="8982" y="4564"/>
                    </a:lnTo>
                    <a:lnTo>
                      <a:pt x="8691" y="4564"/>
                    </a:lnTo>
                    <a:lnTo>
                      <a:pt x="8838" y="4418"/>
                    </a:lnTo>
                    <a:close/>
                    <a:moveTo>
                      <a:pt x="3066" y="3775"/>
                    </a:moveTo>
                    <a:lnTo>
                      <a:pt x="3066" y="3897"/>
                    </a:lnTo>
                    <a:cubicBezTo>
                      <a:pt x="3045" y="3893"/>
                      <a:pt x="3024" y="3893"/>
                      <a:pt x="3002" y="3893"/>
                    </a:cubicBezTo>
                    <a:cubicBezTo>
                      <a:pt x="2956" y="4015"/>
                      <a:pt x="2906" y="4132"/>
                      <a:pt x="2851" y="4254"/>
                    </a:cubicBezTo>
                    <a:cubicBezTo>
                      <a:pt x="2797" y="4384"/>
                      <a:pt x="2742" y="4514"/>
                      <a:pt x="2679" y="4649"/>
                    </a:cubicBezTo>
                    <a:cubicBezTo>
                      <a:pt x="2713" y="4505"/>
                      <a:pt x="2755" y="4367"/>
                      <a:pt x="2793" y="4232"/>
                    </a:cubicBezTo>
                    <a:cubicBezTo>
                      <a:pt x="2830" y="4094"/>
                      <a:pt x="2872" y="3955"/>
                      <a:pt x="2915" y="3817"/>
                    </a:cubicBezTo>
                    <a:lnTo>
                      <a:pt x="2927" y="3783"/>
                    </a:lnTo>
                    <a:lnTo>
                      <a:pt x="2969" y="3779"/>
                    </a:lnTo>
                    <a:cubicBezTo>
                      <a:pt x="3002" y="3779"/>
                      <a:pt x="3032" y="3779"/>
                      <a:pt x="3066" y="3775"/>
                    </a:cubicBezTo>
                    <a:close/>
                    <a:moveTo>
                      <a:pt x="14468" y="3775"/>
                    </a:moveTo>
                    <a:cubicBezTo>
                      <a:pt x="14540" y="3775"/>
                      <a:pt x="14611" y="3779"/>
                      <a:pt x="14683" y="3779"/>
                    </a:cubicBezTo>
                    <a:lnTo>
                      <a:pt x="14725" y="3783"/>
                    </a:lnTo>
                    <a:lnTo>
                      <a:pt x="14733" y="3817"/>
                    </a:lnTo>
                    <a:cubicBezTo>
                      <a:pt x="14775" y="3955"/>
                      <a:pt x="14817" y="4094"/>
                      <a:pt x="14855" y="4232"/>
                    </a:cubicBezTo>
                    <a:cubicBezTo>
                      <a:pt x="14892" y="4367"/>
                      <a:pt x="14935" y="4505"/>
                      <a:pt x="14968" y="4649"/>
                    </a:cubicBezTo>
                    <a:cubicBezTo>
                      <a:pt x="14909" y="4514"/>
                      <a:pt x="14851" y="4384"/>
                      <a:pt x="14796" y="4254"/>
                    </a:cubicBezTo>
                    <a:cubicBezTo>
                      <a:pt x="14745" y="4132"/>
                      <a:pt x="14695" y="4015"/>
                      <a:pt x="14644" y="3893"/>
                    </a:cubicBezTo>
                    <a:cubicBezTo>
                      <a:pt x="14586" y="3897"/>
                      <a:pt x="14527" y="3897"/>
                      <a:pt x="14468" y="3897"/>
                    </a:cubicBezTo>
                    <a:lnTo>
                      <a:pt x="14468" y="3775"/>
                    </a:lnTo>
                    <a:close/>
                    <a:moveTo>
                      <a:pt x="15216" y="3754"/>
                    </a:moveTo>
                    <a:cubicBezTo>
                      <a:pt x="15229" y="3754"/>
                      <a:pt x="15245" y="3758"/>
                      <a:pt x="15262" y="3771"/>
                    </a:cubicBezTo>
                    <a:cubicBezTo>
                      <a:pt x="15283" y="3779"/>
                      <a:pt x="15299" y="3796"/>
                      <a:pt x="15320" y="3821"/>
                    </a:cubicBezTo>
                    <a:cubicBezTo>
                      <a:pt x="15338" y="3842"/>
                      <a:pt x="15355" y="3872"/>
                      <a:pt x="15371" y="3905"/>
                    </a:cubicBezTo>
                    <a:cubicBezTo>
                      <a:pt x="15400" y="3968"/>
                      <a:pt x="15425" y="4048"/>
                      <a:pt x="15442" y="4136"/>
                    </a:cubicBezTo>
                    <a:cubicBezTo>
                      <a:pt x="15460" y="4224"/>
                      <a:pt x="15468" y="4317"/>
                      <a:pt x="15468" y="4413"/>
                    </a:cubicBezTo>
                    <a:cubicBezTo>
                      <a:pt x="15468" y="4493"/>
                      <a:pt x="15460" y="4577"/>
                      <a:pt x="15446" y="4653"/>
                    </a:cubicBezTo>
                    <a:lnTo>
                      <a:pt x="15400" y="4653"/>
                    </a:lnTo>
                    <a:cubicBezTo>
                      <a:pt x="15409" y="4577"/>
                      <a:pt x="15417" y="4493"/>
                      <a:pt x="15417" y="4413"/>
                    </a:cubicBezTo>
                    <a:cubicBezTo>
                      <a:pt x="15417" y="4228"/>
                      <a:pt x="15392" y="4044"/>
                      <a:pt x="15342" y="3914"/>
                    </a:cubicBezTo>
                    <a:cubicBezTo>
                      <a:pt x="15330" y="3884"/>
                      <a:pt x="15316" y="3855"/>
                      <a:pt x="15304" y="3833"/>
                    </a:cubicBezTo>
                    <a:cubicBezTo>
                      <a:pt x="15287" y="3808"/>
                      <a:pt x="15274" y="3788"/>
                      <a:pt x="15258" y="3779"/>
                    </a:cubicBezTo>
                    <a:cubicBezTo>
                      <a:pt x="15241" y="3767"/>
                      <a:pt x="15229" y="3758"/>
                      <a:pt x="15216" y="3758"/>
                    </a:cubicBezTo>
                    <a:cubicBezTo>
                      <a:pt x="15208" y="3754"/>
                      <a:pt x="15199" y="3754"/>
                      <a:pt x="15199" y="3754"/>
                    </a:cubicBezTo>
                    <a:close/>
                    <a:moveTo>
                      <a:pt x="13218" y="122"/>
                    </a:moveTo>
                    <a:cubicBezTo>
                      <a:pt x="13272" y="681"/>
                      <a:pt x="13516" y="3204"/>
                      <a:pt x="13516" y="4149"/>
                    </a:cubicBezTo>
                    <a:lnTo>
                      <a:pt x="13516" y="4695"/>
                    </a:lnTo>
                    <a:lnTo>
                      <a:pt x="9334" y="4695"/>
                    </a:lnTo>
                    <a:cubicBezTo>
                      <a:pt x="9259" y="4476"/>
                      <a:pt x="8986" y="4346"/>
                      <a:pt x="8838" y="4346"/>
                    </a:cubicBezTo>
                    <a:cubicBezTo>
                      <a:pt x="8687" y="4346"/>
                      <a:pt x="8418" y="4476"/>
                      <a:pt x="8343" y="4695"/>
                    </a:cubicBezTo>
                    <a:lnTo>
                      <a:pt x="4157" y="4695"/>
                    </a:lnTo>
                    <a:lnTo>
                      <a:pt x="4157" y="4149"/>
                    </a:lnTo>
                    <a:cubicBezTo>
                      <a:pt x="4157" y="3204"/>
                      <a:pt x="4405" y="681"/>
                      <a:pt x="4459" y="122"/>
                    </a:cubicBezTo>
                    <a:close/>
                    <a:moveTo>
                      <a:pt x="1487" y="4468"/>
                    </a:moveTo>
                    <a:cubicBezTo>
                      <a:pt x="1516" y="4472"/>
                      <a:pt x="1580" y="4569"/>
                      <a:pt x="1617" y="4740"/>
                    </a:cubicBezTo>
                    <a:cubicBezTo>
                      <a:pt x="1605" y="4757"/>
                      <a:pt x="1588" y="4774"/>
                      <a:pt x="1580" y="4796"/>
                    </a:cubicBezTo>
                    <a:cubicBezTo>
                      <a:pt x="1545" y="4657"/>
                      <a:pt x="1495" y="4569"/>
                      <a:pt x="1437" y="4569"/>
                    </a:cubicBezTo>
                    <a:cubicBezTo>
                      <a:pt x="1424" y="4569"/>
                      <a:pt x="1415" y="4573"/>
                      <a:pt x="1403" y="4581"/>
                    </a:cubicBezTo>
                    <a:cubicBezTo>
                      <a:pt x="1437" y="4509"/>
                      <a:pt x="1466" y="4468"/>
                      <a:pt x="1487" y="4468"/>
                    </a:cubicBezTo>
                    <a:close/>
                    <a:moveTo>
                      <a:pt x="17248" y="4904"/>
                    </a:moveTo>
                    <a:cubicBezTo>
                      <a:pt x="17256" y="4909"/>
                      <a:pt x="17264" y="4922"/>
                      <a:pt x="17269" y="4938"/>
                    </a:cubicBezTo>
                    <a:cubicBezTo>
                      <a:pt x="17256" y="4942"/>
                      <a:pt x="17244" y="4955"/>
                      <a:pt x="17231" y="4972"/>
                    </a:cubicBezTo>
                    <a:cubicBezTo>
                      <a:pt x="17227" y="4967"/>
                      <a:pt x="17223" y="4963"/>
                      <a:pt x="17219" y="4959"/>
                    </a:cubicBezTo>
                    <a:cubicBezTo>
                      <a:pt x="17231" y="4934"/>
                      <a:pt x="17239" y="4913"/>
                      <a:pt x="17248" y="4904"/>
                    </a:cubicBezTo>
                    <a:close/>
                    <a:moveTo>
                      <a:pt x="8838" y="4891"/>
                    </a:moveTo>
                    <a:cubicBezTo>
                      <a:pt x="9275" y="4896"/>
                      <a:pt x="9712" y="4896"/>
                      <a:pt x="10144" y="4900"/>
                    </a:cubicBezTo>
                    <a:cubicBezTo>
                      <a:pt x="10573" y="4900"/>
                      <a:pt x="10997" y="4909"/>
                      <a:pt x="11408" y="4909"/>
                    </a:cubicBezTo>
                    <a:cubicBezTo>
                      <a:pt x="12231" y="4922"/>
                      <a:pt x="12995" y="4934"/>
                      <a:pt x="13650" y="4955"/>
                    </a:cubicBezTo>
                    <a:cubicBezTo>
                      <a:pt x="14964" y="4988"/>
                      <a:pt x="15837" y="5034"/>
                      <a:pt x="15837" y="5034"/>
                    </a:cubicBezTo>
                    <a:cubicBezTo>
                      <a:pt x="15837" y="5034"/>
                      <a:pt x="14964" y="5081"/>
                      <a:pt x="13650" y="5114"/>
                    </a:cubicBezTo>
                    <a:cubicBezTo>
                      <a:pt x="12995" y="5131"/>
                      <a:pt x="12231" y="5148"/>
                      <a:pt x="11408" y="5156"/>
                    </a:cubicBezTo>
                    <a:cubicBezTo>
                      <a:pt x="10997" y="5160"/>
                      <a:pt x="10573" y="5168"/>
                      <a:pt x="10144" y="5168"/>
                    </a:cubicBezTo>
                    <a:cubicBezTo>
                      <a:pt x="9712" y="5168"/>
                      <a:pt x="9275" y="5174"/>
                      <a:pt x="8838" y="5174"/>
                    </a:cubicBezTo>
                    <a:cubicBezTo>
                      <a:pt x="8402" y="5174"/>
                      <a:pt x="7961" y="5168"/>
                      <a:pt x="7533" y="5168"/>
                    </a:cubicBezTo>
                    <a:cubicBezTo>
                      <a:pt x="7100" y="5168"/>
                      <a:pt x="6676" y="5160"/>
                      <a:pt x="6265" y="5156"/>
                    </a:cubicBezTo>
                    <a:cubicBezTo>
                      <a:pt x="5858" y="5152"/>
                      <a:pt x="5459" y="5143"/>
                      <a:pt x="5085" y="5139"/>
                    </a:cubicBezTo>
                    <a:cubicBezTo>
                      <a:pt x="4707" y="5131"/>
                      <a:pt x="4351" y="5123"/>
                      <a:pt x="4023" y="5114"/>
                    </a:cubicBezTo>
                    <a:cubicBezTo>
                      <a:pt x="2713" y="5081"/>
                      <a:pt x="1836" y="5034"/>
                      <a:pt x="1836" y="5034"/>
                    </a:cubicBezTo>
                    <a:cubicBezTo>
                      <a:pt x="1836" y="5034"/>
                      <a:pt x="2713" y="4988"/>
                      <a:pt x="4023" y="4955"/>
                    </a:cubicBezTo>
                    <a:cubicBezTo>
                      <a:pt x="4351" y="4947"/>
                      <a:pt x="4707" y="4934"/>
                      <a:pt x="5085" y="4930"/>
                    </a:cubicBezTo>
                    <a:cubicBezTo>
                      <a:pt x="5459" y="4926"/>
                      <a:pt x="5858" y="4917"/>
                      <a:pt x="6265" y="4913"/>
                    </a:cubicBezTo>
                    <a:cubicBezTo>
                      <a:pt x="6676" y="4909"/>
                      <a:pt x="7100" y="4900"/>
                      <a:pt x="7533" y="4900"/>
                    </a:cubicBezTo>
                    <a:cubicBezTo>
                      <a:pt x="7961" y="4896"/>
                      <a:pt x="8402" y="4896"/>
                      <a:pt x="8838" y="4891"/>
                    </a:cubicBezTo>
                    <a:close/>
                    <a:moveTo>
                      <a:pt x="8838" y="5366"/>
                    </a:moveTo>
                    <a:cubicBezTo>
                      <a:pt x="9552" y="5370"/>
                      <a:pt x="10266" y="5370"/>
                      <a:pt x="10933" y="5375"/>
                    </a:cubicBezTo>
                    <a:cubicBezTo>
                      <a:pt x="11601" y="5379"/>
                      <a:pt x="12226" y="5383"/>
                      <a:pt x="12764" y="5387"/>
                    </a:cubicBezTo>
                    <a:cubicBezTo>
                      <a:pt x="13297" y="5395"/>
                      <a:pt x="13743" y="5400"/>
                      <a:pt x="14057" y="5404"/>
                    </a:cubicBezTo>
                    <a:cubicBezTo>
                      <a:pt x="14367" y="5408"/>
                      <a:pt x="14544" y="5412"/>
                      <a:pt x="14544" y="5412"/>
                    </a:cubicBezTo>
                    <a:cubicBezTo>
                      <a:pt x="14544" y="5412"/>
                      <a:pt x="14367" y="5416"/>
                      <a:pt x="14057" y="5420"/>
                    </a:cubicBezTo>
                    <a:cubicBezTo>
                      <a:pt x="13743" y="5425"/>
                      <a:pt x="13297" y="5433"/>
                      <a:pt x="12764" y="5438"/>
                    </a:cubicBezTo>
                    <a:cubicBezTo>
                      <a:pt x="12226" y="5442"/>
                      <a:pt x="11601" y="5451"/>
                      <a:pt x="10933" y="5455"/>
                    </a:cubicBezTo>
                    <a:cubicBezTo>
                      <a:pt x="10266" y="5455"/>
                      <a:pt x="9552" y="5459"/>
                      <a:pt x="8838" y="5459"/>
                    </a:cubicBezTo>
                    <a:cubicBezTo>
                      <a:pt x="8125" y="5459"/>
                      <a:pt x="7411" y="5455"/>
                      <a:pt x="6744" y="5455"/>
                    </a:cubicBezTo>
                    <a:cubicBezTo>
                      <a:pt x="6072" y="5451"/>
                      <a:pt x="5446" y="5442"/>
                      <a:pt x="4913" y="5438"/>
                    </a:cubicBezTo>
                    <a:cubicBezTo>
                      <a:pt x="4380" y="5433"/>
                      <a:pt x="3930" y="5425"/>
                      <a:pt x="3620" y="5420"/>
                    </a:cubicBezTo>
                    <a:cubicBezTo>
                      <a:pt x="3309" y="5416"/>
                      <a:pt x="3128" y="5412"/>
                      <a:pt x="3128" y="5412"/>
                    </a:cubicBezTo>
                    <a:cubicBezTo>
                      <a:pt x="3128" y="5412"/>
                      <a:pt x="3309" y="5408"/>
                      <a:pt x="3620" y="5404"/>
                    </a:cubicBezTo>
                    <a:cubicBezTo>
                      <a:pt x="3930" y="5400"/>
                      <a:pt x="4380" y="5395"/>
                      <a:pt x="4913" y="5387"/>
                    </a:cubicBezTo>
                    <a:cubicBezTo>
                      <a:pt x="5446" y="5383"/>
                      <a:pt x="6072" y="5379"/>
                      <a:pt x="6744" y="5375"/>
                    </a:cubicBezTo>
                    <a:cubicBezTo>
                      <a:pt x="7411" y="5370"/>
                      <a:pt x="8125" y="5370"/>
                      <a:pt x="8838" y="5366"/>
                    </a:cubicBezTo>
                    <a:close/>
                    <a:moveTo>
                      <a:pt x="17269" y="4812"/>
                    </a:moveTo>
                    <a:cubicBezTo>
                      <a:pt x="17277" y="4812"/>
                      <a:pt x="17289" y="4816"/>
                      <a:pt x="17302" y="4825"/>
                    </a:cubicBezTo>
                    <a:cubicBezTo>
                      <a:pt x="17320" y="4833"/>
                      <a:pt x="17332" y="4846"/>
                      <a:pt x="17349" y="4862"/>
                    </a:cubicBezTo>
                    <a:cubicBezTo>
                      <a:pt x="17361" y="4879"/>
                      <a:pt x="17378" y="4904"/>
                      <a:pt x="17386" y="4930"/>
                    </a:cubicBezTo>
                    <a:cubicBezTo>
                      <a:pt x="17411" y="4976"/>
                      <a:pt x="17432" y="5038"/>
                      <a:pt x="17446" y="5106"/>
                    </a:cubicBezTo>
                    <a:cubicBezTo>
                      <a:pt x="17462" y="5174"/>
                      <a:pt x="17466" y="5249"/>
                      <a:pt x="17466" y="5320"/>
                    </a:cubicBezTo>
                    <a:cubicBezTo>
                      <a:pt x="17466" y="5391"/>
                      <a:pt x="17462" y="5467"/>
                      <a:pt x="17446" y="5534"/>
                    </a:cubicBezTo>
                    <a:cubicBezTo>
                      <a:pt x="17446" y="5546"/>
                      <a:pt x="17440" y="5559"/>
                      <a:pt x="17436" y="5572"/>
                    </a:cubicBezTo>
                    <a:cubicBezTo>
                      <a:pt x="17424" y="5551"/>
                      <a:pt x="17411" y="5526"/>
                      <a:pt x="17403" y="5505"/>
                    </a:cubicBezTo>
                    <a:cubicBezTo>
                      <a:pt x="17411" y="5446"/>
                      <a:pt x="17415" y="5383"/>
                      <a:pt x="17415" y="5320"/>
                    </a:cubicBezTo>
                    <a:cubicBezTo>
                      <a:pt x="17411" y="5182"/>
                      <a:pt x="17395" y="5038"/>
                      <a:pt x="17361" y="4938"/>
                    </a:cubicBezTo>
                    <a:cubicBezTo>
                      <a:pt x="17345" y="4891"/>
                      <a:pt x="17320" y="4854"/>
                      <a:pt x="17298" y="4833"/>
                    </a:cubicBezTo>
                    <a:cubicBezTo>
                      <a:pt x="17285" y="4825"/>
                      <a:pt x="17277" y="4821"/>
                      <a:pt x="17269" y="4816"/>
                    </a:cubicBezTo>
                    <a:cubicBezTo>
                      <a:pt x="17260" y="4816"/>
                      <a:pt x="17256" y="4812"/>
                      <a:pt x="17256" y="4812"/>
                    </a:cubicBezTo>
                    <a:close/>
                    <a:moveTo>
                      <a:pt x="1462" y="4401"/>
                    </a:moveTo>
                    <a:cubicBezTo>
                      <a:pt x="1450" y="4405"/>
                      <a:pt x="1433" y="4413"/>
                      <a:pt x="1415" y="4426"/>
                    </a:cubicBezTo>
                    <a:cubicBezTo>
                      <a:pt x="1399" y="4438"/>
                      <a:pt x="1382" y="4459"/>
                      <a:pt x="1365" y="4484"/>
                    </a:cubicBezTo>
                    <a:cubicBezTo>
                      <a:pt x="1349" y="4509"/>
                      <a:pt x="1336" y="4544"/>
                      <a:pt x="1319" y="4577"/>
                    </a:cubicBezTo>
                    <a:cubicBezTo>
                      <a:pt x="1293" y="4649"/>
                      <a:pt x="1273" y="4732"/>
                      <a:pt x="1260" y="4825"/>
                    </a:cubicBezTo>
                    <a:cubicBezTo>
                      <a:pt x="1243" y="4922"/>
                      <a:pt x="1239" y="5022"/>
                      <a:pt x="1239" y="5123"/>
                    </a:cubicBezTo>
                    <a:cubicBezTo>
                      <a:pt x="1239" y="5224"/>
                      <a:pt x="1243" y="5325"/>
                      <a:pt x="1260" y="5416"/>
                    </a:cubicBezTo>
                    <a:cubicBezTo>
                      <a:pt x="1268" y="5480"/>
                      <a:pt x="1281" y="5538"/>
                      <a:pt x="1299" y="5589"/>
                    </a:cubicBezTo>
                    <a:lnTo>
                      <a:pt x="1277" y="5643"/>
                    </a:lnTo>
                    <a:cubicBezTo>
                      <a:pt x="1252" y="5581"/>
                      <a:pt x="1231" y="5505"/>
                      <a:pt x="1214" y="5425"/>
                    </a:cubicBezTo>
                    <a:cubicBezTo>
                      <a:pt x="1198" y="5329"/>
                      <a:pt x="1189" y="5224"/>
                      <a:pt x="1189" y="5123"/>
                    </a:cubicBezTo>
                    <a:cubicBezTo>
                      <a:pt x="1189" y="5017"/>
                      <a:pt x="1198" y="4913"/>
                      <a:pt x="1214" y="4821"/>
                    </a:cubicBezTo>
                    <a:cubicBezTo>
                      <a:pt x="1231" y="4724"/>
                      <a:pt x="1260" y="4635"/>
                      <a:pt x="1293" y="4564"/>
                    </a:cubicBezTo>
                    <a:cubicBezTo>
                      <a:pt x="1311" y="4531"/>
                      <a:pt x="1328" y="4497"/>
                      <a:pt x="1349" y="4472"/>
                    </a:cubicBezTo>
                    <a:cubicBezTo>
                      <a:pt x="1369" y="4447"/>
                      <a:pt x="1390" y="4430"/>
                      <a:pt x="1411" y="4418"/>
                    </a:cubicBezTo>
                    <a:cubicBezTo>
                      <a:pt x="1428" y="4405"/>
                      <a:pt x="1450" y="4401"/>
                      <a:pt x="1462" y="4401"/>
                    </a:cubicBezTo>
                    <a:close/>
                    <a:moveTo>
                      <a:pt x="8372" y="5929"/>
                    </a:moveTo>
                    <a:cubicBezTo>
                      <a:pt x="8356" y="5962"/>
                      <a:pt x="8335" y="5975"/>
                      <a:pt x="8309" y="5984"/>
                    </a:cubicBezTo>
                    <a:cubicBezTo>
                      <a:pt x="8255" y="6009"/>
                      <a:pt x="8158" y="6055"/>
                      <a:pt x="8112" y="6176"/>
                    </a:cubicBezTo>
                    <a:lnTo>
                      <a:pt x="748" y="6176"/>
                    </a:lnTo>
                    <a:lnTo>
                      <a:pt x="748" y="5929"/>
                    </a:lnTo>
                    <a:close/>
                    <a:moveTo>
                      <a:pt x="16929" y="5929"/>
                    </a:moveTo>
                    <a:lnTo>
                      <a:pt x="16929" y="6176"/>
                    </a:lnTo>
                    <a:lnTo>
                      <a:pt x="9565" y="6176"/>
                    </a:lnTo>
                    <a:cubicBezTo>
                      <a:pt x="9519" y="6055"/>
                      <a:pt x="9418" y="6009"/>
                      <a:pt x="9363" y="5984"/>
                    </a:cubicBezTo>
                    <a:cubicBezTo>
                      <a:pt x="9342" y="5975"/>
                      <a:pt x="9321" y="5962"/>
                      <a:pt x="9300" y="5929"/>
                    </a:cubicBezTo>
                    <a:close/>
                    <a:moveTo>
                      <a:pt x="17059" y="5102"/>
                    </a:moveTo>
                    <a:lnTo>
                      <a:pt x="17059" y="5102"/>
                    </a:lnTo>
                    <a:cubicBezTo>
                      <a:pt x="17059" y="5102"/>
                      <a:pt x="17072" y="5118"/>
                      <a:pt x="17093" y="5152"/>
                    </a:cubicBezTo>
                    <a:cubicBezTo>
                      <a:pt x="17113" y="5186"/>
                      <a:pt x="17143" y="5232"/>
                      <a:pt x="17177" y="5290"/>
                    </a:cubicBezTo>
                    <a:cubicBezTo>
                      <a:pt x="17244" y="5404"/>
                      <a:pt x="17324" y="5563"/>
                      <a:pt x="17399" y="5723"/>
                    </a:cubicBezTo>
                    <a:cubicBezTo>
                      <a:pt x="17475" y="5883"/>
                      <a:pt x="17541" y="6046"/>
                      <a:pt x="17588" y="6172"/>
                    </a:cubicBezTo>
                    <a:cubicBezTo>
                      <a:pt x="17613" y="6236"/>
                      <a:pt x="17630" y="6290"/>
                      <a:pt x="17642" y="6323"/>
                    </a:cubicBezTo>
                    <a:cubicBezTo>
                      <a:pt x="17647" y="6340"/>
                      <a:pt x="17651" y="6352"/>
                      <a:pt x="17651" y="6366"/>
                    </a:cubicBezTo>
                    <a:cubicBezTo>
                      <a:pt x="17651" y="6366"/>
                      <a:pt x="17647" y="6366"/>
                      <a:pt x="17642" y="6361"/>
                    </a:cubicBezTo>
                    <a:cubicBezTo>
                      <a:pt x="17638" y="6352"/>
                      <a:pt x="17634" y="6344"/>
                      <a:pt x="17626" y="6332"/>
                    </a:cubicBezTo>
                    <a:cubicBezTo>
                      <a:pt x="17605" y="6298"/>
                      <a:pt x="17576" y="6252"/>
                      <a:pt x="17541" y="6193"/>
                    </a:cubicBezTo>
                    <a:cubicBezTo>
                      <a:pt x="17475" y="6080"/>
                      <a:pt x="17390" y="5920"/>
                      <a:pt x="17315" y="5761"/>
                    </a:cubicBezTo>
                    <a:cubicBezTo>
                      <a:pt x="17239" y="5602"/>
                      <a:pt x="17172" y="5438"/>
                      <a:pt x="17126" y="5312"/>
                    </a:cubicBezTo>
                    <a:cubicBezTo>
                      <a:pt x="17105" y="5249"/>
                      <a:pt x="17088" y="5194"/>
                      <a:pt x="17076" y="5160"/>
                    </a:cubicBezTo>
                    <a:cubicBezTo>
                      <a:pt x="17063" y="5123"/>
                      <a:pt x="17059" y="5102"/>
                      <a:pt x="17059" y="5102"/>
                    </a:cubicBezTo>
                    <a:close/>
                    <a:moveTo>
                      <a:pt x="8087" y="6319"/>
                    </a:moveTo>
                    <a:cubicBezTo>
                      <a:pt x="8087" y="6323"/>
                      <a:pt x="8083" y="6327"/>
                      <a:pt x="8083" y="6332"/>
                    </a:cubicBezTo>
                    <a:cubicBezTo>
                      <a:pt x="8083" y="6348"/>
                      <a:pt x="8087" y="6366"/>
                      <a:pt x="8087" y="6383"/>
                    </a:cubicBezTo>
                    <a:lnTo>
                      <a:pt x="748" y="6383"/>
                    </a:lnTo>
                    <a:lnTo>
                      <a:pt x="748" y="6319"/>
                    </a:lnTo>
                    <a:close/>
                    <a:moveTo>
                      <a:pt x="16929" y="6319"/>
                    </a:moveTo>
                    <a:lnTo>
                      <a:pt x="16929" y="6383"/>
                    </a:lnTo>
                    <a:lnTo>
                      <a:pt x="9586" y="6383"/>
                    </a:lnTo>
                    <a:cubicBezTo>
                      <a:pt x="9590" y="6366"/>
                      <a:pt x="9590" y="6348"/>
                      <a:pt x="9590" y="6332"/>
                    </a:cubicBezTo>
                    <a:lnTo>
                      <a:pt x="9590" y="6319"/>
                    </a:lnTo>
                    <a:close/>
                    <a:moveTo>
                      <a:pt x="8217" y="6739"/>
                    </a:moveTo>
                    <a:cubicBezTo>
                      <a:pt x="8234" y="6765"/>
                      <a:pt x="8251" y="6790"/>
                      <a:pt x="8267" y="6811"/>
                    </a:cubicBezTo>
                    <a:cubicBezTo>
                      <a:pt x="8271" y="6819"/>
                      <a:pt x="8276" y="6827"/>
                      <a:pt x="8284" y="6836"/>
                    </a:cubicBezTo>
                    <a:lnTo>
                      <a:pt x="748" y="6836"/>
                    </a:lnTo>
                    <a:lnTo>
                      <a:pt x="748" y="6739"/>
                    </a:lnTo>
                    <a:close/>
                    <a:moveTo>
                      <a:pt x="16929" y="6739"/>
                    </a:moveTo>
                    <a:lnTo>
                      <a:pt x="16929" y="6836"/>
                    </a:lnTo>
                    <a:lnTo>
                      <a:pt x="9393" y="6836"/>
                    </a:lnTo>
                    <a:cubicBezTo>
                      <a:pt x="9397" y="6827"/>
                      <a:pt x="9405" y="6819"/>
                      <a:pt x="9410" y="6811"/>
                    </a:cubicBezTo>
                    <a:cubicBezTo>
                      <a:pt x="9426" y="6790"/>
                      <a:pt x="9443" y="6765"/>
                      <a:pt x="9455" y="6739"/>
                    </a:cubicBezTo>
                    <a:close/>
                    <a:moveTo>
                      <a:pt x="2755" y="7394"/>
                    </a:moveTo>
                    <a:cubicBezTo>
                      <a:pt x="2977" y="7394"/>
                      <a:pt x="3200" y="7394"/>
                      <a:pt x="3409" y="7398"/>
                    </a:cubicBezTo>
                    <a:cubicBezTo>
                      <a:pt x="3620" y="7402"/>
                      <a:pt x="3818" y="7410"/>
                      <a:pt x="3981" y="7410"/>
                    </a:cubicBezTo>
                    <a:cubicBezTo>
                      <a:pt x="4149" y="7415"/>
                      <a:pt x="4291" y="7428"/>
                      <a:pt x="4388" y="7432"/>
                    </a:cubicBezTo>
                    <a:cubicBezTo>
                      <a:pt x="4485" y="7436"/>
                      <a:pt x="4539" y="7441"/>
                      <a:pt x="4539" y="7441"/>
                    </a:cubicBezTo>
                    <a:cubicBezTo>
                      <a:pt x="4539" y="7441"/>
                      <a:pt x="4485" y="7445"/>
                      <a:pt x="4388" y="7449"/>
                    </a:cubicBezTo>
                    <a:cubicBezTo>
                      <a:pt x="4291" y="7453"/>
                      <a:pt x="4149" y="7461"/>
                      <a:pt x="3981" y="7466"/>
                    </a:cubicBezTo>
                    <a:cubicBezTo>
                      <a:pt x="3818" y="7470"/>
                      <a:pt x="3620" y="7478"/>
                      <a:pt x="3409" y="7482"/>
                    </a:cubicBezTo>
                    <a:cubicBezTo>
                      <a:pt x="3200" y="7482"/>
                      <a:pt x="2977" y="7486"/>
                      <a:pt x="2755" y="7486"/>
                    </a:cubicBezTo>
                    <a:cubicBezTo>
                      <a:pt x="2533" y="7486"/>
                      <a:pt x="2310" y="7482"/>
                      <a:pt x="2100" y="7482"/>
                    </a:cubicBezTo>
                    <a:cubicBezTo>
                      <a:pt x="1890" y="7478"/>
                      <a:pt x="1697" y="7470"/>
                      <a:pt x="1529" y="7466"/>
                    </a:cubicBezTo>
                    <a:cubicBezTo>
                      <a:pt x="1361" y="7461"/>
                      <a:pt x="1223" y="7453"/>
                      <a:pt x="1126" y="7449"/>
                    </a:cubicBezTo>
                    <a:cubicBezTo>
                      <a:pt x="1025" y="7445"/>
                      <a:pt x="971" y="7441"/>
                      <a:pt x="971" y="7441"/>
                    </a:cubicBezTo>
                    <a:cubicBezTo>
                      <a:pt x="971" y="7441"/>
                      <a:pt x="1025" y="7436"/>
                      <a:pt x="1126" y="7432"/>
                    </a:cubicBezTo>
                    <a:cubicBezTo>
                      <a:pt x="1223" y="7428"/>
                      <a:pt x="1361" y="7419"/>
                      <a:pt x="1529" y="7415"/>
                    </a:cubicBezTo>
                    <a:cubicBezTo>
                      <a:pt x="1697" y="7410"/>
                      <a:pt x="1890" y="7402"/>
                      <a:pt x="2100" y="7398"/>
                    </a:cubicBezTo>
                    <a:cubicBezTo>
                      <a:pt x="2310" y="7394"/>
                      <a:pt x="2533" y="7394"/>
                      <a:pt x="2755" y="7394"/>
                    </a:cubicBezTo>
                    <a:close/>
                    <a:moveTo>
                      <a:pt x="14917" y="7394"/>
                    </a:moveTo>
                    <a:cubicBezTo>
                      <a:pt x="15144" y="7394"/>
                      <a:pt x="15367" y="7394"/>
                      <a:pt x="15572" y="7398"/>
                    </a:cubicBezTo>
                    <a:cubicBezTo>
                      <a:pt x="15783" y="7402"/>
                      <a:pt x="15979" y="7410"/>
                      <a:pt x="16148" y="7410"/>
                    </a:cubicBezTo>
                    <a:cubicBezTo>
                      <a:pt x="16312" y="7415"/>
                      <a:pt x="16454" y="7428"/>
                      <a:pt x="16551" y="7432"/>
                    </a:cubicBezTo>
                    <a:cubicBezTo>
                      <a:pt x="16648" y="7436"/>
                      <a:pt x="16702" y="7441"/>
                      <a:pt x="16702" y="7441"/>
                    </a:cubicBezTo>
                    <a:cubicBezTo>
                      <a:pt x="16702" y="7441"/>
                      <a:pt x="16648" y="7445"/>
                      <a:pt x="16551" y="7449"/>
                    </a:cubicBezTo>
                    <a:cubicBezTo>
                      <a:pt x="16454" y="7453"/>
                      <a:pt x="16312" y="7461"/>
                      <a:pt x="16148" y="7466"/>
                    </a:cubicBezTo>
                    <a:cubicBezTo>
                      <a:pt x="15979" y="7470"/>
                      <a:pt x="15783" y="7478"/>
                      <a:pt x="15572" y="7482"/>
                    </a:cubicBezTo>
                    <a:cubicBezTo>
                      <a:pt x="15367" y="7482"/>
                      <a:pt x="15144" y="7486"/>
                      <a:pt x="14917" y="7486"/>
                    </a:cubicBezTo>
                    <a:cubicBezTo>
                      <a:pt x="14695" y="7486"/>
                      <a:pt x="14473" y="7482"/>
                      <a:pt x="14262" y="7482"/>
                    </a:cubicBezTo>
                    <a:cubicBezTo>
                      <a:pt x="14053" y="7478"/>
                      <a:pt x="13859" y="7470"/>
                      <a:pt x="13692" y="7466"/>
                    </a:cubicBezTo>
                    <a:cubicBezTo>
                      <a:pt x="13524" y="7461"/>
                      <a:pt x="13385" y="7453"/>
                      <a:pt x="13289" y="7449"/>
                    </a:cubicBezTo>
                    <a:cubicBezTo>
                      <a:pt x="13192" y="7445"/>
                      <a:pt x="13133" y="7441"/>
                      <a:pt x="13133" y="7441"/>
                    </a:cubicBezTo>
                    <a:cubicBezTo>
                      <a:pt x="13133" y="7441"/>
                      <a:pt x="13192" y="7436"/>
                      <a:pt x="13289" y="7432"/>
                    </a:cubicBezTo>
                    <a:cubicBezTo>
                      <a:pt x="13385" y="7428"/>
                      <a:pt x="13524" y="7419"/>
                      <a:pt x="13692" y="7415"/>
                    </a:cubicBezTo>
                    <a:cubicBezTo>
                      <a:pt x="13859" y="7410"/>
                      <a:pt x="14053" y="7402"/>
                      <a:pt x="14262" y="7398"/>
                    </a:cubicBezTo>
                    <a:cubicBezTo>
                      <a:pt x="14473" y="7394"/>
                      <a:pt x="14695" y="7394"/>
                      <a:pt x="14917" y="7394"/>
                    </a:cubicBezTo>
                    <a:close/>
                    <a:moveTo>
                      <a:pt x="16975" y="7012"/>
                    </a:moveTo>
                    <a:cubicBezTo>
                      <a:pt x="17037" y="7164"/>
                      <a:pt x="17084" y="7284"/>
                      <a:pt x="17105" y="7344"/>
                    </a:cubicBezTo>
                    <a:cubicBezTo>
                      <a:pt x="17109" y="7369"/>
                      <a:pt x="17130" y="7381"/>
                      <a:pt x="17151" y="7385"/>
                    </a:cubicBezTo>
                    <a:cubicBezTo>
                      <a:pt x="17126" y="7424"/>
                      <a:pt x="17088" y="7470"/>
                      <a:pt x="17047" y="7520"/>
                    </a:cubicBezTo>
                    <a:lnTo>
                      <a:pt x="16874" y="7020"/>
                    </a:lnTo>
                    <a:lnTo>
                      <a:pt x="16929" y="7020"/>
                    </a:lnTo>
                    <a:cubicBezTo>
                      <a:pt x="16946" y="7020"/>
                      <a:pt x="16962" y="7016"/>
                      <a:pt x="16975" y="7012"/>
                    </a:cubicBezTo>
                    <a:close/>
                    <a:moveTo>
                      <a:pt x="9077" y="5672"/>
                    </a:moveTo>
                    <a:cubicBezTo>
                      <a:pt x="9077" y="6017"/>
                      <a:pt x="9170" y="6096"/>
                      <a:pt x="9254" y="6139"/>
                    </a:cubicBezTo>
                    <a:cubicBezTo>
                      <a:pt x="9267" y="6147"/>
                      <a:pt x="9275" y="6151"/>
                      <a:pt x="9288" y="6156"/>
                    </a:cubicBezTo>
                    <a:cubicBezTo>
                      <a:pt x="9292" y="6160"/>
                      <a:pt x="9300" y="6160"/>
                      <a:pt x="9309" y="6164"/>
                    </a:cubicBezTo>
                    <a:cubicBezTo>
                      <a:pt x="9309" y="6164"/>
                      <a:pt x="9309" y="6168"/>
                      <a:pt x="9313" y="6168"/>
                    </a:cubicBezTo>
                    <a:cubicBezTo>
                      <a:pt x="9321" y="6172"/>
                      <a:pt x="9325" y="6176"/>
                      <a:pt x="9334" y="6181"/>
                    </a:cubicBezTo>
                    <a:lnTo>
                      <a:pt x="9338" y="6181"/>
                    </a:lnTo>
                    <a:cubicBezTo>
                      <a:pt x="9342" y="6185"/>
                      <a:pt x="9350" y="6189"/>
                      <a:pt x="9354" y="6197"/>
                    </a:cubicBezTo>
                    <a:lnTo>
                      <a:pt x="9359" y="6197"/>
                    </a:lnTo>
                    <a:cubicBezTo>
                      <a:pt x="9367" y="6206"/>
                      <a:pt x="9372" y="6210"/>
                      <a:pt x="9376" y="6218"/>
                    </a:cubicBezTo>
                    <a:lnTo>
                      <a:pt x="9380" y="6222"/>
                    </a:lnTo>
                    <a:cubicBezTo>
                      <a:pt x="9385" y="6226"/>
                      <a:pt x="9389" y="6236"/>
                      <a:pt x="9393" y="6248"/>
                    </a:cubicBezTo>
                    <a:cubicBezTo>
                      <a:pt x="9397" y="6261"/>
                      <a:pt x="9397" y="6269"/>
                      <a:pt x="9401" y="6282"/>
                    </a:cubicBezTo>
                    <a:lnTo>
                      <a:pt x="9401" y="6286"/>
                    </a:lnTo>
                    <a:cubicBezTo>
                      <a:pt x="9401" y="6298"/>
                      <a:pt x="9405" y="6315"/>
                      <a:pt x="9405" y="6332"/>
                    </a:cubicBezTo>
                    <a:cubicBezTo>
                      <a:pt x="9405" y="6348"/>
                      <a:pt x="9401" y="6366"/>
                      <a:pt x="9401" y="6383"/>
                    </a:cubicBezTo>
                    <a:cubicBezTo>
                      <a:pt x="9401" y="6399"/>
                      <a:pt x="9397" y="6412"/>
                      <a:pt x="9393" y="6428"/>
                    </a:cubicBezTo>
                    <a:cubicBezTo>
                      <a:pt x="9363" y="6563"/>
                      <a:pt x="9279" y="6668"/>
                      <a:pt x="9208" y="6777"/>
                    </a:cubicBezTo>
                    <a:cubicBezTo>
                      <a:pt x="9203" y="6781"/>
                      <a:pt x="9203" y="6786"/>
                      <a:pt x="9199" y="6790"/>
                    </a:cubicBezTo>
                    <a:cubicBezTo>
                      <a:pt x="9195" y="6798"/>
                      <a:pt x="9191" y="6806"/>
                      <a:pt x="9187" y="6815"/>
                    </a:cubicBezTo>
                    <a:cubicBezTo>
                      <a:pt x="9178" y="6823"/>
                      <a:pt x="9174" y="6836"/>
                      <a:pt x="9166" y="6848"/>
                    </a:cubicBezTo>
                    <a:cubicBezTo>
                      <a:pt x="9166" y="6852"/>
                      <a:pt x="9162" y="6861"/>
                      <a:pt x="9158" y="6869"/>
                    </a:cubicBezTo>
                    <a:cubicBezTo>
                      <a:pt x="9149" y="6886"/>
                      <a:pt x="9141" y="6903"/>
                      <a:pt x="9133" y="6924"/>
                    </a:cubicBezTo>
                    <a:cubicBezTo>
                      <a:pt x="9133" y="6928"/>
                      <a:pt x="9133" y="6932"/>
                      <a:pt x="9128" y="6937"/>
                    </a:cubicBezTo>
                    <a:cubicBezTo>
                      <a:pt x="9124" y="6953"/>
                      <a:pt x="9120" y="6970"/>
                      <a:pt x="9116" y="6987"/>
                    </a:cubicBezTo>
                    <a:lnTo>
                      <a:pt x="9116" y="7003"/>
                    </a:lnTo>
                    <a:cubicBezTo>
                      <a:pt x="9112" y="7024"/>
                      <a:pt x="9108" y="7050"/>
                      <a:pt x="9108" y="7071"/>
                    </a:cubicBezTo>
                    <a:cubicBezTo>
                      <a:pt x="9108" y="7096"/>
                      <a:pt x="9112" y="7121"/>
                      <a:pt x="9116" y="7142"/>
                    </a:cubicBezTo>
                    <a:lnTo>
                      <a:pt x="9116" y="7146"/>
                    </a:lnTo>
                    <a:cubicBezTo>
                      <a:pt x="9120" y="7172"/>
                      <a:pt x="9124" y="7193"/>
                      <a:pt x="9133" y="7218"/>
                    </a:cubicBezTo>
                    <a:cubicBezTo>
                      <a:pt x="9145" y="7264"/>
                      <a:pt x="9158" y="7306"/>
                      <a:pt x="9174" y="7352"/>
                    </a:cubicBezTo>
                    <a:cubicBezTo>
                      <a:pt x="9178" y="7360"/>
                      <a:pt x="9178" y="7369"/>
                      <a:pt x="9183" y="7381"/>
                    </a:cubicBezTo>
                    <a:lnTo>
                      <a:pt x="9187" y="7385"/>
                    </a:lnTo>
                    <a:cubicBezTo>
                      <a:pt x="9191" y="7406"/>
                      <a:pt x="9195" y="7424"/>
                      <a:pt x="9199" y="7445"/>
                    </a:cubicBezTo>
                    <a:cubicBezTo>
                      <a:pt x="9199" y="7449"/>
                      <a:pt x="9203" y="7449"/>
                      <a:pt x="9203" y="7449"/>
                    </a:cubicBezTo>
                    <a:cubicBezTo>
                      <a:pt x="9203" y="7457"/>
                      <a:pt x="9203" y="7466"/>
                      <a:pt x="9208" y="7474"/>
                    </a:cubicBezTo>
                    <a:lnTo>
                      <a:pt x="9208" y="7478"/>
                    </a:lnTo>
                    <a:lnTo>
                      <a:pt x="9208" y="7503"/>
                    </a:lnTo>
                    <a:lnTo>
                      <a:pt x="9208" y="7507"/>
                    </a:lnTo>
                    <a:lnTo>
                      <a:pt x="9208" y="7528"/>
                    </a:lnTo>
                    <a:cubicBezTo>
                      <a:pt x="9208" y="7532"/>
                      <a:pt x="9203" y="7532"/>
                      <a:pt x="9203" y="7536"/>
                    </a:cubicBezTo>
                    <a:cubicBezTo>
                      <a:pt x="9203" y="7541"/>
                      <a:pt x="9203" y="7545"/>
                      <a:pt x="9199" y="7553"/>
                    </a:cubicBezTo>
                    <a:lnTo>
                      <a:pt x="9199" y="7558"/>
                    </a:lnTo>
                    <a:cubicBezTo>
                      <a:pt x="9195" y="7567"/>
                      <a:pt x="9191" y="7571"/>
                      <a:pt x="9187" y="7579"/>
                    </a:cubicBezTo>
                    <a:lnTo>
                      <a:pt x="9187" y="7583"/>
                    </a:lnTo>
                    <a:cubicBezTo>
                      <a:pt x="9183" y="7587"/>
                      <a:pt x="9178" y="7592"/>
                      <a:pt x="9174" y="7596"/>
                    </a:cubicBezTo>
                    <a:cubicBezTo>
                      <a:pt x="9170" y="7600"/>
                      <a:pt x="9170" y="7600"/>
                      <a:pt x="9166" y="7600"/>
                    </a:cubicBezTo>
                    <a:cubicBezTo>
                      <a:pt x="9162" y="7608"/>
                      <a:pt x="9158" y="7612"/>
                      <a:pt x="9149" y="7617"/>
                    </a:cubicBezTo>
                    <a:lnTo>
                      <a:pt x="9145" y="7617"/>
                    </a:lnTo>
                    <a:cubicBezTo>
                      <a:pt x="9137" y="7625"/>
                      <a:pt x="9128" y="7629"/>
                      <a:pt x="9116" y="7633"/>
                    </a:cubicBezTo>
                    <a:cubicBezTo>
                      <a:pt x="9116" y="7633"/>
                      <a:pt x="9112" y="7633"/>
                      <a:pt x="9112" y="7637"/>
                    </a:cubicBezTo>
                    <a:cubicBezTo>
                      <a:pt x="9102" y="7637"/>
                      <a:pt x="9094" y="7642"/>
                      <a:pt x="9082" y="7646"/>
                    </a:cubicBezTo>
                    <a:cubicBezTo>
                      <a:pt x="9077" y="7646"/>
                      <a:pt x="9077" y="7646"/>
                      <a:pt x="9073" y="7650"/>
                    </a:cubicBezTo>
                    <a:cubicBezTo>
                      <a:pt x="9061" y="7650"/>
                      <a:pt x="9048" y="7654"/>
                      <a:pt x="9036" y="7658"/>
                    </a:cubicBezTo>
                    <a:lnTo>
                      <a:pt x="9032" y="7658"/>
                    </a:lnTo>
                    <a:cubicBezTo>
                      <a:pt x="9015" y="7658"/>
                      <a:pt x="8998" y="7662"/>
                      <a:pt x="8982" y="7662"/>
                    </a:cubicBezTo>
                    <a:cubicBezTo>
                      <a:pt x="8977" y="7667"/>
                      <a:pt x="8972" y="7667"/>
                      <a:pt x="8964" y="7667"/>
                    </a:cubicBezTo>
                    <a:cubicBezTo>
                      <a:pt x="8951" y="7667"/>
                      <a:pt x="8939" y="7667"/>
                      <a:pt x="8922" y="7671"/>
                    </a:cubicBezTo>
                    <a:lnTo>
                      <a:pt x="8755" y="7671"/>
                    </a:lnTo>
                    <a:cubicBezTo>
                      <a:pt x="8738" y="7667"/>
                      <a:pt x="8721" y="7667"/>
                      <a:pt x="8709" y="7667"/>
                    </a:cubicBezTo>
                    <a:cubicBezTo>
                      <a:pt x="8704" y="7667"/>
                      <a:pt x="8699" y="7667"/>
                      <a:pt x="8695" y="7662"/>
                    </a:cubicBezTo>
                    <a:cubicBezTo>
                      <a:pt x="8674" y="7662"/>
                      <a:pt x="8658" y="7658"/>
                      <a:pt x="8645" y="7658"/>
                    </a:cubicBezTo>
                    <a:lnTo>
                      <a:pt x="8641" y="7658"/>
                    </a:lnTo>
                    <a:cubicBezTo>
                      <a:pt x="8629" y="7654"/>
                      <a:pt x="8616" y="7650"/>
                      <a:pt x="8604" y="7650"/>
                    </a:cubicBezTo>
                    <a:cubicBezTo>
                      <a:pt x="8599" y="7646"/>
                      <a:pt x="8595" y="7646"/>
                      <a:pt x="8591" y="7646"/>
                    </a:cubicBezTo>
                    <a:cubicBezTo>
                      <a:pt x="8583" y="7642"/>
                      <a:pt x="8573" y="7637"/>
                      <a:pt x="8565" y="7637"/>
                    </a:cubicBezTo>
                    <a:cubicBezTo>
                      <a:pt x="8561" y="7633"/>
                      <a:pt x="8561" y="7633"/>
                      <a:pt x="8557" y="7633"/>
                    </a:cubicBezTo>
                    <a:cubicBezTo>
                      <a:pt x="8548" y="7629"/>
                      <a:pt x="8536" y="7625"/>
                      <a:pt x="8528" y="7617"/>
                    </a:cubicBezTo>
                    <a:cubicBezTo>
                      <a:pt x="8519" y="7612"/>
                      <a:pt x="8515" y="7608"/>
                      <a:pt x="8507" y="7600"/>
                    </a:cubicBezTo>
                    <a:cubicBezTo>
                      <a:pt x="8507" y="7600"/>
                      <a:pt x="8503" y="7600"/>
                      <a:pt x="8503" y="7596"/>
                    </a:cubicBezTo>
                    <a:cubicBezTo>
                      <a:pt x="8498" y="7592"/>
                      <a:pt x="8494" y="7587"/>
                      <a:pt x="8490" y="7583"/>
                    </a:cubicBezTo>
                    <a:cubicBezTo>
                      <a:pt x="8490" y="7579"/>
                      <a:pt x="8486" y="7579"/>
                      <a:pt x="8486" y="7579"/>
                    </a:cubicBezTo>
                    <a:cubicBezTo>
                      <a:pt x="8482" y="7571"/>
                      <a:pt x="8478" y="7567"/>
                      <a:pt x="8478" y="7558"/>
                    </a:cubicBezTo>
                    <a:cubicBezTo>
                      <a:pt x="8478" y="7558"/>
                      <a:pt x="8478" y="7553"/>
                      <a:pt x="8473" y="7553"/>
                    </a:cubicBezTo>
                    <a:cubicBezTo>
                      <a:pt x="8473" y="7545"/>
                      <a:pt x="8473" y="7541"/>
                      <a:pt x="8469" y="7536"/>
                    </a:cubicBezTo>
                    <a:lnTo>
                      <a:pt x="8469" y="7528"/>
                    </a:lnTo>
                    <a:lnTo>
                      <a:pt x="8469" y="7507"/>
                    </a:lnTo>
                    <a:cubicBezTo>
                      <a:pt x="8469" y="7507"/>
                      <a:pt x="8465" y="7507"/>
                      <a:pt x="8465" y="7503"/>
                    </a:cubicBezTo>
                    <a:cubicBezTo>
                      <a:pt x="8465" y="7495"/>
                      <a:pt x="8469" y="7486"/>
                      <a:pt x="8469" y="7478"/>
                    </a:cubicBezTo>
                    <a:lnTo>
                      <a:pt x="8469" y="7474"/>
                    </a:lnTo>
                    <a:cubicBezTo>
                      <a:pt x="8469" y="7466"/>
                      <a:pt x="8473" y="7457"/>
                      <a:pt x="8473" y="7449"/>
                    </a:cubicBezTo>
                    <a:lnTo>
                      <a:pt x="8473" y="7445"/>
                    </a:lnTo>
                    <a:cubicBezTo>
                      <a:pt x="8478" y="7424"/>
                      <a:pt x="8482" y="7406"/>
                      <a:pt x="8490" y="7385"/>
                    </a:cubicBezTo>
                    <a:lnTo>
                      <a:pt x="8490" y="7381"/>
                    </a:lnTo>
                    <a:cubicBezTo>
                      <a:pt x="8494" y="7369"/>
                      <a:pt x="8498" y="7360"/>
                      <a:pt x="8503" y="7352"/>
                    </a:cubicBezTo>
                    <a:cubicBezTo>
                      <a:pt x="8515" y="7306"/>
                      <a:pt x="8532" y="7264"/>
                      <a:pt x="8544" y="7218"/>
                    </a:cubicBezTo>
                    <a:cubicBezTo>
                      <a:pt x="8548" y="7193"/>
                      <a:pt x="8557" y="7172"/>
                      <a:pt x="8561" y="7146"/>
                    </a:cubicBezTo>
                    <a:lnTo>
                      <a:pt x="8561" y="7142"/>
                    </a:lnTo>
                    <a:cubicBezTo>
                      <a:pt x="8565" y="7121"/>
                      <a:pt x="8565" y="7096"/>
                      <a:pt x="8565" y="7071"/>
                    </a:cubicBezTo>
                    <a:cubicBezTo>
                      <a:pt x="8565" y="7050"/>
                      <a:pt x="8565" y="7024"/>
                      <a:pt x="8561" y="7003"/>
                    </a:cubicBezTo>
                    <a:cubicBezTo>
                      <a:pt x="8561" y="6999"/>
                      <a:pt x="8561" y="6991"/>
                      <a:pt x="8557" y="6987"/>
                    </a:cubicBezTo>
                    <a:cubicBezTo>
                      <a:pt x="8553" y="6970"/>
                      <a:pt x="8548" y="6953"/>
                      <a:pt x="8544" y="6937"/>
                    </a:cubicBezTo>
                    <a:cubicBezTo>
                      <a:pt x="8544" y="6932"/>
                      <a:pt x="8544" y="6928"/>
                      <a:pt x="8540" y="6924"/>
                    </a:cubicBezTo>
                    <a:cubicBezTo>
                      <a:pt x="8536" y="6903"/>
                      <a:pt x="8528" y="6886"/>
                      <a:pt x="8519" y="6869"/>
                    </a:cubicBezTo>
                    <a:cubicBezTo>
                      <a:pt x="8515" y="6861"/>
                      <a:pt x="8511" y="6852"/>
                      <a:pt x="8507" y="6848"/>
                    </a:cubicBezTo>
                    <a:cubicBezTo>
                      <a:pt x="8503" y="6836"/>
                      <a:pt x="8494" y="6823"/>
                      <a:pt x="8490" y="6815"/>
                    </a:cubicBezTo>
                    <a:cubicBezTo>
                      <a:pt x="8486" y="6806"/>
                      <a:pt x="8482" y="6798"/>
                      <a:pt x="8473" y="6790"/>
                    </a:cubicBezTo>
                    <a:cubicBezTo>
                      <a:pt x="8473" y="6786"/>
                      <a:pt x="8469" y="6781"/>
                      <a:pt x="8465" y="6777"/>
                    </a:cubicBezTo>
                    <a:cubicBezTo>
                      <a:pt x="8397" y="6668"/>
                      <a:pt x="8314" y="6563"/>
                      <a:pt x="8280" y="6428"/>
                    </a:cubicBezTo>
                    <a:cubicBezTo>
                      <a:pt x="8280" y="6412"/>
                      <a:pt x="8276" y="6399"/>
                      <a:pt x="8276" y="6383"/>
                    </a:cubicBezTo>
                    <a:cubicBezTo>
                      <a:pt x="8271" y="6366"/>
                      <a:pt x="8271" y="6348"/>
                      <a:pt x="8271" y="6332"/>
                    </a:cubicBezTo>
                    <a:cubicBezTo>
                      <a:pt x="8271" y="6315"/>
                      <a:pt x="8271" y="6298"/>
                      <a:pt x="8276" y="6286"/>
                    </a:cubicBezTo>
                    <a:lnTo>
                      <a:pt x="8276" y="6282"/>
                    </a:lnTo>
                    <a:cubicBezTo>
                      <a:pt x="8276" y="6269"/>
                      <a:pt x="8280" y="6261"/>
                      <a:pt x="8284" y="6248"/>
                    </a:cubicBezTo>
                    <a:cubicBezTo>
                      <a:pt x="8288" y="6236"/>
                      <a:pt x="8292" y="6226"/>
                      <a:pt x="8296" y="6222"/>
                    </a:cubicBezTo>
                    <a:cubicBezTo>
                      <a:pt x="8296" y="6218"/>
                      <a:pt x="8296" y="6218"/>
                      <a:pt x="8301" y="6218"/>
                    </a:cubicBezTo>
                    <a:cubicBezTo>
                      <a:pt x="8305" y="6210"/>
                      <a:pt x="8309" y="6206"/>
                      <a:pt x="8314" y="6197"/>
                    </a:cubicBezTo>
                    <a:lnTo>
                      <a:pt x="8318" y="6197"/>
                    </a:lnTo>
                    <a:cubicBezTo>
                      <a:pt x="8327" y="6189"/>
                      <a:pt x="8331" y="6185"/>
                      <a:pt x="8339" y="6181"/>
                    </a:cubicBezTo>
                    <a:lnTo>
                      <a:pt x="8343" y="6181"/>
                    </a:lnTo>
                    <a:cubicBezTo>
                      <a:pt x="8347" y="6176"/>
                      <a:pt x="8356" y="6172"/>
                      <a:pt x="8364" y="6168"/>
                    </a:cubicBezTo>
                    <a:lnTo>
                      <a:pt x="8368" y="6164"/>
                    </a:lnTo>
                    <a:cubicBezTo>
                      <a:pt x="8377" y="6160"/>
                      <a:pt x="8381" y="6160"/>
                      <a:pt x="8389" y="6156"/>
                    </a:cubicBezTo>
                    <a:cubicBezTo>
                      <a:pt x="8397" y="6151"/>
                      <a:pt x="8410" y="6147"/>
                      <a:pt x="8418" y="6139"/>
                    </a:cubicBezTo>
                    <a:cubicBezTo>
                      <a:pt x="8507" y="6096"/>
                      <a:pt x="8595" y="6017"/>
                      <a:pt x="8595" y="5672"/>
                    </a:cubicBezTo>
                    <a:close/>
                    <a:moveTo>
                      <a:pt x="8838" y="8196"/>
                    </a:moveTo>
                    <a:cubicBezTo>
                      <a:pt x="9086" y="8200"/>
                      <a:pt x="9338" y="8200"/>
                      <a:pt x="9573" y="8204"/>
                    </a:cubicBezTo>
                    <a:cubicBezTo>
                      <a:pt x="9804" y="8204"/>
                      <a:pt x="10022" y="8212"/>
                      <a:pt x="10211" y="8217"/>
                    </a:cubicBezTo>
                    <a:cubicBezTo>
                      <a:pt x="10400" y="8222"/>
                      <a:pt x="10555" y="8230"/>
                      <a:pt x="10664" y="8234"/>
                    </a:cubicBezTo>
                    <a:cubicBezTo>
                      <a:pt x="10774" y="8242"/>
                      <a:pt x="10837" y="8247"/>
                      <a:pt x="10837" y="8247"/>
                    </a:cubicBezTo>
                    <a:cubicBezTo>
                      <a:pt x="10837" y="8247"/>
                      <a:pt x="10774" y="8247"/>
                      <a:pt x="10664" y="8255"/>
                    </a:cubicBezTo>
                    <a:cubicBezTo>
                      <a:pt x="10555" y="8259"/>
                      <a:pt x="10400" y="8267"/>
                      <a:pt x="10211" y="8272"/>
                    </a:cubicBezTo>
                    <a:cubicBezTo>
                      <a:pt x="10022" y="8276"/>
                      <a:pt x="9804" y="8284"/>
                      <a:pt x="9573" y="8284"/>
                    </a:cubicBezTo>
                    <a:cubicBezTo>
                      <a:pt x="9338" y="8288"/>
                      <a:pt x="9086" y="8288"/>
                      <a:pt x="8838" y="8292"/>
                    </a:cubicBezTo>
                    <a:cubicBezTo>
                      <a:pt x="8587" y="8288"/>
                      <a:pt x="8339" y="8288"/>
                      <a:pt x="8104" y="8284"/>
                    </a:cubicBezTo>
                    <a:cubicBezTo>
                      <a:pt x="7868" y="8284"/>
                      <a:pt x="7651" y="8276"/>
                      <a:pt x="7461" y="8272"/>
                    </a:cubicBezTo>
                    <a:cubicBezTo>
                      <a:pt x="7277" y="8267"/>
                      <a:pt x="7122" y="8259"/>
                      <a:pt x="7012" y="8255"/>
                    </a:cubicBezTo>
                    <a:cubicBezTo>
                      <a:pt x="6903" y="8247"/>
                      <a:pt x="6840" y="8247"/>
                      <a:pt x="6840" y="8247"/>
                    </a:cubicBezTo>
                    <a:cubicBezTo>
                      <a:pt x="6840" y="8247"/>
                      <a:pt x="6903" y="8242"/>
                      <a:pt x="7012" y="8234"/>
                    </a:cubicBezTo>
                    <a:cubicBezTo>
                      <a:pt x="7122" y="8230"/>
                      <a:pt x="7277" y="8222"/>
                      <a:pt x="7461" y="8217"/>
                    </a:cubicBezTo>
                    <a:cubicBezTo>
                      <a:pt x="7651" y="8212"/>
                      <a:pt x="7868" y="8204"/>
                      <a:pt x="8104" y="8204"/>
                    </a:cubicBezTo>
                    <a:cubicBezTo>
                      <a:pt x="8339" y="8200"/>
                      <a:pt x="8587" y="8200"/>
                      <a:pt x="8838" y="8196"/>
                    </a:cubicBezTo>
                    <a:close/>
                    <a:moveTo>
                      <a:pt x="8838" y="8813"/>
                    </a:moveTo>
                    <a:cubicBezTo>
                      <a:pt x="9011" y="8813"/>
                      <a:pt x="9187" y="8813"/>
                      <a:pt x="9350" y="8817"/>
                    </a:cubicBezTo>
                    <a:cubicBezTo>
                      <a:pt x="9515" y="8821"/>
                      <a:pt x="9670" y="8830"/>
                      <a:pt x="9800" y="8834"/>
                    </a:cubicBezTo>
                    <a:cubicBezTo>
                      <a:pt x="9930" y="8838"/>
                      <a:pt x="10040" y="8846"/>
                      <a:pt x="10115" y="8851"/>
                    </a:cubicBezTo>
                    <a:cubicBezTo>
                      <a:pt x="10195" y="8855"/>
                      <a:pt x="10236" y="8859"/>
                      <a:pt x="10236" y="8859"/>
                    </a:cubicBezTo>
                    <a:cubicBezTo>
                      <a:pt x="10236" y="8859"/>
                      <a:pt x="10195" y="8863"/>
                      <a:pt x="10115" y="8867"/>
                    </a:cubicBezTo>
                    <a:cubicBezTo>
                      <a:pt x="10040" y="8871"/>
                      <a:pt x="9930" y="8881"/>
                      <a:pt x="9800" y="8885"/>
                    </a:cubicBezTo>
                    <a:cubicBezTo>
                      <a:pt x="9670" y="8889"/>
                      <a:pt x="9515" y="8897"/>
                      <a:pt x="9350" y="8902"/>
                    </a:cubicBezTo>
                    <a:cubicBezTo>
                      <a:pt x="9187" y="8906"/>
                      <a:pt x="9011" y="8906"/>
                      <a:pt x="8838" y="8906"/>
                    </a:cubicBezTo>
                    <a:cubicBezTo>
                      <a:pt x="8662" y="8906"/>
                      <a:pt x="8486" y="8906"/>
                      <a:pt x="8322" y="8902"/>
                    </a:cubicBezTo>
                    <a:cubicBezTo>
                      <a:pt x="8158" y="8897"/>
                      <a:pt x="8007" y="8889"/>
                      <a:pt x="7877" y="8885"/>
                    </a:cubicBezTo>
                    <a:cubicBezTo>
                      <a:pt x="7742" y="8881"/>
                      <a:pt x="7633" y="8871"/>
                      <a:pt x="7558" y="8867"/>
                    </a:cubicBezTo>
                    <a:cubicBezTo>
                      <a:pt x="7482" y="8863"/>
                      <a:pt x="7440" y="8859"/>
                      <a:pt x="7440" y="8859"/>
                    </a:cubicBezTo>
                    <a:cubicBezTo>
                      <a:pt x="7440" y="8859"/>
                      <a:pt x="7482" y="8855"/>
                      <a:pt x="7558" y="8851"/>
                    </a:cubicBezTo>
                    <a:cubicBezTo>
                      <a:pt x="7633" y="8846"/>
                      <a:pt x="7742" y="8838"/>
                      <a:pt x="7877" y="8834"/>
                    </a:cubicBezTo>
                    <a:cubicBezTo>
                      <a:pt x="8007" y="8830"/>
                      <a:pt x="8158" y="8821"/>
                      <a:pt x="8322" y="8817"/>
                    </a:cubicBezTo>
                    <a:cubicBezTo>
                      <a:pt x="8486" y="8813"/>
                      <a:pt x="8662" y="8813"/>
                      <a:pt x="8838" y="8813"/>
                    </a:cubicBezTo>
                    <a:close/>
                    <a:moveTo>
                      <a:pt x="16555" y="9611"/>
                    </a:moveTo>
                    <a:cubicBezTo>
                      <a:pt x="16626" y="9611"/>
                      <a:pt x="16694" y="9615"/>
                      <a:pt x="16756" y="9619"/>
                    </a:cubicBezTo>
                    <a:cubicBezTo>
                      <a:pt x="16895" y="9623"/>
                      <a:pt x="17008" y="9632"/>
                      <a:pt x="17084" y="9636"/>
                    </a:cubicBezTo>
                    <a:cubicBezTo>
                      <a:pt x="17163" y="9640"/>
                      <a:pt x="17210" y="9644"/>
                      <a:pt x="17210" y="9644"/>
                    </a:cubicBezTo>
                    <a:cubicBezTo>
                      <a:pt x="17210" y="9644"/>
                      <a:pt x="17163" y="9648"/>
                      <a:pt x="17084" y="9652"/>
                    </a:cubicBezTo>
                    <a:cubicBezTo>
                      <a:pt x="17008" y="9657"/>
                      <a:pt x="16895" y="9665"/>
                      <a:pt x="16756" y="9669"/>
                    </a:cubicBezTo>
                    <a:cubicBezTo>
                      <a:pt x="16690" y="9674"/>
                      <a:pt x="16618" y="9674"/>
                      <a:pt x="16539" y="9678"/>
                    </a:cubicBezTo>
                    <a:cubicBezTo>
                      <a:pt x="16543" y="9657"/>
                      <a:pt x="16551" y="9632"/>
                      <a:pt x="16555" y="9611"/>
                    </a:cubicBezTo>
                    <a:close/>
                    <a:moveTo>
                      <a:pt x="1911" y="9598"/>
                    </a:moveTo>
                    <a:cubicBezTo>
                      <a:pt x="2091" y="9598"/>
                      <a:pt x="2272" y="9598"/>
                      <a:pt x="2444" y="9602"/>
                    </a:cubicBezTo>
                    <a:cubicBezTo>
                      <a:pt x="2612" y="9607"/>
                      <a:pt x="2772" y="9615"/>
                      <a:pt x="2906" y="9619"/>
                    </a:cubicBezTo>
                    <a:cubicBezTo>
                      <a:pt x="3045" y="9623"/>
                      <a:pt x="3158" y="9632"/>
                      <a:pt x="3233" y="9636"/>
                    </a:cubicBezTo>
                    <a:cubicBezTo>
                      <a:pt x="3314" y="9640"/>
                      <a:pt x="3359" y="9644"/>
                      <a:pt x="3359" y="9644"/>
                    </a:cubicBezTo>
                    <a:cubicBezTo>
                      <a:pt x="3359" y="9644"/>
                      <a:pt x="3314" y="9648"/>
                      <a:pt x="3233" y="9652"/>
                    </a:cubicBezTo>
                    <a:cubicBezTo>
                      <a:pt x="3158" y="9657"/>
                      <a:pt x="3045" y="9665"/>
                      <a:pt x="2906" y="9669"/>
                    </a:cubicBezTo>
                    <a:cubicBezTo>
                      <a:pt x="2772" y="9674"/>
                      <a:pt x="2612" y="9683"/>
                      <a:pt x="2444" y="9687"/>
                    </a:cubicBezTo>
                    <a:cubicBezTo>
                      <a:pt x="2272" y="9691"/>
                      <a:pt x="2091" y="9691"/>
                      <a:pt x="1911" y="9691"/>
                    </a:cubicBezTo>
                    <a:cubicBezTo>
                      <a:pt x="1731" y="9691"/>
                      <a:pt x="1550" y="9691"/>
                      <a:pt x="1382" y="9687"/>
                    </a:cubicBezTo>
                    <a:cubicBezTo>
                      <a:pt x="1210" y="9683"/>
                      <a:pt x="1055" y="9674"/>
                      <a:pt x="916" y="9669"/>
                    </a:cubicBezTo>
                    <a:cubicBezTo>
                      <a:pt x="782" y="9665"/>
                      <a:pt x="669" y="9657"/>
                      <a:pt x="588" y="9652"/>
                    </a:cubicBezTo>
                    <a:cubicBezTo>
                      <a:pt x="509" y="9648"/>
                      <a:pt x="462" y="9644"/>
                      <a:pt x="462" y="9644"/>
                    </a:cubicBezTo>
                    <a:cubicBezTo>
                      <a:pt x="462" y="9644"/>
                      <a:pt x="509" y="9640"/>
                      <a:pt x="588" y="9636"/>
                    </a:cubicBezTo>
                    <a:cubicBezTo>
                      <a:pt x="669" y="9632"/>
                      <a:pt x="782" y="9623"/>
                      <a:pt x="916" y="9619"/>
                    </a:cubicBezTo>
                    <a:cubicBezTo>
                      <a:pt x="1055" y="9615"/>
                      <a:pt x="1210" y="9607"/>
                      <a:pt x="1382" y="9602"/>
                    </a:cubicBezTo>
                    <a:cubicBezTo>
                      <a:pt x="1550" y="9598"/>
                      <a:pt x="1731" y="9598"/>
                      <a:pt x="1911" y="9598"/>
                    </a:cubicBezTo>
                    <a:close/>
                    <a:moveTo>
                      <a:pt x="15774" y="9598"/>
                    </a:moveTo>
                    <a:cubicBezTo>
                      <a:pt x="15770" y="9627"/>
                      <a:pt x="15766" y="9657"/>
                      <a:pt x="15766" y="9691"/>
                    </a:cubicBezTo>
                    <a:lnTo>
                      <a:pt x="15762" y="9691"/>
                    </a:lnTo>
                    <a:cubicBezTo>
                      <a:pt x="15581" y="9691"/>
                      <a:pt x="15400" y="9691"/>
                      <a:pt x="15233" y="9687"/>
                    </a:cubicBezTo>
                    <a:cubicBezTo>
                      <a:pt x="15061" y="9683"/>
                      <a:pt x="14905" y="9674"/>
                      <a:pt x="14766" y="9669"/>
                    </a:cubicBezTo>
                    <a:cubicBezTo>
                      <a:pt x="14632" y="9665"/>
                      <a:pt x="14518" y="9657"/>
                      <a:pt x="14439" y="9652"/>
                    </a:cubicBezTo>
                    <a:cubicBezTo>
                      <a:pt x="14359" y="9648"/>
                      <a:pt x="14313" y="9644"/>
                      <a:pt x="14313" y="9644"/>
                    </a:cubicBezTo>
                    <a:cubicBezTo>
                      <a:pt x="14313" y="9644"/>
                      <a:pt x="14359" y="9640"/>
                      <a:pt x="14439" y="9636"/>
                    </a:cubicBezTo>
                    <a:cubicBezTo>
                      <a:pt x="14518" y="9632"/>
                      <a:pt x="14632" y="9623"/>
                      <a:pt x="14766" y="9619"/>
                    </a:cubicBezTo>
                    <a:cubicBezTo>
                      <a:pt x="14905" y="9615"/>
                      <a:pt x="15061" y="9607"/>
                      <a:pt x="15233" y="9602"/>
                    </a:cubicBezTo>
                    <a:cubicBezTo>
                      <a:pt x="15400" y="9598"/>
                      <a:pt x="15581" y="9598"/>
                      <a:pt x="15762" y="9598"/>
                    </a:cubicBezTo>
                    <a:close/>
                    <a:moveTo>
                      <a:pt x="12025" y="7726"/>
                    </a:moveTo>
                    <a:cubicBezTo>
                      <a:pt x="12025" y="7726"/>
                      <a:pt x="12012" y="7755"/>
                      <a:pt x="11983" y="7805"/>
                    </a:cubicBezTo>
                    <a:cubicBezTo>
                      <a:pt x="11954" y="7856"/>
                      <a:pt x="11916" y="7931"/>
                      <a:pt x="11861" y="8028"/>
                    </a:cubicBezTo>
                    <a:cubicBezTo>
                      <a:pt x="11832" y="8074"/>
                      <a:pt x="11803" y="8129"/>
                      <a:pt x="11765" y="8183"/>
                    </a:cubicBezTo>
                    <a:cubicBezTo>
                      <a:pt x="11731" y="8238"/>
                      <a:pt x="11693" y="8301"/>
                      <a:pt x="11647" y="8364"/>
                    </a:cubicBezTo>
                    <a:cubicBezTo>
                      <a:pt x="11605" y="8427"/>
                      <a:pt x="11559" y="8494"/>
                      <a:pt x="11509" y="8565"/>
                    </a:cubicBezTo>
                    <a:cubicBezTo>
                      <a:pt x="11458" y="8633"/>
                      <a:pt x="11400" y="8704"/>
                      <a:pt x="11336" y="8776"/>
                    </a:cubicBezTo>
                    <a:cubicBezTo>
                      <a:pt x="11274" y="8851"/>
                      <a:pt x="11202" y="8918"/>
                      <a:pt x="11131" y="8993"/>
                    </a:cubicBezTo>
                    <a:cubicBezTo>
                      <a:pt x="11098" y="9032"/>
                      <a:pt x="11055" y="9065"/>
                      <a:pt x="11017" y="9098"/>
                    </a:cubicBezTo>
                    <a:cubicBezTo>
                      <a:pt x="10976" y="9136"/>
                      <a:pt x="10937" y="9170"/>
                      <a:pt x="10891" y="9204"/>
                    </a:cubicBezTo>
                    <a:cubicBezTo>
                      <a:pt x="10720" y="9342"/>
                      <a:pt x="10518" y="9464"/>
                      <a:pt x="10304" y="9569"/>
                    </a:cubicBezTo>
                    <a:cubicBezTo>
                      <a:pt x="10249" y="9590"/>
                      <a:pt x="10191" y="9615"/>
                      <a:pt x="10135" y="9636"/>
                    </a:cubicBezTo>
                    <a:lnTo>
                      <a:pt x="10048" y="9674"/>
                    </a:lnTo>
                    <a:lnTo>
                      <a:pt x="9959" y="9699"/>
                    </a:lnTo>
                    <a:cubicBezTo>
                      <a:pt x="9901" y="9720"/>
                      <a:pt x="9842" y="9737"/>
                      <a:pt x="9783" y="9753"/>
                    </a:cubicBezTo>
                    <a:cubicBezTo>
                      <a:pt x="9720" y="9766"/>
                      <a:pt x="9657" y="9778"/>
                      <a:pt x="9598" y="9795"/>
                    </a:cubicBezTo>
                    <a:cubicBezTo>
                      <a:pt x="9472" y="9825"/>
                      <a:pt x="9346" y="9834"/>
                      <a:pt x="9216" y="9850"/>
                    </a:cubicBezTo>
                    <a:cubicBezTo>
                      <a:pt x="9090" y="9863"/>
                      <a:pt x="8968" y="9863"/>
                      <a:pt x="8838" y="9867"/>
                    </a:cubicBezTo>
                    <a:cubicBezTo>
                      <a:pt x="8709" y="9863"/>
                      <a:pt x="8583" y="9863"/>
                      <a:pt x="8457" y="9850"/>
                    </a:cubicBezTo>
                    <a:cubicBezTo>
                      <a:pt x="8331" y="9829"/>
                      <a:pt x="8201" y="9825"/>
                      <a:pt x="8079" y="9795"/>
                    </a:cubicBezTo>
                    <a:cubicBezTo>
                      <a:pt x="8015" y="9778"/>
                      <a:pt x="7957" y="9766"/>
                      <a:pt x="7893" y="9753"/>
                    </a:cubicBezTo>
                    <a:cubicBezTo>
                      <a:pt x="7835" y="9737"/>
                      <a:pt x="7772" y="9716"/>
                      <a:pt x="7713" y="9699"/>
                    </a:cubicBezTo>
                    <a:lnTo>
                      <a:pt x="7625" y="9674"/>
                    </a:lnTo>
                    <a:lnTo>
                      <a:pt x="7541" y="9636"/>
                    </a:lnTo>
                    <a:cubicBezTo>
                      <a:pt x="7482" y="9615"/>
                      <a:pt x="7428" y="9590"/>
                      <a:pt x="7373" y="9569"/>
                    </a:cubicBezTo>
                    <a:cubicBezTo>
                      <a:pt x="7155" y="9464"/>
                      <a:pt x="6953" y="9342"/>
                      <a:pt x="6785" y="9204"/>
                    </a:cubicBezTo>
                    <a:cubicBezTo>
                      <a:pt x="6740" y="9170"/>
                      <a:pt x="6701" y="9136"/>
                      <a:pt x="6659" y="9098"/>
                    </a:cubicBezTo>
                    <a:cubicBezTo>
                      <a:pt x="6622" y="9065"/>
                      <a:pt x="6579" y="9032"/>
                      <a:pt x="6542" y="8993"/>
                    </a:cubicBezTo>
                    <a:cubicBezTo>
                      <a:pt x="6475" y="8918"/>
                      <a:pt x="6399" y="8851"/>
                      <a:pt x="6341" y="8776"/>
                    </a:cubicBezTo>
                    <a:cubicBezTo>
                      <a:pt x="6277" y="8704"/>
                      <a:pt x="6219" y="8633"/>
                      <a:pt x="6168" y="8565"/>
                    </a:cubicBezTo>
                    <a:cubicBezTo>
                      <a:pt x="6114" y="8494"/>
                      <a:pt x="6068" y="8427"/>
                      <a:pt x="6025" y="8364"/>
                    </a:cubicBezTo>
                    <a:cubicBezTo>
                      <a:pt x="5984" y="8301"/>
                      <a:pt x="5946" y="8238"/>
                      <a:pt x="5912" y="8183"/>
                    </a:cubicBezTo>
                    <a:cubicBezTo>
                      <a:pt x="5874" y="8129"/>
                      <a:pt x="5845" y="8074"/>
                      <a:pt x="5816" y="8028"/>
                    </a:cubicBezTo>
                    <a:cubicBezTo>
                      <a:pt x="5761" y="7931"/>
                      <a:pt x="5719" y="7856"/>
                      <a:pt x="5690" y="7805"/>
                    </a:cubicBezTo>
                    <a:cubicBezTo>
                      <a:pt x="5665" y="7755"/>
                      <a:pt x="5647" y="7726"/>
                      <a:pt x="5647" y="7726"/>
                    </a:cubicBezTo>
                    <a:lnTo>
                      <a:pt x="5647" y="7726"/>
                    </a:lnTo>
                    <a:cubicBezTo>
                      <a:pt x="5647" y="7726"/>
                      <a:pt x="5719" y="7831"/>
                      <a:pt x="5845" y="8007"/>
                    </a:cubicBezTo>
                    <a:cubicBezTo>
                      <a:pt x="5874" y="8053"/>
                      <a:pt x="5912" y="8104"/>
                      <a:pt x="5950" y="8158"/>
                    </a:cubicBezTo>
                    <a:cubicBezTo>
                      <a:pt x="5988" y="8208"/>
                      <a:pt x="6029" y="8267"/>
                      <a:pt x="6080" y="8326"/>
                    </a:cubicBezTo>
                    <a:cubicBezTo>
                      <a:pt x="6126" y="8385"/>
                      <a:pt x="6176" y="8448"/>
                      <a:pt x="6236" y="8511"/>
                    </a:cubicBezTo>
                    <a:cubicBezTo>
                      <a:pt x="6290" y="8574"/>
                      <a:pt x="6349" y="8641"/>
                      <a:pt x="6416" y="8708"/>
                    </a:cubicBezTo>
                    <a:cubicBezTo>
                      <a:pt x="6479" y="8776"/>
                      <a:pt x="6550" y="8838"/>
                      <a:pt x="6622" y="8906"/>
                    </a:cubicBezTo>
                    <a:cubicBezTo>
                      <a:pt x="6701" y="8968"/>
                      <a:pt x="6777" y="9040"/>
                      <a:pt x="6866" y="9098"/>
                    </a:cubicBezTo>
                    <a:cubicBezTo>
                      <a:pt x="7033" y="9224"/>
                      <a:pt x="7230" y="9330"/>
                      <a:pt x="7436" y="9426"/>
                    </a:cubicBezTo>
                    <a:cubicBezTo>
                      <a:pt x="7490" y="9447"/>
                      <a:pt x="7541" y="9468"/>
                      <a:pt x="7596" y="9489"/>
                    </a:cubicBezTo>
                    <a:lnTo>
                      <a:pt x="7680" y="9518"/>
                    </a:lnTo>
                    <a:lnTo>
                      <a:pt x="7763" y="9544"/>
                    </a:lnTo>
                    <a:cubicBezTo>
                      <a:pt x="7823" y="9557"/>
                      <a:pt x="7877" y="9573"/>
                      <a:pt x="7936" y="9590"/>
                    </a:cubicBezTo>
                    <a:cubicBezTo>
                      <a:pt x="7994" y="9602"/>
                      <a:pt x="8054" y="9615"/>
                      <a:pt x="8112" y="9623"/>
                    </a:cubicBezTo>
                    <a:cubicBezTo>
                      <a:pt x="8230" y="9652"/>
                      <a:pt x="8352" y="9657"/>
                      <a:pt x="8469" y="9674"/>
                    </a:cubicBezTo>
                    <a:cubicBezTo>
                      <a:pt x="8591" y="9687"/>
                      <a:pt x="8717" y="9687"/>
                      <a:pt x="8838" y="9691"/>
                    </a:cubicBezTo>
                    <a:cubicBezTo>
                      <a:pt x="8956" y="9687"/>
                      <a:pt x="9086" y="9687"/>
                      <a:pt x="9208" y="9674"/>
                    </a:cubicBezTo>
                    <a:cubicBezTo>
                      <a:pt x="9325" y="9657"/>
                      <a:pt x="9447" y="9652"/>
                      <a:pt x="9565" y="9623"/>
                    </a:cubicBezTo>
                    <a:cubicBezTo>
                      <a:pt x="9623" y="9615"/>
                      <a:pt x="9682" y="9602"/>
                      <a:pt x="9741" y="9590"/>
                    </a:cubicBezTo>
                    <a:cubicBezTo>
                      <a:pt x="9796" y="9573"/>
                      <a:pt x="9854" y="9557"/>
                      <a:pt x="9909" y="9544"/>
                    </a:cubicBezTo>
                    <a:lnTo>
                      <a:pt x="9997" y="9518"/>
                    </a:lnTo>
                    <a:lnTo>
                      <a:pt x="10077" y="9489"/>
                    </a:lnTo>
                    <a:cubicBezTo>
                      <a:pt x="10131" y="9468"/>
                      <a:pt x="10186" y="9447"/>
                      <a:pt x="10241" y="9426"/>
                    </a:cubicBezTo>
                    <a:cubicBezTo>
                      <a:pt x="10447" y="9330"/>
                      <a:pt x="10644" y="9224"/>
                      <a:pt x="10811" y="9098"/>
                    </a:cubicBezTo>
                    <a:cubicBezTo>
                      <a:pt x="10900" y="9040"/>
                      <a:pt x="10976" y="8968"/>
                      <a:pt x="11051" y="8906"/>
                    </a:cubicBezTo>
                    <a:cubicBezTo>
                      <a:pt x="11123" y="8838"/>
                      <a:pt x="11198" y="8776"/>
                      <a:pt x="11261" y="8708"/>
                    </a:cubicBezTo>
                    <a:cubicBezTo>
                      <a:pt x="11324" y="8641"/>
                      <a:pt x="11387" y="8574"/>
                      <a:pt x="11441" y="8511"/>
                    </a:cubicBezTo>
                    <a:cubicBezTo>
                      <a:pt x="11496" y="8448"/>
                      <a:pt x="11546" y="8385"/>
                      <a:pt x="11596" y="8326"/>
                    </a:cubicBezTo>
                    <a:cubicBezTo>
                      <a:pt x="11643" y="8267"/>
                      <a:pt x="11685" y="8208"/>
                      <a:pt x="11722" y="8154"/>
                    </a:cubicBezTo>
                    <a:cubicBezTo>
                      <a:pt x="11765" y="8104"/>
                      <a:pt x="11798" y="8053"/>
                      <a:pt x="11832" y="8007"/>
                    </a:cubicBezTo>
                    <a:cubicBezTo>
                      <a:pt x="11958" y="7831"/>
                      <a:pt x="12025" y="7726"/>
                      <a:pt x="12025" y="7726"/>
                    </a:cubicBezTo>
                    <a:close/>
                    <a:moveTo>
                      <a:pt x="14644" y="10900"/>
                    </a:moveTo>
                    <a:cubicBezTo>
                      <a:pt x="14644" y="10900"/>
                      <a:pt x="14645" y="10900"/>
                      <a:pt x="14647" y="10901"/>
                    </a:cubicBezTo>
                    <a:lnTo>
                      <a:pt x="14647" y="10901"/>
                    </a:lnTo>
                    <a:cubicBezTo>
                      <a:pt x="14645" y="10900"/>
                      <a:pt x="14644" y="10900"/>
                      <a:pt x="14644" y="10900"/>
                    </a:cubicBezTo>
                    <a:close/>
                    <a:moveTo>
                      <a:pt x="17521" y="6534"/>
                    </a:moveTo>
                    <a:cubicBezTo>
                      <a:pt x="17680" y="6534"/>
                      <a:pt x="17881" y="6642"/>
                      <a:pt x="17924" y="7176"/>
                    </a:cubicBezTo>
                    <a:lnTo>
                      <a:pt x="17924" y="7176"/>
                    </a:lnTo>
                    <a:cubicBezTo>
                      <a:pt x="17923" y="7169"/>
                      <a:pt x="17919" y="7162"/>
                      <a:pt x="17919" y="7154"/>
                    </a:cubicBezTo>
                    <a:cubicBezTo>
                      <a:pt x="17899" y="7038"/>
                      <a:pt x="17865" y="6937"/>
                      <a:pt x="17827" y="6856"/>
                    </a:cubicBezTo>
                    <a:cubicBezTo>
                      <a:pt x="17789" y="6777"/>
                      <a:pt x="17739" y="6726"/>
                      <a:pt x="17706" y="6697"/>
                    </a:cubicBezTo>
                    <a:cubicBezTo>
                      <a:pt x="17672" y="6668"/>
                      <a:pt x="17651" y="6655"/>
                      <a:pt x="17651" y="6655"/>
                    </a:cubicBezTo>
                    <a:lnTo>
                      <a:pt x="17651" y="6655"/>
                    </a:lnTo>
                    <a:cubicBezTo>
                      <a:pt x="17651" y="6655"/>
                      <a:pt x="17667" y="6672"/>
                      <a:pt x="17697" y="6705"/>
                    </a:cubicBezTo>
                    <a:cubicBezTo>
                      <a:pt x="17723" y="6743"/>
                      <a:pt x="17752" y="6802"/>
                      <a:pt x="17773" y="6877"/>
                    </a:cubicBezTo>
                    <a:cubicBezTo>
                      <a:pt x="17793" y="6957"/>
                      <a:pt x="17806" y="7054"/>
                      <a:pt x="17810" y="7168"/>
                    </a:cubicBezTo>
                    <a:cubicBezTo>
                      <a:pt x="17814" y="7226"/>
                      <a:pt x="17810" y="7284"/>
                      <a:pt x="17810" y="7348"/>
                    </a:cubicBezTo>
                    <a:cubicBezTo>
                      <a:pt x="17806" y="7381"/>
                      <a:pt x="17806" y="7419"/>
                      <a:pt x="17802" y="7449"/>
                    </a:cubicBezTo>
                    <a:cubicBezTo>
                      <a:pt x="17802" y="7474"/>
                      <a:pt x="17793" y="7503"/>
                      <a:pt x="17785" y="7532"/>
                    </a:cubicBezTo>
                    <a:cubicBezTo>
                      <a:pt x="17748" y="7650"/>
                      <a:pt x="17659" y="7768"/>
                      <a:pt x="17554" y="7881"/>
                    </a:cubicBezTo>
                    <a:cubicBezTo>
                      <a:pt x="17446" y="7995"/>
                      <a:pt x="17315" y="8108"/>
                      <a:pt x="17185" y="8230"/>
                    </a:cubicBezTo>
                    <a:cubicBezTo>
                      <a:pt x="17051" y="8352"/>
                      <a:pt x="16907" y="8473"/>
                      <a:pt x="16777" y="8616"/>
                    </a:cubicBezTo>
                    <a:cubicBezTo>
                      <a:pt x="16643" y="8759"/>
                      <a:pt x="16513" y="8914"/>
                      <a:pt x="16408" y="9090"/>
                    </a:cubicBezTo>
                    <a:cubicBezTo>
                      <a:pt x="16307" y="9270"/>
                      <a:pt x="16227" y="9468"/>
                      <a:pt x="16198" y="9674"/>
                    </a:cubicBezTo>
                    <a:cubicBezTo>
                      <a:pt x="16190" y="9724"/>
                      <a:pt x="16186" y="9774"/>
                      <a:pt x="16181" y="9829"/>
                    </a:cubicBezTo>
                    <a:lnTo>
                      <a:pt x="16181" y="9904"/>
                    </a:lnTo>
                    <a:lnTo>
                      <a:pt x="16181" y="9968"/>
                    </a:lnTo>
                    <a:cubicBezTo>
                      <a:pt x="16181" y="10051"/>
                      <a:pt x="16169" y="10131"/>
                      <a:pt x="16148" y="10207"/>
                    </a:cubicBezTo>
                    <a:cubicBezTo>
                      <a:pt x="16105" y="10354"/>
                      <a:pt x="16022" y="10489"/>
                      <a:pt x="15913" y="10589"/>
                    </a:cubicBezTo>
                    <a:cubicBezTo>
                      <a:pt x="15803" y="10690"/>
                      <a:pt x="15677" y="10766"/>
                      <a:pt x="15551" y="10820"/>
                    </a:cubicBezTo>
                    <a:cubicBezTo>
                      <a:pt x="15316" y="10918"/>
                      <a:pt x="15095" y="10947"/>
                      <a:pt x="14934" y="10947"/>
                    </a:cubicBezTo>
                    <a:cubicBezTo>
                      <a:pt x="14923" y="10947"/>
                      <a:pt x="14912" y="10946"/>
                      <a:pt x="14901" y="10946"/>
                    </a:cubicBezTo>
                    <a:cubicBezTo>
                      <a:pt x="14817" y="10946"/>
                      <a:pt x="14754" y="10933"/>
                      <a:pt x="14712" y="10921"/>
                    </a:cubicBezTo>
                    <a:cubicBezTo>
                      <a:pt x="14678" y="10914"/>
                      <a:pt x="14655" y="10904"/>
                      <a:pt x="14647" y="10901"/>
                    </a:cubicBezTo>
                    <a:lnTo>
                      <a:pt x="14647" y="10901"/>
                    </a:lnTo>
                    <a:cubicBezTo>
                      <a:pt x="14650" y="10903"/>
                      <a:pt x="14656" y="10905"/>
                      <a:pt x="14661" y="10908"/>
                    </a:cubicBezTo>
                    <a:cubicBezTo>
                      <a:pt x="14670" y="10917"/>
                      <a:pt x="14683" y="10925"/>
                      <a:pt x="14704" y="10937"/>
                    </a:cubicBezTo>
                    <a:cubicBezTo>
                      <a:pt x="14745" y="10958"/>
                      <a:pt x="14809" y="10983"/>
                      <a:pt x="14892" y="11005"/>
                    </a:cubicBezTo>
                    <a:cubicBezTo>
                      <a:pt x="14977" y="11022"/>
                      <a:pt x="15082" y="11034"/>
                      <a:pt x="15204" y="11034"/>
                    </a:cubicBezTo>
                    <a:cubicBezTo>
                      <a:pt x="15229" y="11030"/>
                      <a:pt x="15258" y="11030"/>
                      <a:pt x="15287" y="11030"/>
                    </a:cubicBezTo>
                    <a:cubicBezTo>
                      <a:pt x="15204" y="11043"/>
                      <a:pt x="15119" y="11047"/>
                      <a:pt x="15043" y="11047"/>
                    </a:cubicBezTo>
                    <a:cubicBezTo>
                      <a:pt x="14754" y="11047"/>
                      <a:pt x="14532" y="10962"/>
                      <a:pt x="14532" y="10832"/>
                    </a:cubicBezTo>
                    <a:cubicBezTo>
                      <a:pt x="14532" y="10433"/>
                      <a:pt x="15946" y="10983"/>
                      <a:pt x="15946" y="9825"/>
                    </a:cubicBezTo>
                    <a:cubicBezTo>
                      <a:pt x="15946" y="8666"/>
                      <a:pt x="17370" y="7629"/>
                      <a:pt x="17370" y="7348"/>
                    </a:cubicBezTo>
                    <a:cubicBezTo>
                      <a:pt x="17370" y="7067"/>
                      <a:pt x="17206" y="7108"/>
                      <a:pt x="17206" y="6899"/>
                    </a:cubicBezTo>
                    <a:cubicBezTo>
                      <a:pt x="17206" y="6689"/>
                      <a:pt x="17349" y="6534"/>
                      <a:pt x="17521" y="6534"/>
                    </a:cubicBezTo>
                    <a:close/>
                    <a:moveTo>
                      <a:pt x="12508" y="7441"/>
                    </a:moveTo>
                    <a:lnTo>
                      <a:pt x="13264" y="8650"/>
                    </a:lnTo>
                    <a:cubicBezTo>
                      <a:pt x="13838" y="8662"/>
                      <a:pt x="14414" y="8675"/>
                      <a:pt x="14985" y="8695"/>
                    </a:cubicBezTo>
                    <a:cubicBezTo>
                      <a:pt x="15287" y="8708"/>
                      <a:pt x="15590" y="8716"/>
                      <a:pt x="15892" y="8729"/>
                    </a:cubicBezTo>
                    <a:cubicBezTo>
                      <a:pt x="15959" y="8733"/>
                      <a:pt x="16026" y="8737"/>
                      <a:pt x="16089" y="8737"/>
                    </a:cubicBezTo>
                    <a:cubicBezTo>
                      <a:pt x="16076" y="8763"/>
                      <a:pt x="16064" y="8784"/>
                      <a:pt x="16051" y="8809"/>
                    </a:cubicBezTo>
                    <a:cubicBezTo>
                      <a:pt x="16001" y="8809"/>
                      <a:pt x="15946" y="8813"/>
                      <a:pt x="15892" y="8813"/>
                    </a:cubicBezTo>
                    <a:cubicBezTo>
                      <a:pt x="15590" y="8826"/>
                      <a:pt x="15287" y="8838"/>
                      <a:pt x="14985" y="8846"/>
                    </a:cubicBezTo>
                    <a:cubicBezTo>
                      <a:pt x="14410" y="8867"/>
                      <a:pt x="13830" y="8881"/>
                      <a:pt x="13251" y="8897"/>
                    </a:cubicBezTo>
                    <a:cubicBezTo>
                      <a:pt x="13045" y="9292"/>
                      <a:pt x="12823" y="9683"/>
                      <a:pt x="12563" y="10051"/>
                    </a:cubicBezTo>
                    <a:cubicBezTo>
                      <a:pt x="12286" y="10442"/>
                      <a:pt x="11954" y="10799"/>
                      <a:pt x="11567" y="11097"/>
                    </a:cubicBezTo>
                    <a:cubicBezTo>
                      <a:pt x="11375" y="11244"/>
                      <a:pt x="11168" y="11378"/>
                      <a:pt x="10950" y="11487"/>
                    </a:cubicBezTo>
                    <a:cubicBezTo>
                      <a:pt x="10732" y="11597"/>
                      <a:pt x="10505" y="11689"/>
                      <a:pt x="10270" y="11760"/>
                    </a:cubicBezTo>
                    <a:cubicBezTo>
                      <a:pt x="10040" y="11828"/>
                      <a:pt x="9800" y="11882"/>
                      <a:pt x="9561" y="11911"/>
                    </a:cubicBezTo>
                    <a:cubicBezTo>
                      <a:pt x="9321" y="11945"/>
                      <a:pt x="9069" y="11958"/>
                      <a:pt x="8843" y="11962"/>
                    </a:cubicBezTo>
                    <a:cubicBezTo>
                      <a:pt x="8595" y="11958"/>
                      <a:pt x="8356" y="11941"/>
                      <a:pt x="8116" y="11911"/>
                    </a:cubicBezTo>
                    <a:cubicBezTo>
                      <a:pt x="7877" y="11882"/>
                      <a:pt x="7637" y="11828"/>
                      <a:pt x="7403" y="11760"/>
                    </a:cubicBezTo>
                    <a:cubicBezTo>
                      <a:pt x="7172" y="11689"/>
                      <a:pt x="6941" y="11597"/>
                      <a:pt x="6727" y="11487"/>
                    </a:cubicBezTo>
                    <a:cubicBezTo>
                      <a:pt x="6508" y="11378"/>
                      <a:pt x="6302" y="11244"/>
                      <a:pt x="6110" y="11097"/>
                    </a:cubicBezTo>
                    <a:cubicBezTo>
                      <a:pt x="5723" y="10799"/>
                      <a:pt x="5391" y="10442"/>
                      <a:pt x="5114" y="10051"/>
                    </a:cubicBezTo>
                    <a:cubicBezTo>
                      <a:pt x="4850" y="9683"/>
                      <a:pt x="4628" y="9292"/>
                      <a:pt x="4422" y="8897"/>
                    </a:cubicBezTo>
                    <a:cubicBezTo>
                      <a:pt x="3847" y="8881"/>
                      <a:pt x="3267" y="8867"/>
                      <a:pt x="2688" y="8846"/>
                    </a:cubicBezTo>
                    <a:cubicBezTo>
                      <a:pt x="2386" y="8838"/>
                      <a:pt x="2083" y="8826"/>
                      <a:pt x="1781" y="8813"/>
                    </a:cubicBezTo>
                    <a:cubicBezTo>
                      <a:pt x="1483" y="8805"/>
                      <a:pt x="1181" y="8788"/>
                      <a:pt x="878" y="8771"/>
                    </a:cubicBezTo>
                    <a:cubicBezTo>
                      <a:pt x="1181" y="8759"/>
                      <a:pt x="1483" y="8741"/>
                      <a:pt x="1781" y="8729"/>
                    </a:cubicBezTo>
                    <a:cubicBezTo>
                      <a:pt x="2083" y="8716"/>
                      <a:pt x="2386" y="8708"/>
                      <a:pt x="2688" y="8700"/>
                    </a:cubicBezTo>
                    <a:cubicBezTo>
                      <a:pt x="3279" y="8675"/>
                      <a:pt x="3868" y="8662"/>
                      <a:pt x="4455" y="8650"/>
                    </a:cubicBezTo>
                    <a:lnTo>
                      <a:pt x="5211" y="7441"/>
                    </a:lnTo>
                    <a:lnTo>
                      <a:pt x="4674" y="8821"/>
                    </a:lnTo>
                    <a:cubicBezTo>
                      <a:pt x="4812" y="9061"/>
                      <a:pt x="4955" y="9296"/>
                      <a:pt x="5110" y="9526"/>
                    </a:cubicBezTo>
                    <a:lnTo>
                      <a:pt x="6420" y="9174"/>
                    </a:lnTo>
                    <a:lnTo>
                      <a:pt x="6420" y="9174"/>
                    </a:lnTo>
                    <a:lnTo>
                      <a:pt x="5161" y="9598"/>
                    </a:lnTo>
                    <a:cubicBezTo>
                      <a:pt x="5223" y="9691"/>
                      <a:pt x="5291" y="9778"/>
                      <a:pt x="5358" y="9871"/>
                    </a:cubicBezTo>
                    <a:cubicBezTo>
                      <a:pt x="5362" y="9875"/>
                      <a:pt x="5366" y="9879"/>
                      <a:pt x="5370" y="9884"/>
                    </a:cubicBezTo>
                    <a:lnTo>
                      <a:pt x="6575" y="9266"/>
                    </a:lnTo>
                    <a:lnTo>
                      <a:pt x="5438" y="9968"/>
                    </a:lnTo>
                    <a:cubicBezTo>
                      <a:pt x="5509" y="10055"/>
                      <a:pt x="5581" y="10144"/>
                      <a:pt x="5660" y="10228"/>
                    </a:cubicBezTo>
                    <a:lnTo>
                      <a:pt x="6735" y="9414"/>
                    </a:lnTo>
                    <a:lnTo>
                      <a:pt x="5752" y="10324"/>
                    </a:lnTo>
                    <a:cubicBezTo>
                      <a:pt x="5833" y="10408"/>
                      <a:pt x="5912" y="10489"/>
                      <a:pt x="5996" y="10564"/>
                    </a:cubicBezTo>
                    <a:lnTo>
                      <a:pt x="6970" y="9557"/>
                    </a:lnTo>
                    <a:lnTo>
                      <a:pt x="6970" y="9557"/>
                    </a:lnTo>
                    <a:lnTo>
                      <a:pt x="6130" y="10681"/>
                    </a:lnTo>
                    <a:cubicBezTo>
                      <a:pt x="6180" y="10723"/>
                      <a:pt x="6231" y="10761"/>
                      <a:pt x="6281" y="10799"/>
                    </a:cubicBezTo>
                    <a:lnTo>
                      <a:pt x="7205" y="9687"/>
                    </a:lnTo>
                    <a:lnTo>
                      <a:pt x="7205" y="9687"/>
                    </a:lnTo>
                    <a:lnTo>
                      <a:pt x="6453" y="10921"/>
                    </a:lnTo>
                    <a:cubicBezTo>
                      <a:pt x="6517" y="10962"/>
                      <a:pt x="6579" y="11001"/>
                      <a:pt x="6643" y="11038"/>
                    </a:cubicBezTo>
                    <a:lnTo>
                      <a:pt x="7428" y="9762"/>
                    </a:lnTo>
                    <a:lnTo>
                      <a:pt x="6844" y="11148"/>
                    </a:lnTo>
                    <a:cubicBezTo>
                      <a:pt x="6878" y="11164"/>
                      <a:pt x="6907" y="11181"/>
                      <a:pt x="6941" y="11194"/>
                    </a:cubicBezTo>
                    <a:lnTo>
                      <a:pt x="7659" y="9863"/>
                    </a:lnTo>
                    <a:lnTo>
                      <a:pt x="7176" y="11299"/>
                    </a:lnTo>
                    <a:cubicBezTo>
                      <a:pt x="7201" y="11307"/>
                      <a:pt x="7230" y="11315"/>
                      <a:pt x="7256" y="11328"/>
                    </a:cubicBezTo>
                    <a:lnTo>
                      <a:pt x="7906" y="9909"/>
                    </a:lnTo>
                    <a:lnTo>
                      <a:pt x="7503" y="11408"/>
                    </a:lnTo>
                    <a:cubicBezTo>
                      <a:pt x="7503" y="11408"/>
                      <a:pt x="7503" y="11412"/>
                      <a:pt x="7507" y="11412"/>
                    </a:cubicBezTo>
                    <a:cubicBezTo>
                      <a:pt x="7546" y="11421"/>
                      <a:pt x="7587" y="11433"/>
                      <a:pt x="7625" y="11441"/>
                    </a:cubicBezTo>
                    <a:lnTo>
                      <a:pt x="8133" y="9985"/>
                    </a:lnTo>
                    <a:lnTo>
                      <a:pt x="7877" y="11500"/>
                    </a:lnTo>
                    <a:cubicBezTo>
                      <a:pt x="7906" y="11504"/>
                      <a:pt x="7936" y="11512"/>
                      <a:pt x="7961" y="11516"/>
                    </a:cubicBezTo>
                    <a:lnTo>
                      <a:pt x="8347" y="10022"/>
                    </a:lnTo>
                    <a:lnTo>
                      <a:pt x="8347" y="10022"/>
                    </a:lnTo>
                    <a:lnTo>
                      <a:pt x="8221" y="11551"/>
                    </a:lnTo>
                    <a:cubicBezTo>
                      <a:pt x="8242" y="11555"/>
                      <a:pt x="8267" y="11559"/>
                      <a:pt x="8292" y="11559"/>
                    </a:cubicBezTo>
                    <a:lnTo>
                      <a:pt x="8591" y="10051"/>
                    </a:lnTo>
                    <a:lnTo>
                      <a:pt x="8548" y="11580"/>
                    </a:lnTo>
                    <a:cubicBezTo>
                      <a:pt x="8583" y="11580"/>
                      <a:pt x="8616" y="11580"/>
                      <a:pt x="8649" y="11584"/>
                    </a:cubicBezTo>
                    <a:lnTo>
                      <a:pt x="8780" y="10051"/>
                    </a:lnTo>
                    <a:lnTo>
                      <a:pt x="8910" y="11584"/>
                    </a:lnTo>
                    <a:lnTo>
                      <a:pt x="9011" y="11584"/>
                    </a:lnTo>
                    <a:lnTo>
                      <a:pt x="8964" y="10051"/>
                    </a:lnTo>
                    <a:lnTo>
                      <a:pt x="9271" y="11567"/>
                    </a:lnTo>
                    <a:cubicBezTo>
                      <a:pt x="9292" y="11567"/>
                      <a:pt x="9317" y="11567"/>
                      <a:pt x="9338" y="11563"/>
                    </a:cubicBezTo>
                    <a:lnTo>
                      <a:pt x="9208" y="10022"/>
                    </a:lnTo>
                    <a:lnTo>
                      <a:pt x="9208" y="10022"/>
                    </a:lnTo>
                    <a:lnTo>
                      <a:pt x="9602" y="11534"/>
                    </a:lnTo>
                    <a:cubicBezTo>
                      <a:pt x="9627" y="11530"/>
                      <a:pt x="9657" y="11526"/>
                      <a:pt x="9682" y="11521"/>
                    </a:cubicBezTo>
                    <a:lnTo>
                      <a:pt x="9426" y="9985"/>
                    </a:lnTo>
                    <a:lnTo>
                      <a:pt x="9943" y="11471"/>
                    </a:lnTo>
                    <a:cubicBezTo>
                      <a:pt x="9984" y="11458"/>
                      <a:pt x="10022" y="11450"/>
                      <a:pt x="10065" y="11437"/>
                    </a:cubicBezTo>
                    <a:lnTo>
                      <a:pt x="9653" y="9909"/>
                    </a:lnTo>
                    <a:lnTo>
                      <a:pt x="10321" y="11361"/>
                    </a:lnTo>
                    <a:cubicBezTo>
                      <a:pt x="10346" y="11353"/>
                      <a:pt x="10371" y="11345"/>
                      <a:pt x="10396" y="11336"/>
                    </a:cubicBezTo>
                    <a:lnTo>
                      <a:pt x="9896" y="9863"/>
                    </a:lnTo>
                    <a:lnTo>
                      <a:pt x="10644" y="11235"/>
                    </a:lnTo>
                    <a:cubicBezTo>
                      <a:pt x="10673" y="11223"/>
                      <a:pt x="10703" y="11210"/>
                      <a:pt x="10732" y="11194"/>
                    </a:cubicBezTo>
                    <a:lnTo>
                      <a:pt x="10127" y="9762"/>
                    </a:lnTo>
                    <a:lnTo>
                      <a:pt x="10941" y="11088"/>
                    </a:lnTo>
                    <a:cubicBezTo>
                      <a:pt x="11009" y="11051"/>
                      <a:pt x="11072" y="11013"/>
                      <a:pt x="11135" y="10975"/>
                    </a:cubicBezTo>
                    <a:lnTo>
                      <a:pt x="10354" y="9687"/>
                    </a:lnTo>
                    <a:lnTo>
                      <a:pt x="11319" y="10853"/>
                    </a:lnTo>
                    <a:cubicBezTo>
                      <a:pt x="11332" y="10841"/>
                      <a:pt x="11349" y="10832"/>
                      <a:pt x="11362" y="10824"/>
                    </a:cubicBezTo>
                    <a:cubicBezTo>
                      <a:pt x="11400" y="10795"/>
                      <a:pt x="11433" y="10770"/>
                      <a:pt x="11470" y="10741"/>
                    </a:cubicBezTo>
                    <a:lnTo>
                      <a:pt x="10589" y="9557"/>
                    </a:lnTo>
                    <a:lnTo>
                      <a:pt x="10589" y="9557"/>
                    </a:lnTo>
                    <a:lnTo>
                      <a:pt x="11613" y="10619"/>
                    </a:lnTo>
                    <a:cubicBezTo>
                      <a:pt x="11702" y="10543"/>
                      <a:pt x="11786" y="10468"/>
                      <a:pt x="11869" y="10383"/>
                    </a:cubicBezTo>
                    <a:lnTo>
                      <a:pt x="10824" y="9414"/>
                    </a:lnTo>
                    <a:lnTo>
                      <a:pt x="10824" y="9414"/>
                    </a:lnTo>
                    <a:lnTo>
                      <a:pt x="11966" y="10278"/>
                    </a:lnTo>
                    <a:cubicBezTo>
                      <a:pt x="12046" y="10194"/>
                      <a:pt x="12125" y="10106"/>
                      <a:pt x="12197" y="10014"/>
                    </a:cubicBezTo>
                    <a:lnTo>
                      <a:pt x="10984" y="9266"/>
                    </a:lnTo>
                    <a:lnTo>
                      <a:pt x="10984" y="9266"/>
                    </a:lnTo>
                    <a:lnTo>
                      <a:pt x="12268" y="9925"/>
                    </a:lnTo>
                    <a:cubicBezTo>
                      <a:pt x="12286" y="9904"/>
                      <a:pt x="12302" y="9888"/>
                      <a:pt x="12315" y="9871"/>
                    </a:cubicBezTo>
                    <a:cubicBezTo>
                      <a:pt x="12377" y="9791"/>
                      <a:pt x="12433" y="9708"/>
                      <a:pt x="12491" y="9627"/>
                    </a:cubicBezTo>
                    <a:lnTo>
                      <a:pt x="11139" y="9174"/>
                    </a:lnTo>
                    <a:lnTo>
                      <a:pt x="12546" y="9552"/>
                    </a:lnTo>
                    <a:cubicBezTo>
                      <a:pt x="12718" y="9300"/>
                      <a:pt x="12873" y="9040"/>
                      <a:pt x="13028" y="8776"/>
                    </a:cubicBezTo>
                    <a:lnTo>
                      <a:pt x="12508" y="7441"/>
                    </a:lnTo>
                    <a:close/>
                    <a:moveTo>
                      <a:pt x="4195" y="9136"/>
                    </a:moveTo>
                    <a:cubicBezTo>
                      <a:pt x="4195" y="9137"/>
                      <a:pt x="4221" y="9174"/>
                      <a:pt x="4262" y="9254"/>
                    </a:cubicBezTo>
                    <a:cubicBezTo>
                      <a:pt x="4308" y="9330"/>
                      <a:pt x="4372" y="9439"/>
                      <a:pt x="4455" y="9582"/>
                    </a:cubicBezTo>
                    <a:cubicBezTo>
                      <a:pt x="4539" y="9720"/>
                      <a:pt x="4649" y="9888"/>
                      <a:pt x="4775" y="10077"/>
                    </a:cubicBezTo>
                    <a:cubicBezTo>
                      <a:pt x="4841" y="10169"/>
                      <a:pt x="4909" y="10270"/>
                      <a:pt x="4988" y="10371"/>
                    </a:cubicBezTo>
                    <a:cubicBezTo>
                      <a:pt x="5027" y="10421"/>
                      <a:pt x="5068" y="10472"/>
                      <a:pt x="5106" y="10526"/>
                    </a:cubicBezTo>
                    <a:cubicBezTo>
                      <a:pt x="5148" y="10576"/>
                      <a:pt x="5194" y="10627"/>
                      <a:pt x="5240" y="10681"/>
                    </a:cubicBezTo>
                    <a:cubicBezTo>
                      <a:pt x="5417" y="10900"/>
                      <a:pt x="5635" y="11109"/>
                      <a:pt x="5878" y="11315"/>
                    </a:cubicBezTo>
                    <a:cubicBezTo>
                      <a:pt x="6009" y="11412"/>
                      <a:pt x="6135" y="11516"/>
                      <a:pt x="6277" y="11601"/>
                    </a:cubicBezTo>
                    <a:cubicBezTo>
                      <a:pt x="6311" y="11626"/>
                      <a:pt x="6349" y="11647"/>
                      <a:pt x="6382" y="11668"/>
                    </a:cubicBezTo>
                    <a:cubicBezTo>
                      <a:pt x="6420" y="11693"/>
                      <a:pt x="6453" y="11714"/>
                      <a:pt x="6496" y="11735"/>
                    </a:cubicBezTo>
                    <a:cubicBezTo>
                      <a:pt x="6571" y="11773"/>
                      <a:pt x="6647" y="11815"/>
                      <a:pt x="6722" y="11853"/>
                    </a:cubicBezTo>
                    <a:cubicBezTo>
                      <a:pt x="7037" y="12000"/>
                      <a:pt x="7377" y="12126"/>
                      <a:pt x="7738" y="12193"/>
                    </a:cubicBezTo>
                    <a:cubicBezTo>
                      <a:pt x="7915" y="12235"/>
                      <a:pt x="8100" y="12247"/>
                      <a:pt x="8280" y="12272"/>
                    </a:cubicBezTo>
                    <a:cubicBezTo>
                      <a:pt x="8372" y="12289"/>
                      <a:pt x="8465" y="12285"/>
                      <a:pt x="8557" y="12289"/>
                    </a:cubicBezTo>
                    <a:lnTo>
                      <a:pt x="8838" y="12302"/>
                    </a:lnTo>
                    <a:lnTo>
                      <a:pt x="9116" y="12289"/>
                    </a:lnTo>
                    <a:cubicBezTo>
                      <a:pt x="9208" y="12285"/>
                      <a:pt x="9304" y="12289"/>
                      <a:pt x="9393" y="12272"/>
                    </a:cubicBezTo>
                    <a:cubicBezTo>
                      <a:pt x="9577" y="12247"/>
                      <a:pt x="9762" y="12235"/>
                      <a:pt x="9939" y="12193"/>
                    </a:cubicBezTo>
                    <a:cubicBezTo>
                      <a:pt x="10300" y="12126"/>
                      <a:pt x="10635" y="12000"/>
                      <a:pt x="10954" y="11853"/>
                    </a:cubicBezTo>
                    <a:cubicBezTo>
                      <a:pt x="11030" y="11815"/>
                      <a:pt x="11106" y="11773"/>
                      <a:pt x="11181" y="11735"/>
                    </a:cubicBezTo>
                    <a:cubicBezTo>
                      <a:pt x="11218" y="11714"/>
                      <a:pt x="11257" y="11693"/>
                      <a:pt x="11290" y="11668"/>
                    </a:cubicBezTo>
                    <a:cubicBezTo>
                      <a:pt x="11328" y="11647"/>
                      <a:pt x="11362" y="11622"/>
                      <a:pt x="11400" y="11601"/>
                    </a:cubicBezTo>
                    <a:cubicBezTo>
                      <a:pt x="11542" y="11516"/>
                      <a:pt x="11668" y="11412"/>
                      <a:pt x="11794" y="11315"/>
                    </a:cubicBezTo>
                    <a:cubicBezTo>
                      <a:pt x="12038" y="11109"/>
                      <a:pt x="12256" y="10900"/>
                      <a:pt x="12437" y="10681"/>
                    </a:cubicBezTo>
                    <a:cubicBezTo>
                      <a:pt x="12528" y="10576"/>
                      <a:pt x="12609" y="10472"/>
                      <a:pt x="12689" y="10371"/>
                    </a:cubicBezTo>
                    <a:cubicBezTo>
                      <a:pt x="12768" y="10270"/>
                      <a:pt x="12831" y="10169"/>
                      <a:pt x="12898" y="10077"/>
                    </a:cubicBezTo>
                    <a:cubicBezTo>
                      <a:pt x="13028" y="9888"/>
                      <a:pt x="13133" y="9720"/>
                      <a:pt x="13218" y="9582"/>
                    </a:cubicBezTo>
                    <a:cubicBezTo>
                      <a:pt x="13301" y="9439"/>
                      <a:pt x="13369" y="9330"/>
                      <a:pt x="13410" y="9254"/>
                    </a:cubicBezTo>
                    <a:cubicBezTo>
                      <a:pt x="13456" y="9174"/>
                      <a:pt x="13477" y="9137"/>
                      <a:pt x="13478" y="9136"/>
                    </a:cubicBezTo>
                    <a:lnTo>
                      <a:pt x="13478" y="9136"/>
                    </a:lnTo>
                    <a:cubicBezTo>
                      <a:pt x="13477" y="9137"/>
                      <a:pt x="13456" y="9179"/>
                      <a:pt x="13415" y="9254"/>
                    </a:cubicBezTo>
                    <a:cubicBezTo>
                      <a:pt x="13373" y="9334"/>
                      <a:pt x="13314" y="9447"/>
                      <a:pt x="13234" y="9590"/>
                    </a:cubicBezTo>
                    <a:cubicBezTo>
                      <a:pt x="13154" y="9733"/>
                      <a:pt x="13049" y="9900"/>
                      <a:pt x="12927" y="10094"/>
                    </a:cubicBezTo>
                    <a:cubicBezTo>
                      <a:pt x="12865" y="10190"/>
                      <a:pt x="12801" y="10295"/>
                      <a:pt x="12722" y="10396"/>
                    </a:cubicBezTo>
                    <a:cubicBezTo>
                      <a:pt x="12646" y="10501"/>
                      <a:pt x="12567" y="10610"/>
                      <a:pt x="12474" y="10715"/>
                    </a:cubicBezTo>
                    <a:cubicBezTo>
                      <a:pt x="12298" y="10937"/>
                      <a:pt x="12084" y="11152"/>
                      <a:pt x="11840" y="11365"/>
                    </a:cubicBezTo>
                    <a:cubicBezTo>
                      <a:pt x="11710" y="11466"/>
                      <a:pt x="11584" y="11576"/>
                      <a:pt x="11437" y="11664"/>
                    </a:cubicBezTo>
                    <a:cubicBezTo>
                      <a:pt x="11366" y="11710"/>
                      <a:pt x="11299" y="11764"/>
                      <a:pt x="11218" y="11803"/>
                    </a:cubicBezTo>
                    <a:cubicBezTo>
                      <a:pt x="11143" y="11840"/>
                      <a:pt x="11063" y="11882"/>
                      <a:pt x="10988" y="11925"/>
                    </a:cubicBezTo>
                    <a:cubicBezTo>
                      <a:pt x="10664" y="12076"/>
                      <a:pt x="10321" y="12206"/>
                      <a:pt x="9955" y="12272"/>
                    </a:cubicBezTo>
                    <a:cubicBezTo>
                      <a:pt x="9775" y="12319"/>
                      <a:pt x="9586" y="12336"/>
                      <a:pt x="9401" y="12361"/>
                    </a:cubicBezTo>
                    <a:cubicBezTo>
                      <a:pt x="9304" y="12378"/>
                      <a:pt x="9212" y="12373"/>
                      <a:pt x="9120" y="12378"/>
                    </a:cubicBezTo>
                    <a:lnTo>
                      <a:pt x="8838" y="12390"/>
                    </a:lnTo>
                    <a:lnTo>
                      <a:pt x="8553" y="12378"/>
                    </a:lnTo>
                    <a:cubicBezTo>
                      <a:pt x="8461" y="12373"/>
                      <a:pt x="8368" y="12378"/>
                      <a:pt x="8271" y="12361"/>
                    </a:cubicBezTo>
                    <a:cubicBezTo>
                      <a:pt x="8087" y="12336"/>
                      <a:pt x="7902" y="12319"/>
                      <a:pt x="7722" y="12272"/>
                    </a:cubicBezTo>
                    <a:cubicBezTo>
                      <a:pt x="7352" y="12206"/>
                      <a:pt x="7008" y="12076"/>
                      <a:pt x="6689" y="11925"/>
                    </a:cubicBezTo>
                    <a:cubicBezTo>
                      <a:pt x="6609" y="11882"/>
                      <a:pt x="6533" y="11840"/>
                      <a:pt x="6453" y="11803"/>
                    </a:cubicBezTo>
                    <a:cubicBezTo>
                      <a:pt x="6378" y="11764"/>
                      <a:pt x="6311" y="11710"/>
                      <a:pt x="6236" y="11664"/>
                    </a:cubicBezTo>
                    <a:cubicBezTo>
                      <a:pt x="6093" y="11576"/>
                      <a:pt x="5967" y="11466"/>
                      <a:pt x="5837" y="11365"/>
                    </a:cubicBezTo>
                    <a:cubicBezTo>
                      <a:pt x="5593" y="11152"/>
                      <a:pt x="5374" y="10937"/>
                      <a:pt x="5198" y="10715"/>
                    </a:cubicBezTo>
                    <a:cubicBezTo>
                      <a:pt x="5110" y="10610"/>
                      <a:pt x="5027" y="10501"/>
                      <a:pt x="4955" y="10396"/>
                    </a:cubicBezTo>
                    <a:cubicBezTo>
                      <a:pt x="4876" y="10295"/>
                      <a:pt x="4812" y="10190"/>
                      <a:pt x="4750" y="10094"/>
                    </a:cubicBezTo>
                    <a:cubicBezTo>
                      <a:pt x="4624" y="9900"/>
                      <a:pt x="4523" y="9733"/>
                      <a:pt x="4442" y="9590"/>
                    </a:cubicBezTo>
                    <a:cubicBezTo>
                      <a:pt x="4359" y="9447"/>
                      <a:pt x="4300" y="9334"/>
                      <a:pt x="4258" y="9254"/>
                    </a:cubicBezTo>
                    <a:cubicBezTo>
                      <a:pt x="4221" y="9179"/>
                      <a:pt x="4195" y="9137"/>
                      <a:pt x="4195" y="9136"/>
                    </a:cubicBezTo>
                    <a:close/>
                    <a:moveTo>
                      <a:pt x="1853" y="10253"/>
                    </a:moveTo>
                    <a:cubicBezTo>
                      <a:pt x="1853" y="10253"/>
                      <a:pt x="1898" y="10282"/>
                      <a:pt x="1987" y="10338"/>
                    </a:cubicBezTo>
                    <a:cubicBezTo>
                      <a:pt x="2070" y="10396"/>
                      <a:pt x="2192" y="10472"/>
                      <a:pt x="2335" y="10568"/>
                    </a:cubicBezTo>
                    <a:cubicBezTo>
                      <a:pt x="2477" y="10669"/>
                      <a:pt x="2646" y="10778"/>
                      <a:pt x="2822" y="10904"/>
                    </a:cubicBezTo>
                    <a:cubicBezTo>
                      <a:pt x="2998" y="11026"/>
                      <a:pt x="3183" y="11160"/>
                      <a:pt x="3372" y="11295"/>
                    </a:cubicBezTo>
                    <a:cubicBezTo>
                      <a:pt x="3557" y="11433"/>
                      <a:pt x="3746" y="11567"/>
                      <a:pt x="3918" y="11698"/>
                    </a:cubicBezTo>
                    <a:cubicBezTo>
                      <a:pt x="4090" y="11828"/>
                      <a:pt x="4250" y="11950"/>
                      <a:pt x="4388" y="12055"/>
                    </a:cubicBezTo>
                    <a:cubicBezTo>
                      <a:pt x="4527" y="12159"/>
                      <a:pt x="4636" y="12252"/>
                      <a:pt x="4715" y="12314"/>
                    </a:cubicBezTo>
                    <a:cubicBezTo>
                      <a:pt x="4795" y="12378"/>
                      <a:pt x="4837" y="12415"/>
                      <a:pt x="4837" y="12415"/>
                    </a:cubicBezTo>
                    <a:cubicBezTo>
                      <a:pt x="4837" y="12415"/>
                      <a:pt x="4791" y="12382"/>
                      <a:pt x="4707" y="12328"/>
                    </a:cubicBezTo>
                    <a:cubicBezTo>
                      <a:pt x="4624" y="12272"/>
                      <a:pt x="4498" y="12197"/>
                      <a:pt x="4359" y="12096"/>
                    </a:cubicBezTo>
                    <a:cubicBezTo>
                      <a:pt x="4216" y="12000"/>
                      <a:pt x="4048" y="11886"/>
                      <a:pt x="3868" y="11764"/>
                    </a:cubicBezTo>
                    <a:cubicBezTo>
                      <a:pt x="3692" y="11638"/>
                      <a:pt x="3506" y="11504"/>
                      <a:pt x="3318" y="11370"/>
                    </a:cubicBezTo>
                    <a:cubicBezTo>
                      <a:pt x="3132" y="11235"/>
                      <a:pt x="2944" y="11101"/>
                      <a:pt x="2772" y="10971"/>
                    </a:cubicBezTo>
                    <a:cubicBezTo>
                      <a:pt x="2599" y="10841"/>
                      <a:pt x="2440" y="10715"/>
                      <a:pt x="2301" y="10610"/>
                    </a:cubicBezTo>
                    <a:cubicBezTo>
                      <a:pt x="2167" y="10505"/>
                      <a:pt x="2054" y="10417"/>
                      <a:pt x="1974" y="10354"/>
                    </a:cubicBezTo>
                    <a:cubicBezTo>
                      <a:pt x="1894" y="10291"/>
                      <a:pt x="1853" y="10253"/>
                      <a:pt x="1853" y="10253"/>
                    </a:cubicBezTo>
                    <a:close/>
                    <a:moveTo>
                      <a:pt x="14536" y="11127"/>
                    </a:moveTo>
                    <a:cubicBezTo>
                      <a:pt x="14565" y="11144"/>
                      <a:pt x="14599" y="11156"/>
                      <a:pt x="14632" y="11173"/>
                    </a:cubicBezTo>
                    <a:cubicBezTo>
                      <a:pt x="14540" y="11235"/>
                      <a:pt x="14448" y="11303"/>
                      <a:pt x="14359" y="11370"/>
                    </a:cubicBezTo>
                    <a:cubicBezTo>
                      <a:pt x="14171" y="11504"/>
                      <a:pt x="13981" y="11638"/>
                      <a:pt x="13805" y="11764"/>
                    </a:cubicBezTo>
                    <a:cubicBezTo>
                      <a:pt x="13629" y="11886"/>
                      <a:pt x="13460" y="12000"/>
                      <a:pt x="13318" y="12096"/>
                    </a:cubicBezTo>
                    <a:cubicBezTo>
                      <a:pt x="13175" y="12197"/>
                      <a:pt x="13053" y="12272"/>
                      <a:pt x="12970" y="12328"/>
                    </a:cubicBezTo>
                    <a:cubicBezTo>
                      <a:pt x="12886" y="12382"/>
                      <a:pt x="12836" y="12415"/>
                      <a:pt x="12836" y="12415"/>
                    </a:cubicBezTo>
                    <a:cubicBezTo>
                      <a:pt x="12836" y="12415"/>
                      <a:pt x="12881" y="12378"/>
                      <a:pt x="12957" y="12314"/>
                    </a:cubicBezTo>
                    <a:cubicBezTo>
                      <a:pt x="13037" y="12252"/>
                      <a:pt x="13150" y="12159"/>
                      <a:pt x="13289" y="12055"/>
                    </a:cubicBezTo>
                    <a:cubicBezTo>
                      <a:pt x="13423" y="11950"/>
                      <a:pt x="13582" y="11828"/>
                      <a:pt x="13759" y="11698"/>
                    </a:cubicBezTo>
                    <a:cubicBezTo>
                      <a:pt x="13931" y="11567"/>
                      <a:pt x="14115" y="11433"/>
                      <a:pt x="14301" y="11295"/>
                    </a:cubicBezTo>
                    <a:cubicBezTo>
                      <a:pt x="14380" y="11239"/>
                      <a:pt x="14460" y="11181"/>
                      <a:pt x="14536" y="11127"/>
                    </a:cubicBezTo>
                    <a:close/>
                    <a:moveTo>
                      <a:pt x="13927" y="9355"/>
                    </a:moveTo>
                    <a:lnTo>
                      <a:pt x="13927" y="9355"/>
                    </a:lnTo>
                    <a:cubicBezTo>
                      <a:pt x="13927" y="9355"/>
                      <a:pt x="13906" y="9401"/>
                      <a:pt x="13859" y="9485"/>
                    </a:cubicBezTo>
                    <a:cubicBezTo>
                      <a:pt x="13818" y="9573"/>
                      <a:pt x="13755" y="9699"/>
                      <a:pt x="13667" y="9854"/>
                    </a:cubicBezTo>
                    <a:cubicBezTo>
                      <a:pt x="13582" y="10014"/>
                      <a:pt x="13469" y="10203"/>
                      <a:pt x="13340" y="10417"/>
                    </a:cubicBezTo>
                    <a:cubicBezTo>
                      <a:pt x="13268" y="10522"/>
                      <a:pt x="13200" y="10635"/>
                      <a:pt x="13117" y="10749"/>
                    </a:cubicBezTo>
                    <a:cubicBezTo>
                      <a:pt x="13037" y="10867"/>
                      <a:pt x="12949" y="10983"/>
                      <a:pt x="12848" y="11105"/>
                    </a:cubicBezTo>
                    <a:cubicBezTo>
                      <a:pt x="12654" y="11349"/>
                      <a:pt x="12420" y="11588"/>
                      <a:pt x="12151" y="11828"/>
                    </a:cubicBezTo>
                    <a:cubicBezTo>
                      <a:pt x="12008" y="11937"/>
                      <a:pt x="11869" y="12059"/>
                      <a:pt x="11710" y="12159"/>
                    </a:cubicBezTo>
                    <a:cubicBezTo>
                      <a:pt x="11631" y="12210"/>
                      <a:pt x="11555" y="12268"/>
                      <a:pt x="11470" y="12310"/>
                    </a:cubicBezTo>
                    <a:cubicBezTo>
                      <a:pt x="11383" y="12357"/>
                      <a:pt x="11299" y="12403"/>
                      <a:pt x="11210" y="12448"/>
                    </a:cubicBezTo>
                    <a:cubicBezTo>
                      <a:pt x="11059" y="12520"/>
                      <a:pt x="10896" y="12592"/>
                      <a:pt x="10732" y="12650"/>
                    </a:cubicBezTo>
                    <a:cubicBezTo>
                      <a:pt x="10664" y="12605"/>
                      <a:pt x="10564" y="12570"/>
                      <a:pt x="10451" y="12562"/>
                    </a:cubicBezTo>
                    <a:cubicBezTo>
                      <a:pt x="10689" y="12491"/>
                      <a:pt x="10921" y="12398"/>
                      <a:pt x="11139" y="12302"/>
                    </a:cubicBezTo>
                    <a:cubicBezTo>
                      <a:pt x="11224" y="12256"/>
                      <a:pt x="11307" y="12214"/>
                      <a:pt x="11391" y="12171"/>
                    </a:cubicBezTo>
                    <a:cubicBezTo>
                      <a:pt x="11433" y="12151"/>
                      <a:pt x="11470" y="12126"/>
                      <a:pt x="11509" y="12101"/>
                    </a:cubicBezTo>
                    <a:cubicBezTo>
                      <a:pt x="11551" y="12076"/>
                      <a:pt x="11588" y="12055"/>
                      <a:pt x="11627" y="12029"/>
                    </a:cubicBezTo>
                    <a:cubicBezTo>
                      <a:pt x="11786" y="11937"/>
                      <a:pt x="11920" y="11824"/>
                      <a:pt x="12063" y="11718"/>
                    </a:cubicBezTo>
                    <a:cubicBezTo>
                      <a:pt x="12327" y="11496"/>
                      <a:pt x="12567" y="11270"/>
                      <a:pt x="12764" y="11034"/>
                    </a:cubicBezTo>
                    <a:cubicBezTo>
                      <a:pt x="12815" y="10975"/>
                      <a:pt x="12865" y="10921"/>
                      <a:pt x="12911" y="10862"/>
                    </a:cubicBezTo>
                    <a:cubicBezTo>
                      <a:pt x="12957" y="10807"/>
                      <a:pt x="12999" y="10749"/>
                      <a:pt x="13045" y="10694"/>
                    </a:cubicBezTo>
                    <a:cubicBezTo>
                      <a:pt x="13133" y="10589"/>
                      <a:pt x="13204" y="10476"/>
                      <a:pt x="13280" y="10375"/>
                    </a:cubicBezTo>
                    <a:cubicBezTo>
                      <a:pt x="13423" y="10173"/>
                      <a:pt x="13541" y="9989"/>
                      <a:pt x="13637" y="9838"/>
                    </a:cubicBezTo>
                    <a:cubicBezTo>
                      <a:pt x="13729" y="9683"/>
                      <a:pt x="13805" y="9565"/>
                      <a:pt x="13851" y="9481"/>
                    </a:cubicBezTo>
                    <a:cubicBezTo>
                      <a:pt x="13902" y="9396"/>
                      <a:pt x="13927" y="9355"/>
                      <a:pt x="13927" y="9355"/>
                    </a:cubicBezTo>
                    <a:close/>
                    <a:moveTo>
                      <a:pt x="1584" y="10623"/>
                    </a:moveTo>
                    <a:cubicBezTo>
                      <a:pt x="1584" y="10623"/>
                      <a:pt x="1592" y="10652"/>
                      <a:pt x="1601" y="10710"/>
                    </a:cubicBezTo>
                    <a:cubicBezTo>
                      <a:pt x="1613" y="10766"/>
                      <a:pt x="1630" y="10845"/>
                      <a:pt x="1642" y="10942"/>
                    </a:cubicBezTo>
                    <a:cubicBezTo>
                      <a:pt x="1676" y="11131"/>
                      <a:pt x="1710" y="11391"/>
                      <a:pt x="1739" y="11647"/>
                    </a:cubicBezTo>
                    <a:cubicBezTo>
                      <a:pt x="1768" y="11903"/>
                      <a:pt x="1785" y="12163"/>
                      <a:pt x="1793" y="12357"/>
                    </a:cubicBezTo>
                    <a:cubicBezTo>
                      <a:pt x="1797" y="12454"/>
                      <a:pt x="1797" y="12537"/>
                      <a:pt x="1802" y="12592"/>
                    </a:cubicBezTo>
                    <a:lnTo>
                      <a:pt x="1802" y="12680"/>
                    </a:lnTo>
                    <a:cubicBezTo>
                      <a:pt x="1802" y="12680"/>
                      <a:pt x="1793" y="12650"/>
                      <a:pt x="1785" y="12596"/>
                    </a:cubicBezTo>
                    <a:cubicBezTo>
                      <a:pt x="1772" y="12537"/>
                      <a:pt x="1756" y="12458"/>
                      <a:pt x="1743" y="12361"/>
                    </a:cubicBezTo>
                    <a:cubicBezTo>
                      <a:pt x="1710" y="12171"/>
                      <a:pt x="1676" y="11915"/>
                      <a:pt x="1646" y="11656"/>
                    </a:cubicBezTo>
                    <a:cubicBezTo>
                      <a:pt x="1621" y="11400"/>
                      <a:pt x="1601" y="11139"/>
                      <a:pt x="1592" y="10946"/>
                    </a:cubicBezTo>
                    <a:cubicBezTo>
                      <a:pt x="1588" y="10849"/>
                      <a:pt x="1588" y="10770"/>
                      <a:pt x="1584" y="10710"/>
                    </a:cubicBezTo>
                    <a:lnTo>
                      <a:pt x="1584" y="10623"/>
                    </a:lnTo>
                    <a:close/>
                    <a:moveTo>
                      <a:pt x="3746" y="9355"/>
                    </a:moveTo>
                    <a:lnTo>
                      <a:pt x="3746" y="9355"/>
                    </a:lnTo>
                    <a:cubicBezTo>
                      <a:pt x="3746" y="9355"/>
                      <a:pt x="3775" y="9396"/>
                      <a:pt x="3822" y="9481"/>
                    </a:cubicBezTo>
                    <a:cubicBezTo>
                      <a:pt x="3872" y="9565"/>
                      <a:pt x="3943" y="9687"/>
                      <a:pt x="4039" y="9838"/>
                    </a:cubicBezTo>
                    <a:cubicBezTo>
                      <a:pt x="4132" y="9989"/>
                      <a:pt x="4254" y="10173"/>
                      <a:pt x="4397" y="10375"/>
                    </a:cubicBezTo>
                    <a:cubicBezTo>
                      <a:pt x="4467" y="10476"/>
                      <a:pt x="4543" y="10589"/>
                      <a:pt x="4632" y="10694"/>
                    </a:cubicBezTo>
                    <a:cubicBezTo>
                      <a:pt x="4674" y="10749"/>
                      <a:pt x="4719" y="10807"/>
                      <a:pt x="4762" y="10867"/>
                    </a:cubicBezTo>
                    <a:cubicBezTo>
                      <a:pt x="4808" y="10921"/>
                      <a:pt x="4858" y="10975"/>
                      <a:pt x="4909" y="11034"/>
                    </a:cubicBezTo>
                    <a:cubicBezTo>
                      <a:pt x="5106" y="11270"/>
                      <a:pt x="5349" y="11496"/>
                      <a:pt x="5614" y="11718"/>
                    </a:cubicBezTo>
                    <a:cubicBezTo>
                      <a:pt x="5752" y="11824"/>
                      <a:pt x="5891" y="11937"/>
                      <a:pt x="6050" y="12029"/>
                    </a:cubicBezTo>
                    <a:cubicBezTo>
                      <a:pt x="6089" y="12055"/>
                      <a:pt x="6126" y="12080"/>
                      <a:pt x="6164" y="12101"/>
                    </a:cubicBezTo>
                    <a:cubicBezTo>
                      <a:pt x="6202" y="12126"/>
                      <a:pt x="6244" y="12151"/>
                      <a:pt x="6286" y="12171"/>
                    </a:cubicBezTo>
                    <a:cubicBezTo>
                      <a:pt x="6366" y="12214"/>
                      <a:pt x="6449" y="12256"/>
                      <a:pt x="6533" y="12302"/>
                    </a:cubicBezTo>
                    <a:cubicBezTo>
                      <a:pt x="6878" y="12458"/>
                      <a:pt x="7247" y="12592"/>
                      <a:pt x="7637" y="12663"/>
                    </a:cubicBezTo>
                    <a:cubicBezTo>
                      <a:pt x="7680" y="12671"/>
                      <a:pt x="7722" y="12680"/>
                      <a:pt x="7759" y="12688"/>
                    </a:cubicBezTo>
                    <a:cubicBezTo>
                      <a:pt x="7726" y="12726"/>
                      <a:pt x="7701" y="12764"/>
                      <a:pt x="7701" y="12810"/>
                    </a:cubicBezTo>
                    <a:lnTo>
                      <a:pt x="7701" y="12861"/>
                    </a:lnTo>
                    <a:cubicBezTo>
                      <a:pt x="7667" y="12857"/>
                      <a:pt x="7633" y="12848"/>
                      <a:pt x="7604" y="12839"/>
                    </a:cubicBezTo>
                    <a:cubicBezTo>
                      <a:pt x="7558" y="12831"/>
                      <a:pt x="7515" y="12822"/>
                      <a:pt x="7474" y="12814"/>
                    </a:cubicBezTo>
                    <a:lnTo>
                      <a:pt x="7474" y="12810"/>
                    </a:lnTo>
                    <a:cubicBezTo>
                      <a:pt x="7474" y="12671"/>
                      <a:pt x="7277" y="12558"/>
                      <a:pt x="7029" y="12558"/>
                    </a:cubicBezTo>
                    <a:cubicBezTo>
                      <a:pt x="6945" y="12558"/>
                      <a:pt x="6866" y="12574"/>
                      <a:pt x="6798" y="12596"/>
                    </a:cubicBezTo>
                    <a:cubicBezTo>
                      <a:pt x="6684" y="12549"/>
                      <a:pt x="6571" y="12499"/>
                      <a:pt x="6463" y="12448"/>
                    </a:cubicBezTo>
                    <a:cubicBezTo>
                      <a:pt x="6378" y="12403"/>
                      <a:pt x="6290" y="12357"/>
                      <a:pt x="6206" y="12310"/>
                    </a:cubicBezTo>
                    <a:cubicBezTo>
                      <a:pt x="6118" y="12268"/>
                      <a:pt x="6046" y="12206"/>
                      <a:pt x="5967" y="12159"/>
                    </a:cubicBezTo>
                    <a:cubicBezTo>
                      <a:pt x="5803" y="12059"/>
                      <a:pt x="5664" y="11937"/>
                      <a:pt x="5525" y="11828"/>
                    </a:cubicBezTo>
                    <a:cubicBezTo>
                      <a:pt x="5257" y="11588"/>
                      <a:pt x="5018" y="11349"/>
                      <a:pt x="4829" y="11101"/>
                    </a:cubicBezTo>
                    <a:cubicBezTo>
                      <a:pt x="4728" y="10983"/>
                      <a:pt x="4640" y="10867"/>
                      <a:pt x="4560" y="10749"/>
                    </a:cubicBezTo>
                    <a:cubicBezTo>
                      <a:pt x="4477" y="10635"/>
                      <a:pt x="4405" y="10522"/>
                      <a:pt x="4337" y="10417"/>
                    </a:cubicBezTo>
                    <a:cubicBezTo>
                      <a:pt x="4203" y="10203"/>
                      <a:pt x="4095" y="10014"/>
                      <a:pt x="4010" y="9854"/>
                    </a:cubicBezTo>
                    <a:cubicBezTo>
                      <a:pt x="3918" y="9699"/>
                      <a:pt x="3859" y="9573"/>
                      <a:pt x="3813" y="9485"/>
                    </a:cubicBezTo>
                    <a:cubicBezTo>
                      <a:pt x="3771" y="9401"/>
                      <a:pt x="3746" y="9355"/>
                      <a:pt x="3746" y="9355"/>
                    </a:cubicBezTo>
                    <a:close/>
                    <a:moveTo>
                      <a:pt x="10026" y="12663"/>
                    </a:moveTo>
                    <a:lnTo>
                      <a:pt x="10026" y="12663"/>
                    </a:lnTo>
                    <a:cubicBezTo>
                      <a:pt x="9972" y="12705"/>
                      <a:pt x="9943" y="12756"/>
                      <a:pt x="9943" y="12810"/>
                    </a:cubicBezTo>
                    <a:lnTo>
                      <a:pt x="9943" y="12869"/>
                    </a:lnTo>
                    <a:cubicBezTo>
                      <a:pt x="9867" y="12882"/>
                      <a:pt x="9792" y="12894"/>
                      <a:pt x="9716" y="12902"/>
                    </a:cubicBezTo>
                    <a:lnTo>
                      <a:pt x="9716" y="12810"/>
                    </a:lnTo>
                    <a:cubicBezTo>
                      <a:pt x="9716" y="12781"/>
                      <a:pt x="9703" y="12751"/>
                      <a:pt x="9687" y="12722"/>
                    </a:cubicBezTo>
                    <a:cubicBezTo>
                      <a:pt x="9800" y="12709"/>
                      <a:pt x="9914" y="12692"/>
                      <a:pt x="10026" y="12663"/>
                    </a:cubicBezTo>
                    <a:close/>
                    <a:moveTo>
                      <a:pt x="1344" y="10022"/>
                    </a:moveTo>
                    <a:lnTo>
                      <a:pt x="1369" y="10148"/>
                    </a:lnTo>
                    <a:cubicBezTo>
                      <a:pt x="1382" y="10228"/>
                      <a:pt x="1403" y="10342"/>
                      <a:pt x="1419" y="10480"/>
                    </a:cubicBezTo>
                    <a:cubicBezTo>
                      <a:pt x="1441" y="10615"/>
                      <a:pt x="1466" y="10774"/>
                      <a:pt x="1487" y="10946"/>
                    </a:cubicBezTo>
                    <a:cubicBezTo>
                      <a:pt x="1508" y="11118"/>
                      <a:pt x="1529" y="11303"/>
                      <a:pt x="1550" y="11487"/>
                    </a:cubicBezTo>
                    <a:cubicBezTo>
                      <a:pt x="1567" y="11673"/>
                      <a:pt x="1588" y="11857"/>
                      <a:pt x="1601" y="12029"/>
                    </a:cubicBezTo>
                    <a:cubicBezTo>
                      <a:pt x="1617" y="12202"/>
                      <a:pt x="1626" y="12365"/>
                      <a:pt x="1634" y="12499"/>
                    </a:cubicBezTo>
                    <a:cubicBezTo>
                      <a:pt x="1646" y="12638"/>
                      <a:pt x="1651" y="12756"/>
                      <a:pt x="1655" y="12835"/>
                    </a:cubicBezTo>
                    <a:cubicBezTo>
                      <a:pt x="1655" y="12919"/>
                      <a:pt x="1659" y="12965"/>
                      <a:pt x="1659" y="12965"/>
                    </a:cubicBezTo>
                    <a:cubicBezTo>
                      <a:pt x="1659" y="12965"/>
                      <a:pt x="1651" y="12919"/>
                      <a:pt x="1634" y="12839"/>
                    </a:cubicBezTo>
                    <a:cubicBezTo>
                      <a:pt x="1626" y="12760"/>
                      <a:pt x="1601" y="12646"/>
                      <a:pt x="1584" y="12508"/>
                    </a:cubicBezTo>
                    <a:cubicBezTo>
                      <a:pt x="1567" y="12369"/>
                      <a:pt x="1541" y="12210"/>
                      <a:pt x="1520" y="12037"/>
                    </a:cubicBezTo>
                    <a:cubicBezTo>
                      <a:pt x="1495" y="11865"/>
                      <a:pt x="1475" y="11681"/>
                      <a:pt x="1458" y="11496"/>
                    </a:cubicBezTo>
                    <a:cubicBezTo>
                      <a:pt x="1437" y="11311"/>
                      <a:pt x="1419" y="11131"/>
                      <a:pt x="1403" y="10954"/>
                    </a:cubicBezTo>
                    <a:cubicBezTo>
                      <a:pt x="1390" y="10782"/>
                      <a:pt x="1378" y="10623"/>
                      <a:pt x="1369" y="10484"/>
                    </a:cubicBezTo>
                    <a:cubicBezTo>
                      <a:pt x="1357" y="10346"/>
                      <a:pt x="1357" y="10228"/>
                      <a:pt x="1349" y="10148"/>
                    </a:cubicBezTo>
                    <a:cubicBezTo>
                      <a:pt x="1349" y="10069"/>
                      <a:pt x="1344" y="10022"/>
                      <a:pt x="1344" y="10022"/>
                    </a:cubicBezTo>
                    <a:close/>
                    <a:moveTo>
                      <a:pt x="3670" y="12655"/>
                    </a:moveTo>
                    <a:cubicBezTo>
                      <a:pt x="3884" y="12655"/>
                      <a:pt x="4019" y="12747"/>
                      <a:pt x="4019" y="12810"/>
                    </a:cubicBezTo>
                    <a:cubicBezTo>
                      <a:pt x="4019" y="12873"/>
                      <a:pt x="3884" y="12965"/>
                      <a:pt x="3670" y="12965"/>
                    </a:cubicBezTo>
                    <a:cubicBezTo>
                      <a:pt x="3456" y="12965"/>
                      <a:pt x="3318" y="12873"/>
                      <a:pt x="3318" y="12810"/>
                    </a:cubicBezTo>
                    <a:cubicBezTo>
                      <a:pt x="3318" y="12747"/>
                      <a:pt x="3456" y="12655"/>
                      <a:pt x="3670" y="12655"/>
                    </a:cubicBezTo>
                    <a:close/>
                    <a:moveTo>
                      <a:pt x="4787" y="12655"/>
                    </a:moveTo>
                    <a:cubicBezTo>
                      <a:pt x="5001" y="12655"/>
                      <a:pt x="5140" y="12747"/>
                      <a:pt x="5140" y="12810"/>
                    </a:cubicBezTo>
                    <a:cubicBezTo>
                      <a:pt x="5140" y="12873"/>
                      <a:pt x="5001" y="12965"/>
                      <a:pt x="4787" y="12965"/>
                    </a:cubicBezTo>
                    <a:cubicBezTo>
                      <a:pt x="4573" y="12965"/>
                      <a:pt x="4438" y="12873"/>
                      <a:pt x="4438" y="12810"/>
                    </a:cubicBezTo>
                    <a:cubicBezTo>
                      <a:pt x="4438" y="12747"/>
                      <a:pt x="4573" y="12655"/>
                      <a:pt x="4787" y="12655"/>
                    </a:cubicBezTo>
                    <a:close/>
                    <a:moveTo>
                      <a:pt x="5908" y="12655"/>
                    </a:moveTo>
                    <a:cubicBezTo>
                      <a:pt x="6122" y="12655"/>
                      <a:pt x="6261" y="12747"/>
                      <a:pt x="6261" y="12810"/>
                    </a:cubicBezTo>
                    <a:cubicBezTo>
                      <a:pt x="6261" y="12873"/>
                      <a:pt x="6122" y="12965"/>
                      <a:pt x="5908" y="12965"/>
                    </a:cubicBezTo>
                    <a:cubicBezTo>
                      <a:pt x="5694" y="12965"/>
                      <a:pt x="5560" y="12873"/>
                      <a:pt x="5560" y="12810"/>
                    </a:cubicBezTo>
                    <a:cubicBezTo>
                      <a:pt x="5560" y="12747"/>
                      <a:pt x="5694" y="12655"/>
                      <a:pt x="5908" y="12655"/>
                    </a:cubicBezTo>
                    <a:close/>
                    <a:moveTo>
                      <a:pt x="7029" y="12655"/>
                    </a:moveTo>
                    <a:cubicBezTo>
                      <a:pt x="7243" y="12655"/>
                      <a:pt x="7381" y="12747"/>
                      <a:pt x="7381" y="12810"/>
                    </a:cubicBezTo>
                    <a:cubicBezTo>
                      <a:pt x="7381" y="12873"/>
                      <a:pt x="7243" y="12965"/>
                      <a:pt x="7029" y="12965"/>
                    </a:cubicBezTo>
                    <a:cubicBezTo>
                      <a:pt x="6815" y="12965"/>
                      <a:pt x="6676" y="12873"/>
                      <a:pt x="6676" y="12810"/>
                    </a:cubicBezTo>
                    <a:cubicBezTo>
                      <a:pt x="6676" y="12747"/>
                      <a:pt x="6815" y="12655"/>
                      <a:pt x="7029" y="12655"/>
                    </a:cubicBezTo>
                    <a:close/>
                    <a:moveTo>
                      <a:pt x="8150" y="12655"/>
                    </a:moveTo>
                    <a:cubicBezTo>
                      <a:pt x="8364" y="12655"/>
                      <a:pt x="8498" y="12747"/>
                      <a:pt x="8498" y="12810"/>
                    </a:cubicBezTo>
                    <a:cubicBezTo>
                      <a:pt x="8498" y="12873"/>
                      <a:pt x="8364" y="12965"/>
                      <a:pt x="8150" y="12965"/>
                    </a:cubicBezTo>
                    <a:cubicBezTo>
                      <a:pt x="7936" y="12965"/>
                      <a:pt x="7798" y="12873"/>
                      <a:pt x="7798" y="12810"/>
                    </a:cubicBezTo>
                    <a:cubicBezTo>
                      <a:pt x="7798" y="12747"/>
                      <a:pt x="7936" y="12655"/>
                      <a:pt x="8150" y="12655"/>
                    </a:cubicBezTo>
                    <a:close/>
                    <a:moveTo>
                      <a:pt x="9267" y="12655"/>
                    </a:moveTo>
                    <a:cubicBezTo>
                      <a:pt x="9485" y="12655"/>
                      <a:pt x="9619" y="12747"/>
                      <a:pt x="9619" y="12810"/>
                    </a:cubicBezTo>
                    <a:cubicBezTo>
                      <a:pt x="9619" y="12873"/>
                      <a:pt x="9485" y="12965"/>
                      <a:pt x="9267" y="12965"/>
                    </a:cubicBezTo>
                    <a:cubicBezTo>
                      <a:pt x="9052" y="12965"/>
                      <a:pt x="8918" y="12873"/>
                      <a:pt x="8918" y="12810"/>
                    </a:cubicBezTo>
                    <a:cubicBezTo>
                      <a:pt x="8918" y="12747"/>
                      <a:pt x="9052" y="12655"/>
                      <a:pt x="9267" y="12655"/>
                    </a:cubicBezTo>
                    <a:close/>
                    <a:moveTo>
                      <a:pt x="10387" y="12655"/>
                    </a:moveTo>
                    <a:cubicBezTo>
                      <a:pt x="10602" y="12655"/>
                      <a:pt x="10740" y="12747"/>
                      <a:pt x="10740" y="12810"/>
                    </a:cubicBezTo>
                    <a:cubicBezTo>
                      <a:pt x="10740" y="12873"/>
                      <a:pt x="10602" y="12965"/>
                      <a:pt x="10387" y="12965"/>
                    </a:cubicBezTo>
                    <a:cubicBezTo>
                      <a:pt x="10174" y="12965"/>
                      <a:pt x="10040" y="12873"/>
                      <a:pt x="10040" y="12810"/>
                    </a:cubicBezTo>
                    <a:cubicBezTo>
                      <a:pt x="10040" y="12747"/>
                      <a:pt x="10174" y="12655"/>
                      <a:pt x="10387" y="12655"/>
                    </a:cubicBezTo>
                    <a:close/>
                    <a:moveTo>
                      <a:pt x="11509" y="12655"/>
                    </a:moveTo>
                    <a:cubicBezTo>
                      <a:pt x="11722" y="12655"/>
                      <a:pt x="11861" y="12747"/>
                      <a:pt x="11861" y="12810"/>
                    </a:cubicBezTo>
                    <a:cubicBezTo>
                      <a:pt x="11861" y="12873"/>
                      <a:pt x="11722" y="12965"/>
                      <a:pt x="11509" y="12965"/>
                    </a:cubicBezTo>
                    <a:cubicBezTo>
                      <a:pt x="11294" y="12965"/>
                      <a:pt x="11156" y="12873"/>
                      <a:pt x="11156" y="12810"/>
                    </a:cubicBezTo>
                    <a:cubicBezTo>
                      <a:pt x="11156" y="12747"/>
                      <a:pt x="11294" y="12655"/>
                      <a:pt x="11509" y="12655"/>
                    </a:cubicBezTo>
                    <a:close/>
                    <a:moveTo>
                      <a:pt x="12629" y="12655"/>
                    </a:moveTo>
                    <a:cubicBezTo>
                      <a:pt x="12844" y="12655"/>
                      <a:pt x="12978" y="12747"/>
                      <a:pt x="12978" y="12810"/>
                    </a:cubicBezTo>
                    <a:cubicBezTo>
                      <a:pt x="12978" y="12873"/>
                      <a:pt x="12844" y="12965"/>
                      <a:pt x="12629" y="12965"/>
                    </a:cubicBezTo>
                    <a:cubicBezTo>
                      <a:pt x="12416" y="12965"/>
                      <a:pt x="12276" y="12873"/>
                      <a:pt x="12276" y="12810"/>
                    </a:cubicBezTo>
                    <a:cubicBezTo>
                      <a:pt x="12276" y="12747"/>
                      <a:pt x="12416" y="12655"/>
                      <a:pt x="12629" y="12655"/>
                    </a:cubicBezTo>
                    <a:close/>
                    <a:moveTo>
                      <a:pt x="13751" y="12655"/>
                    </a:moveTo>
                    <a:cubicBezTo>
                      <a:pt x="13964" y="12655"/>
                      <a:pt x="14099" y="12747"/>
                      <a:pt x="14099" y="12810"/>
                    </a:cubicBezTo>
                    <a:cubicBezTo>
                      <a:pt x="14099" y="12873"/>
                      <a:pt x="13964" y="12965"/>
                      <a:pt x="13751" y="12965"/>
                    </a:cubicBezTo>
                    <a:cubicBezTo>
                      <a:pt x="13532" y="12965"/>
                      <a:pt x="13398" y="12873"/>
                      <a:pt x="13398" y="12810"/>
                    </a:cubicBezTo>
                    <a:cubicBezTo>
                      <a:pt x="13398" y="12747"/>
                      <a:pt x="13532" y="12655"/>
                      <a:pt x="13751" y="12655"/>
                    </a:cubicBezTo>
                    <a:close/>
                    <a:moveTo>
                      <a:pt x="8587" y="12772"/>
                    </a:moveTo>
                    <a:lnTo>
                      <a:pt x="8825" y="12781"/>
                    </a:lnTo>
                    <a:cubicBezTo>
                      <a:pt x="8825" y="12789"/>
                      <a:pt x="8821" y="12801"/>
                      <a:pt x="8821" y="12810"/>
                    </a:cubicBezTo>
                    <a:lnTo>
                      <a:pt x="8821" y="12969"/>
                    </a:lnTo>
                    <a:lnTo>
                      <a:pt x="8595" y="12957"/>
                    </a:lnTo>
                    <a:lnTo>
                      <a:pt x="8595" y="12810"/>
                    </a:lnTo>
                    <a:cubicBezTo>
                      <a:pt x="8595" y="12797"/>
                      <a:pt x="8591" y="12785"/>
                      <a:pt x="8587" y="12772"/>
                    </a:cubicBezTo>
                    <a:close/>
                    <a:moveTo>
                      <a:pt x="3246" y="12814"/>
                    </a:moveTo>
                    <a:cubicBezTo>
                      <a:pt x="3246" y="12814"/>
                      <a:pt x="3246" y="12835"/>
                      <a:pt x="3258" y="12861"/>
                    </a:cubicBezTo>
                    <a:cubicBezTo>
                      <a:pt x="3267" y="12886"/>
                      <a:pt x="3293" y="12919"/>
                      <a:pt x="3334" y="12944"/>
                    </a:cubicBezTo>
                    <a:cubicBezTo>
                      <a:pt x="3409" y="12999"/>
                      <a:pt x="3540" y="13028"/>
                      <a:pt x="3670" y="13028"/>
                    </a:cubicBezTo>
                    <a:cubicBezTo>
                      <a:pt x="3796" y="13028"/>
                      <a:pt x="3926" y="12999"/>
                      <a:pt x="4006" y="12944"/>
                    </a:cubicBezTo>
                    <a:cubicBezTo>
                      <a:pt x="4044" y="12919"/>
                      <a:pt x="4069" y="12886"/>
                      <a:pt x="4082" y="12861"/>
                    </a:cubicBezTo>
                    <a:cubicBezTo>
                      <a:pt x="4094" y="12837"/>
                      <a:pt x="4090" y="12818"/>
                      <a:pt x="4094" y="12815"/>
                    </a:cubicBezTo>
                    <a:lnTo>
                      <a:pt x="4094" y="12815"/>
                    </a:lnTo>
                    <a:cubicBezTo>
                      <a:pt x="4091" y="12817"/>
                      <a:pt x="4098" y="12834"/>
                      <a:pt x="4090" y="12861"/>
                    </a:cubicBezTo>
                    <a:cubicBezTo>
                      <a:pt x="4082" y="12890"/>
                      <a:pt x="4060" y="12932"/>
                      <a:pt x="4023" y="12965"/>
                    </a:cubicBezTo>
                    <a:cubicBezTo>
                      <a:pt x="3981" y="12999"/>
                      <a:pt x="3930" y="13028"/>
                      <a:pt x="3868" y="13049"/>
                    </a:cubicBezTo>
                    <a:cubicBezTo>
                      <a:pt x="3804" y="13066"/>
                      <a:pt x="3737" y="13078"/>
                      <a:pt x="3670" y="13078"/>
                    </a:cubicBezTo>
                    <a:cubicBezTo>
                      <a:pt x="3603" y="13078"/>
                      <a:pt x="3531" y="13066"/>
                      <a:pt x="3473" y="13049"/>
                    </a:cubicBezTo>
                    <a:cubicBezTo>
                      <a:pt x="3409" y="13028"/>
                      <a:pt x="3355" y="12999"/>
                      <a:pt x="3318" y="12965"/>
                    </a:cubicBezTo>
                    <a:cubicBezTo>
                      <a:pt x="3275" y="12932"/>
                      <a:pt x="3254" y="12890"/>
                      <a:pt x="3250" y="12861"/>
                    </a:cubicBezTo>
                    <a:cubicBezTo>
                      <a:pt x="3242" y="12831"/>
                      <a:pt x="3246" y="12814"/>
                      <a:pt x="3246" y="12814"/>
                    </a:cubicBezTo>
                    <a:close/>
                    <a:moveTo>
                      <a:pt x="5211" y="12814"/>
                    </a:moveTo>
                    <a:cubicBezTo>
                      <a:pt x="5211" y="12814"/>
                      <a:pt x="5215" y="12831"/>
                      <a:pt x="5211" y="12861"/>
                    </a:cubicBezTo>
                    <a:cubicBezTo>
                      <a:pt x="5203" y="12890"/>
                      <a:pt x="5182" y="12932"/>
                      <a:pt x="5140" y="12965"/>
                    </a:cubicBezTo>
                    <a:cubicBezTo>
                      <a:pt x="5102" y="12999"/>
                      <a:pt x="5047" y="13028"/>
                      <a:pt x="4988" y="13049"/>
                    </a:cubicBezTo>
                    <a:cubicBezTo>
                      <a:pt x="4926" y="13066"/>
                      <a:pt x="4858" y="13078"/>
                      <a:pt x="4787" y="13078"/>
                    </a:cubicBezTo>
                    <a:cubicBezTo>
                      <a:pt x="4724" y="13078"/>
                      <a:pt x="4653" y="13066"/>
                      <a:pt x="4589" y="13049"/>
                    </a:cubicBezTo>
                    <a:cubicBezTo>
                      <a:pt x="4531" y="13028"/>
                      <a:pt x="4477" y="12999"/>
                      <a:pt x="4438" y="12965"/>
                    </a:cubicBezTo>
                    <a:cubicBezTo>
                      <a:pt x="4397" y="12932"/>
                      <a:pt x="4376" y="12890"/>
                      <a:pt x="4367" y="12861"/>
                    </a:cubicBezTo>
                    <a:cubicBezTo>
                      <a:pt x="4363" y="12834"/>
                      <a:pt x="4366" y="12817"/>
                      <a:pt x="4364" y="12815"/>
                    </a:cubicBezTo>
                    <a:lnTo>
                      <a:pt x="4364" y="12815"/>
                    </a:lnTo>
                    <a:cubicBezTo>
                      <a:pt x="4367" y="12817"/>
                      <a:pt x="4367" y="12837"/>
                      <a:pt x="4376" y="12861"/>
                    </a:cubicBezTo>
                    <a:cubicBezTo>
                      <a:pt x="4388" y="12886"/>
                      <a:pt x="4413" y="12919"/>
                      <a:pt x="4451" y="12944"/>
                    </a:cubicBezTo>
                    <a:cubicBezTo>
                      <a:pt x="4531" y="12999"/>
                      <a:pt x="4661" y="13028"/>
                      <a:pt x="4787" y="13028"/>
                    </a:cubicBezTo>
                    <a:cubicBezTo>
                      <a:pt x="4917" y="13028"/>
                      <a:pt x="5047" y="12999"/>
                      <a:pt x="5122" y="12944"/>
                    </a:cubicBezTo>
                    <a:cubicBezTo>
                      <a:pt x="5165" y="12919"/>
                      <a:pt x="5190" y="12886"/>
                      <a:pt x="5203" y="12861"/>
                    </a:cubicBezTo>
                    <a:cubicBezTo>
                      <a:pt x="5211" y="12835"/>
                      <a:pt x="5211" y="12814"/>
                      <a:pt x="5211" y="12814"/>
                    </a:cubicBezTo>
                    <a:close/>
                    <a:moveTo>
                      <a:pt x="6332" y="12814"/>
                    </a:moveTo>
                    <a:cubicBezTo>
                      <a:pt x="6332" y="12814"/>
                      <a:pt x="6337" y="12831"/>
                      <a:pt x="6328" y="12861"/>
                    </a:cubicBezTo>
                    <a:cubicBezTo>
                      <a:pt x="6323" y="12890"/>
                      <a:pt x="6302" y="12932"/>
                      <a:pt x="6261" y="12965"/>
                    </a:cubicBezTo>
                    <a:cubicBezTo>
                      <a:pt x="6223" y="12999"/>
                      <a:pt x="6168" y="13028"/>
                      <a:pt x="6105" y="13049"/>
                    </a:cubicBezTo>
                    <a:cubicBezTo>
                      <a:pt x="6046" y="13066"/>
                      <a:pt x="5975" y="13078"/>
                      <a:pt x="5908" y="13078"/>
                    </a:cubicBezTo>
                    <a:cubicBezTo>
                      <a:pt x="5841" y="13078"/>
                      <a:pt x="5769" y="13066"/>
                      <a:pt x="5711" y="13049"/>
                    </a:cubicBezTo>
                    <a:cubicBezTo>
                      <a:pt x="5647" y="13028"/>
                      <a:pt x="5597" y="12999"/>
                      <a:pt x="5556" y="12965"/>
                    </a:cubicBezTo>
                    <a:cubicBezTo>
                      <a:pt x="5517" y="12932"/>
                      <a:pt x="5496" y="12890"/>
                      <a:pt x="5488" y="12861"/>
                    </a:cubicBezTo>
                    <a:cubicBezTo>
                      <a:pt x="5484" y="12844"/>
                      <a:pt x="5484" y="12831"/>
                      <a:pt x="5485" y="12823"/>
                    </a:cubicBezTo>
                    <a:lnTo>
                      <a:pt x="5485" y="12823"/>
                    </a:lnTo>
                    <a:cubicBezTo>
                      <a:pt x="5486" y="12832"/>
                      <a:pt x="5489" y="12845"/>
                      <a:pt x="5496" y="12861"/>
                    </a:cubicBezTo>
                    <a:cubicBezTo>
                      <a:pt x="5509" y="12886"/>
                      <a:pt x="5535" y="12919"/>
                      <a:pt x="5572" y="12944"/>
                    </a:cubicBezTo>
                    <a:cubicBezTo>
                      <a:pt x="5651" y="12999"/>
                      <a:pt x="5782" y="13028"/>
                      <a:pt x="5908" y="13028"/>
                    </a:cubicBezTo>
                    <a:cubicBezTo>
                      <a:pt x="6038" y="13028"/>
                      <a:pt x="6168" y="12999"/>
                      <a:pt x="6244" y="12944"/>
                    </a:cubicBezTo>
                    <a:cubicBezTo>
                      <a:pt x="6286" y="12919"/>
                      <a:pt x="6311" y="12886"/>
                      <a:pt x="6319" y="12861"/>
                    </a:cubicBezTo>
                    <a:cubicBezTo>
                      <a:pt x="6332" y="12835"/>
                      <a:pt x="6332" y="12814"/>
                      <a:pt x="6332" y="12814"/>
                    </a:cubicBezTo>
                    <a:close/>
                    <a:moveTo>
                      <a:pt x="6605" y="12814"/>
                    </a:moveTo>
                    <a:cubicBezTo>
                      <a:pt x="6605" y="12814"/>
                      <a:pt x="6605" y="12835"/>
                      <a:pt x="6618" y="12861"/>
                    </a:cubicBezTo>
                    <a:cubicBezTo>
                      <a:pt x="6626" y="12886"/>
                      <a:pt x="6655" y="12919"/>
                      <a:pt x="6693" y="12944"/>
                    </a:cubicBezTo>
                    <a:cubicBezTo>
                      <a:pt x="6773" y="12999"/>
                      <a:pt x="6899" y="13028"/>
                      <a:pt x="7029" y="13028"/>
                    </a:cubicBezTo>
                    <a:cubicBezTo>
                      <a:pt x="7155" y="13028"/>
                      <a:pt x="7285" y="12999"/>
                      <a:pt x="7364" y="12944"/>
                    </a:cubicBezTo>
                    <a:cubicBezTo>
                      <a:pt x="7403" y="12919"/>
                      <a:pt x="7432" y="12886"/>
                      <a:pt x="7440" y="12861"/>
                    </a:cubicBezTo>
                    <a:cubicBezTo>
                      <a:pt x="7453" y="12835"/>
                      <a:pt x="7453" y="12814"/>
                      <a:pt x="7453" y="12814"/>
                    </a:cubicBezTo>
                    <a:lnTo>
                      <a:pt x="7453" y="12814"/>
                    </a:lnTo>
                    <a:cubicBezTo>
                      <a:pt x="7453" y="12814"/>
                      <a:pt x="7457" y="12831"/>
                      <a:pt x="7449" y="12861"/>
                    </a:cubicBezTo>
                    <a:cubicBezTo>
                      <a:pt x="7440" y="12890"/>
                      <a:pt x="7424" y="12932"/>
                      <a:pt x="7381" y="12965"/>
                    </a:cubicBezTo>
                    <a:cubicBezTo>
                      <a:pt x="7339" y="12999"/>
                      <a:pt x="7289" y="13028"/>
                      <a:pt x="7226" y="13049"/>
                    </a:cubicBezTo>
                    <a:cubicBezTo>
                      <a:pt x="7168" y="13066"/>
                      <a:pt x="7096" y="13078"/>
                      <a:pt x="7029" y="13078"/>
                    </a:cubicBezTo>
                    <a:cubicBezTo>
                      <a:pt x="6961" y="13078"/>
                      <a:pt x="6891" y="13066"/>
                      <a:pt x="6831" y="13049"/>
                    </a:cubicBezTo>
                    <a:cubicBezTo>
                      <a:pt x="6769" y="13028"/>
                      <a:pt x="6714" y="12999"/>
                      <a:pt x="6676" y="12965"/>
                    </a:cubicBezTo>
                    <a:cubicBezTo>
                      <a:pt x="6634" y="12932"/>
                      <a:pt x="6618" y="12890"/>
                      <a:pt x="6609" y="12861"/>
                    </a:cubicBezTo>
                    <a:cubicBezTo>
                      <a:pt x="6601" y="12831"/>
                      <a:pt x="6605" y="12814"/>
                      <a:pt x="6605" y="12814"/>
                    </a:cubicBezTo>
                    <a:close/>
                    <a:moveTo>
                      <a:pt x="7726" y="12814"/>
                    </a:moveTo>
                    <a:cubicBezTo>
                      <a:pt x="7726" y="12814"/>
                      <a:pt x="7726" y="12835"/>
                      <a:pt x="7738" y="12861"/>
                    </a:cubicBezTo>
                    <a:cubicBezTo>
                      <a:pt x="7747" y="12886"/>
                      <a:pt x="7772" y="12919"/>
                      <a:pt x="7814" y="12944"/>
                    </a:cubicBezTo>
                    <a:cubicBezTo>
                      <a:pt x="7852" y="12969"/>
                      <a:pt x="7902" y="12995"/>
                      <a:pt x="7961" y="13008"/>
                    </a:cubicBezTo>
                    <a:cubicBezTo>
                      <a:pt x="8019" y="13024"/>
                      <a:pt x="8083" y="13028"/>
                      <a:pt x="8150" y="13028"/>
                    </a:cubicBezTo>
                    <a:cubicBezTo>
                      <a:pt x="8276" y="13028"/>
                      <a:pt x="8406" y="12999"/>
                      <a:pt x="8486" y="12944"/>
                    </a:cubicBezTo>
                    <a:cubicBezTo>
                      <a:pt x="8523" y="12919"/>
                      <a:pt x="8548" y="12886"/>
                      <a:pt x="8561" y="12861"/>
                    </a:cubicBezTo>
                    <a:cubicBezTo>
                      <a:pt x="8573" y="12837"/>
                      <a:pt x="8570" y="12817"/>
                      <a:pt x="8573" y="12814"/>
                    </a:cubicBezTo>
                    <a:lnTo>
                      <a:pt x="8573" y="12814"/>
                    </a:lnTo>
                    <a:cubicBezTo>
                      <a:pt x="8571" y="12816"/>
                      <a:pt x="8578" y="12833"/>
                      <a:pt x="8569" y="12861"/>
                    </a:cubicBezTo>
                    <a:cubicBezTo>
                      <a:pt x="8561" y="12890"/>
                      <a:pt x="8540" y="12932"/>
                      <a:pt x="8503" y="12965"/>
                    </a:cubicBezTo>
                    <a:cubicBezTo>
                      <a:pt x="8461" y="12999"/>
                      <a:pt x="8410" y="13028"/>
                      <a:pt x="8347" y="13049"/>
                    </a:cubicBezTo>
                    <a:cubicBezTo>
                      <a:pt x="8284" y="13066"/>
                      <a:pt x="8217" y="13078"/>
                      <a:pt x="8150" y="13078"/>
                    </a:cubicBezTo>
                    <a:cubicBezTo>
                      <a:pt x="8083" y="13078"/>
                      <a:pt x="8011" y="13066"/>
                      <a:pt x="7953" y="13049"/>
                    </a:cubicBezTo>
                    <a:cubicBezTo>
                      <a:pt x="7889" y="13028"/>
                      <a:pt x="7835" y="12999"/>
                      <a:pt x="7798" y="12965"/>
                    </a:cubicBezTo>
                    <a:cubicBezTo>
                      <a:pt x="7755" y="12932"/>
                      <a:pt x="7734" y="12890"/>
                      <a:pt x="7730" y="12861"/>
                    </a:cubicBezTo>
                    <a:cubicBezTo>
                      <a:pt x="7722" y="12831"/>
                      <a:pt x="7726" y="12814"/>
                      <a:pt x="7726" y="12814"/>
                    </a:cubicBezTo>
                    <a:close/>
                    <a:moveTo>
                      <a:pt x="9691" y="12814"/>
                    </a:moveTo>
                    <a:cubicBezTo>
                      <a:pt x="9691" y="12814"/>
                      <a:pt x="9695" y="12831"/>
                      <a:pt x="9691" y="12861"/>
                    </a:cubicBezTo>
                    <a:cubicBezTo>
                      <a:pt x="9682" y="12890"/>
                      <a:pt x="9662" y="12932"/>
                      <a:pt x="9619" y="12965"/>
                    </a:cubicBezTo>
                    <a:cubicBezTo>
                      <a:pt x="9581" y="12999"/>
                      <a:pt x="9527" y="13028"/>
                      <a:pt x="9468" y="13049"/>
                    </a:cubicBezTo>
                    <a:cubicBezTo>
                      <a:pt x="9405" y="13066"/>
                      <a:pt x="9338" y="13078"/>
                      <a:pt x="9267" y="13078"/>
                    </a:cubicBezTo>
                    <a:cubicBezTo>
                      <a:pt x="9203" y="13078"/>
                      <a:pt x="9133" y="13066"/>
                      <a:pt x="9069" y="13049"/>
                    </a:cubicBezTo>
                    <a:cubicBezTo>
                      <a:pt x="9011" y="13028"/>
                      <a:pt x="8956" y="12999"/>
                      <a:pt x="8918" y="12965"/>
                    </a:cubicBezTo>
                    <a:cubicBezTo>
                      <a:pt x="8876" y="12932"/>
                      <a:pt x="8856" y="12890"/>
                      <a:pt x="8847" y="12861"/>
                    </a:cubicBezTo>
                    <a:cubicBezTo>
                      <a:pt x="8843" y="12834"/>
                      <a:pt x="8846" y="12817"/>
                      <a:pt x="8843" y="12815"/>
                    </a:cubicBezTo>
                    <a:lnTo>
                      <a:pt x="8843" y="12815"/>
                    </a:lnTo>
                    <a:cubicBezTo>
                      <a:pt x="8847" y="12817"/>
                      <a:pt x="8847" y="12837"/>
                      <a:pt x="8856" y="12861"/>
                    </a:cubicBezTo>
                    <a:cubicBezTo>
                      <a:pt x="8868" y="12886"/>
                      <a:pt x="8893" y="12919"/>
                      <a:pt x="8931" y="12944"/>
                    </a:cubicBezTo>
                    <a:cubicBezTo>
                      <a:pt x="9011" y="12999"/>
                      <a:pt x="9141" y="13028"/>
                      <a:pt x="9267" y="13028"/>
                    </a:cubicBezTo>
                    <a:cubicBezTo>
                      <a:pt x="9397" y="13028"/>
                      <a:pt x="9527" y="12999"/>
                      <a:pt x="9602" y="12944"/>
                    </a:cubicBezTo>
                    <a:cubicBezTo>
                      <a:pt x="9645" y="12919"/>
                      <a:pt x="9670" y="12886"/>
                      <a:pt x="9682" y="12861"/>
                    </a:cubicBezTo>
                    <a:cubicBezTo>
                      <a:pt x="9691" y="12835"/>
                      <a:pt x="9691" y="12814"/>
                      <a:pt x="9691" y="12814"/>
                    </a:cubicBezTo>
                    <a:close/>
                    <a:moveTo>
                      <a:pt x="10811" y="12814"/>
                    </a:moveTo>
                    <a:cubicBezTo>
                      <a:pt x="10811" y="12814"/>
                      <a:pt x="10815" y="12831"/>
                      <a:pt x="10807" y="12861"/>
                    </a:cubicBezTo>
                    <a:cubicBezTo>
                      <a:pt x="10803" y="12890"/>
                      <a:pt x="10782" y="12932"/>
                      <a:pt x="10740" y="12965"/>
                    </a:cubicBezTo>
                    <a:cubicBezTo>
                      <a:pt x="10703" y="12999"/>
                      <a:pt x="10648" y="13028"/>
                      <a:pt x="10585" y="13049"/>
                    </a:cubicBezTo>
                    <a:cubicBezTo>
                      <a:pt x="10526" y="13066"/>
                      <a:pt x="10455" y="13078"/>
                      <a:pt x="10387" y="13078"/>
                    </a:cubicBezTo>
                    <a:cubicBezTo>
                      <a:pt x="10321" y="13078"/>
                      <a:pt x="10253" y="13066"/>
                      <a:pt x="10191" y="13049"/>
                    </a:cubicBezTo>
                    <a:cubicBezTo>
                      <a:pt x="10127" y="13028"/>
                      <a:pt x="10077" y="12999"/>
                      <a:pt x="10035" y="12965"/>
                    </a:cubicBezTo>
                    <a:cubicBezTo>
                      <a:pt x="9997" y="12932"/>
                      <a:pt x="9976" y="12890"/>
                      <a:pt x="9968" y="12861"/>
                    </a:cubicBezTo>
                    <a:cubicBezTo>
                      <a:pt x="9963" y="12843"/>
                      <a:pt x="9964" y="12830"/>
                      <a:pt x="9965" y="12822"/>
                    </a:cubicBezTo>
                    <a:lnTo>
                      <a:pt x="9965" y="12822"/>
                    </a:lnTo>
                    <a:cubicBezTo>
                      <a:pt x="9966" y="12830"/>
                      <a:pt x="9968" y="12845"/>
                      <a:pt x="9976" y="12861"/>
                    </a:cubicBezTo>
                    <a:cubicBezTo>
                      <a:pt x="9989" y="12886"/>
                      <a:pt x="10014" y="12919"/>
                      <a:pt x="10052" y="12944"/>
                    </a:cubicBezTo>
                    <a:cubicBezTo>
                      <a:pt x="10131" y="12999"/>
                      <a:pt x="10261" y="13028"/>
                      <a:pt x="10387" y="13028"/>
                    </a:cubicBezTo>
                    <a:cubicBezTo>
                      <a:pt x="10518" y="13028"/>
                      <a:pt x="10648" y="12999"/>
                      <a:pt x="10724" y="12944"/>
                    </a:cubicBezTo>
                    <a:cubicBezTo>
                      <a:pt x="10765" y="12919"/>
                      <a:pt x="10790" y="12886"/>
                      <a:pt x="10799" y="12861"/>
                    </a:cubicBezTo>
                    <a:cubicBezTo>
                      <a:pt x="10811" y="12835"/>
                      <a:pt x="10811" y="12814"/>
                      <a:pt x="10811" y="12814"/>
                    </a:cubicBezTo>
                    <a:close/>
                    <a:moveTo>
                      <a:pt x="11084" y="12814"/>
                    </a:moveTo>
                    <a:cubicBezTo>
                      <a:pt x="11084" y="12814"/>
                      <a:pt x="11084" y="12835"/>
                      <a:pt x="11098" y="12861"/>
                    </a:cubicBezTo>
                    <a:cubicBezTo>
                      <a:pt x="11106" y="12886"/>
                      <a:pt x="11135" y="12919"/>
                      <a:pt x="11173" y="12944"/>
                    </a:cubicBezTo>
                    <a:cubicBezTo>
                      <a:pt x="11210" y="12969"/>
                      <a:pt x="11265" y="12995"/>
                      <a:pt x="11324" y="13008"/>
                    </a:cubicBezTo>
                    <a:cubicBezTo>
                      <a:pt x="11383" y="13024"/>
                      <a:pt x="11441" y="13028"/>
                      <a:pt x="11509" y="13028"/>
                    </a:cubicBezTo>
                    <a:cubicBezTo>
                      <a:pt x="11635" y="13028"/>
                      <a:pt x="11765" y="12999"/>
                      <a:pt x="11844" y="12944"/>
                    </a:cubicBezTo>
                    <a:cubicBezTo>
                      <a:pt x="11882" y="12919"/>
                      <a:pt x="11912" y="12886"/>
                      <a:pt x="11920" y="12861"/>
                    </a:cubicBezTo>
                    <a:cubicBezTo>
                      <a:pt x="11933" y="12835"/>
                      <a:pt x="11933" y="12814"/>
                      <a:pt x="11933" y="12814"/>
                    </a:cubicBezTo>
                    <a:lnTo>
                      <a:pt x="11933" y="12814"/>
                    </a:lnTo>
                    <a:cubicBezTo>
                      <a:pt x="11933" y="12814"/>
                      <a:pt x="11937" y="12831"/>
                      <a:pt x="11929" y="12861"/>
                    </a:cubicBezTo>
                    <a:cubicBezTo>
                      <a:pt x="11920" y="12890"/>
                      <a:pt x="11904" y="12932"/>
                      <a:pt x="11861" y="12965"/>
                    </a:cubicBezTo>
                    <a:cubicBezTo>
                      <a:pt x="11823" y="12999"/>
                      <a:pt x="11769" y="13028"/>
                      <a:pt x="11706" y="13049"/>
                    </a:cubicBezTo>
                    <a:cubicBezTo>
                      <a:pt x="11643" y="13066"/>
                      <a:pt x="11576" y="13078"/>
                      <a:pt x="11509" y="13078"/>
                    </a:cubicBezTo>
                    <a:cubicBezTo>
                      <a:pt x="11441" y="13078"/>
                      <a:pt x="11370" y="13066"/>
                      <a:pt x="11311" y="13049"/>
                    </a:cubicBezTo>
                    <a:cubicBezTo>
                      <a:pt x="11249" y="13028"/>
                      <a:pt x="11193" y="12999"/>
                      <a:pt x="11156" y="12965"/>
                    </a:cubicBezTo>
                    <a:cubicBezTo>
                      <a:pt x="11114" y="12932"/>
                      <a:pt x="11098" y="12890"/>
                      <a:pt x="11088" y="12861"/>
                    </a:cubicBezTo>
                    <a:cubicBezTo>
                      <a:pt x="11080" y="12831"/>
                      <a:pt x="11084" y="12814"/>
                      <a:pt x="11084" y="12814"/>
                    </a:cubicBezTo>
                    <a:close/>
                    <a:moveTo>
                      <a:pt x="12206" y="12814"/>
                    </a:moveTo>
                    <a:cubicBezTo>
                      <a:pt x="12206" y="12814"/>
                      <a:pt x="12206" y="12835"/>
                      <a:pt x="12218" y="12861"/>
                    </a:cubicBezTo>
                    <a:cubicBezTo>
                      <a:pt x="12226" y="12886"/>
                      <a:pt x="12251" y="12919"/>
                      <a:pt x="12294" y="12944"/>
                    </a:cubicBezTo>
                    <a:cubicBezTo>
                      <a:pt x="12369" y="12999"/>
                      <a:pt x="12499" y="13028"/>
                      <a:pt x="12629" y="13028"/>
                    </a:cubicBezTo>
                    <a:cubicBezTo>
                      <a:pt x="12755" y="13028"/>
                      <a:pt x="12886" y="12999"/>
                      <a:pt x="12966" y="12944"/>
                    </a:cubicBezTo>
                    <a:cubicBezTo>
                      <a:pt x="13003" y="12919"/>
                      <a:pt x="13028" y="12886"/>
                      <a:pt x="13041" y="12861"/>
                    </a:cubicBezTo>
                    <a:cubicBezTo>
                      <a:pt x="13053" y="12837"/>
                      <a:pt x="13050" y="12817"/>
                      <a:pt x="13053" y="12815"/>
                    </a:cubicBezTo>
                    <a:lnTo>
                      <a:pt x="13053" y="12815"/>
                    </a:lnTo>
                    <a:cubicBezTo>
                      <a:pt x="13050" y="12817"/>
                      <a:pt x="13057" y="12834"/>
                      <a:pt x="13049" y="12861"/>
                    </a:cubicBezTo>
                    <a:cubicBezTo>
                      <a:pt x="13041" y="12890"/>
                      <a:pt x="13020" y="12932"/>
                      <a:pt x="12982" y="12965"/>
                    </a:cubicBezTo>
                    <a:cubicBezTo>
                      <a:pt x="12940" y="12999"/>
                      <a:pt x="12890" y="13028"/>
                      <a:pt x="12827" y="13049"/>
                    </a:cubicBezTo>
                    <a:cubicBezTo>
                      <a:pt x="12764" y="13066"/>
                      <a:pt x="12697" y="13078"/>
                      <a:pt x="12629" y="13078"/>
                    </a:cubicBezTo>
                    <a:cubicBezTo>
                      <a:pt x="12563" y="13078"/>
                      <a:pt x="12491" y="13066"/>
                      <a:pt x="12433" y="13049"/>
                    </a:cubicBezTo>
                    <a:cubicBezTo>
                      <a:pt x="12369" y="13028"/>
                      <a:pt x="12315" y="12999"/>
                      <a:pt x="12276" y="12965"/>
                    </a:cubicBezTo>
                    <a:cubicBezTo>
                      <a:pt x="12235" y="12932"/>
                      <a:pt x="12214" y="12890"/>
                      <a:pt x="12210" y="12861"/>
                    </a:cubicBezTo>
                    <a:cubicBezTo>
                      <a:pt x="12201" y="12831"/>
                      <a:pt x="12206" y="12814"/>
                      <a:pt x="12206" y="12814"/>
                    </a:cubicBezTo>
                    <a:close/>
                    <a:moveTo>
                      <a:pt x="14171" y="12814"/>
                    </a:moveTo>
                    <a:cubicBezTo>
                      <a:pt x="14171" y="12814"/>
                      <a:pt x="14175" y="12831"/>
                      <a:pt x="14171" y="12861"/>
                    </a:cubicBezTo>
                    <a:cubicBezTo>
                      <a:pt x="14162" y="12890"/>
                      <a:pt x="14141" y="12932"/>
                      <a:pt x="14099" y="12965"/>
                    </a:cubicBezTo>
                    <a:cubicBezTo>
                      <a:pt x="14061" y="12999"/>
                      <a:pt x="14007" y="13028"/>
                      <a:pt x="13948" y="13049"/>
                    </a:cubicBezTo>
                    <a:cubicBezTo>
                      <a:pt x="13885" y="13066"/>
                      <a:pt x="13818" y="13078"/>
                      <a:pt x="13751" y="13078"/>
                    </a:cubicBezTo>
                    <a:cubicBezTo>
                      <a:pt x="13683" y="13078"/>
                      <a:pt x="13612" y="13066"/>
                      <a:pt x="13549" y="13049"/>
                    </a:cubicBezTo>
                    <a:cubicBezTo>
                      <a:pt x="13491" y="13028"/>
                      <a:pt x="13435" y="12999"/>
                      <a:pt x="13398" y="12965"/>
                    </a:cubicBezTo>
                    <a:cubicBezTo>
                      <a:pt x="13356" y="12932"/>
                      <a:pt x="13334" y="12890"/>
                      <a:pt x="13326" y="12861"/>
                    </a:cubicBezTo>
                    <a:cubicBezTo>
                      <a:pt x="13322" y="12831"/>
                      <a:pt x="13326" y="12814"/>
                      <a:pt x="13326" y="12814"/>
                    </a:cubicBezTo>
                    <a:cubicBezTo>
                      <a:pt x="13326" y="12814"/>
                      <a:pt x="13326" y="12835"/>
                      <a:pt x="13334" y="12861"/>
                    </a:cubicBezTo>
                    <a:cubicBezTo>
                      <a:pt x="13348" y="12886"/>
                      <a:pt x="13373" y="12919"/>
                      <a:pt x="13410" y="12944"/>
                    </a:cubicBezTo>
                    <a:cubicBezTo>
                      <a:pt x="13491" y="12999"/>
                      <a:pt x="13621" y="13028"/>
                      <a:pt x="13751" y="13028"/>
                    </a:cubicBezTo>
                    <a:cubicBezTo>
                      <a:pt x="13877" y="13028"/>
                      <a:pt x="14007" y="12999"/>
                      <a:pt x="14086" y="12944"/>
                    </a:cubicBezTo>
                    <a:cubicBezTo>
                      <a:pt x="14124" y="12919"/>
                      <a:pt x="14150" y="12886"/>
                      <a:pt x="14162" y="12861"/>
                    </a:cubicBezTo>
                    <a:cubicBezTo>
                      <a:pt x="14171" y="12835"/>
                      <a:pt x="14171" y="12814"/>
                      <a:pt x="14171" y="12814"/>
                    </a:cubicBezTo>
                    <a:close/>
                    <a:moveTo>
                      <a:pt x="3725" y="13251"/>
                    </a:moveTo>
                    <a:lnTo>
                      <a:pt x="3670" y="13528"/>
                    </a:lnTo>
                    <a:lnTo>
                      <a:pt x="3611" y="13251"/>
                    </a:lnTo>
                    <a:close/>
                    <a:moveTo>
                      <a:pt x="4845" y="13251"/>
                    </a:moveTo>
                    <a:lnTo>
                      <a:pt x="4787" y="13528"/>
                    </a:lnTo>
                    <a:lnTo>
                      <a:pt x="4732" y="13251"/>
                    </a:lnTo>
                    <a:close/>
                    <a:moveTo>
                      <a:pt x="5967" y="13251"/>
                    </a:moveTo>
                    <a:lnTo>
                      <a:pt x="5908" y="13528"/>
                    </a:lnTo>
                    <a:lnTo>
                      <a:pt x="5853" y="13251"/>
                    </a:lnTo>
                    <a:close/>
                    <a:moveTo>
                      <a:pt x="7083" y="13251"/>
                    </a:moveTo>
                    <a:lnTo>
                      <a:pt x="7029" y="13528"/>
                    </a:lnTo>
                    <a:lnTo>
                      <a:pt x="6974" y="13251"/>
                    </a:lnTo>
                    <a:close/>
                    <a:moveTo>
                      <a:pt x="8205" y="13251"/>
                    </a:moveTo>
                    <a:lnTo>
                      <a:pt x="8150" y="13528"/>
                    </a:lnTo>
                    <a:lnTo>
                      <a:pt x="8091" y="13251"/>
                    </a:lnTo>
                    <a:close/>
                    <a:moveTo>
                      <a:pt x="9325" y="13251"/>
                    </a:moveTo>
                    <a:lnTo>
                      <a:pt x="9267" y="13528"/>
                    </a:lnTo>
                    <a:lnTo>
                      <a:pt x="9212" y="13251"/>
                    </a:lnTo>
                    <a:close/>
                    <a:moveTo>
                      <a:pt x="10447" y="13251"/>
                    </a:moveTo>
                    <a:lnTo>
                      <a:pt x="10387" y="13528"/>
                    </a:lnTo>
                    <a:lnTo>
                      <a:pt x="10333" y="13251"/>
                    </a:lnTo>
                    <a:close/>
                    <a:moveTo>
                      <a:pt x="11563" y="13251"/>
                    </a:moveTo>
                    <a:lnTo>
                      <a:pt x="11509" y="13528"/>
                    </a:lnTo>
                    <a:lnTo>
                      <a:pt x="11454" y="13251"/>
                    </a:lnTo>
                    <a:close/>
                    <a:moveTo>
                      <a:pt x="12685" y="13251"/>
                    </a:moveTo>
                    <a:lnTo>
                      <a:pt x="12629" y="13528"/>
                    </a:lnTo>
                    <a:lnTo>
                      <a:pt x="12571" y="13251"/>
                    </a:lnTo>
                    <a:close/>
                    <a:moveTo>
                      <a:pt x="13805" y="13251"/>
                    </a:moveTo>
                    <a:lnTo>
                      <a:pt x="13751" y="13528"/>
                    </a:lnTo>
                    <a:lnTo>
                      <a:pt x="13692" y="13251"/>
                    </a:lnTo>
                    <a:close/>
                    <a:moveTo>
                      <a:pt x="3095" y="13624"/>
                    </a:moveTo>
                    <a:cubicBezTo>
                      <a:pt x="3309" y="13624"/>
                      <a:pt x="3448" y="13713"/>
                      <a:pt x="3448" y="13776"/>
                    </a:cubicBezTo>
                    <a:cubicBezTo>
                      <a:pt x="3448" y="13839"/>
                      <a:pt x="3309" y="13931"/>
                      <a:pt x="3095" y="13931"/>
                    </a:cubicBezTo>
                    <a:cubicBezTo>
                      <a:pt x="2880" y="13931"/>
                      <a:pt x="2746" y="13839"/>
                      <a:pt x="2746" y="13776"/>
                    </a:cubicBezTo>
                    <a:cubicBezTo>
                      <a:pt x="2746" y="13713"/>
                      <a:pt x="2880" y="13624"/>
                      <a:pt x="3095" y="13624"/>
                    </a:cubicBezTo>
                    <a:close/>
                    <a:moveTo>
                      <a:pt x="4216" y="13624"/>
                    </a:moveTo>
                    <a:cubicBezTo>
                      <a:pt x="4430" y="13624"/>
                      <a:pt x="4568" y="13713"/>
                      <a:pt x="4568" y="13776"/>
                    </a:cubicBezTo>
                    <a:cubicBezTo>
                      <a:pt x="4568" y="13839"/>
                      <a:pt x="4430" y="13931"/>
                      <a:pt x="4216" y="13931"/>
                    </a:cubicBezTo>
                    <a:cubicBezTo>
                      <a:pt x="4002" y="13931"/>
                      <a:pt x="3868" y="13839"/>
                      <a:pt x="3868" y="13776"/>
                    </a:cubicBezTo>
                    <a:cubicBezTo>
                      <a:pt x="3868" y="13713"/>
                      <a:pt x="4002" y="13624"/>
                      <a:pt x="4216" y="13624"/>
                    </a:cubicBezTo>
                    <a:close/>
                    <a:moveTo>
                      <a:pt x="5337" y="13624"/>
                    </a:moveTo>
                    <a:cubicBezTo>
                      <a:pt x="5551" y="13624"/>
                      <a:pt x="5686" y="13713"/>
                      <a:pt x="5686" y="13776"/>
                    </a:cubicBezTo>
                    <a:cubicBezTo>
                      <a:pt x="5686" y="13839"/>
                      <a:pt x="5551" y="13931"/>
                      <a:pt x="5337" y="13931"/>
                    </a:cubicBezTo>
                    <a:cubicBezTo>
                      <a:pt x="5122" y="13931"/>
                      <a:pt x="4984" y="13839"/>
                      <a:pt x="4984" y="13776"/>
                    </a:cubicBezTo>
                    <a:cubicBezTo>
                      <a:pt x="4984" y="13713"/>
                      <a:pt x="5122" y="13624"/>
                      <a:pt x="5337" y="13624"/>
                    </a:cubicBezTo>
                    <a:close/>
                    <a:moveTo>
                      <a:pt x="6457" y="13624"/>
                    </a:moveTo>
                    <a:cubicBezTo>
                      <a:pt x="6672" y="13624"/>
                      <a:pt x="6806" y="13713"/>
                      <a:pt x="6806" y="13776"/>
                    </a:cubicBezTo>
                    <a:cubicBezTo>
                      <a:pt x="6806" y="13839"/>
                      <a:pt x="6672" y="13931"/>
                      <a:pt x="6457" y="13931"/>
                    </a:cubicBezTo>
                    <a:cubicBezTo>
                      <a:pt x="6244" y="13931"/>
                      <a:pt x="6105" y="13839"/>
                      <a:pt x="6105" y="13776"/>
                    </a:cubicBezTo>
                    <a:cubicBezTo>
                      <a:pt x="6105" y="13713"/>
                      <a:pt x="6244" y="13624"/>
                      <a:pt x="6457" y="13624"/>
                    </a:cubicBezTo>
                    <a:close/>
                    <a:moveTo>
                      <a:pt x="7575" y="13624"/>
                    </a:moveTo>
                    <a:cubicBezTo>
                      <a:pt x="7789" y="13624"/>
                      <a:pt x="7928" y="13713"/>
                      <a:pt x="7928" y="13776"/>
                    </a:cubicBezTo>
                    <a:cubicBezTo>
                      <a:pt x="7928" y="13839"/>
                      <a:pt x="7789" y="13931"/>
                      <a:pt x="7575" y="13931"/>
                    </a:cubicBezTo>
                    <a:cubicBezTo>
                      <a:pt x="7360" y="13931"/>
                      <a:pt x="7226" y="13839"/>
                      <a:pt x="7226" y="13776"/>
                    </a:cubicBezTo>
                    <a:cubicBezTo>
                      <a:pt x="7226" y="13713"/>
                      <a:pt x="7360" y="13624"/>
                      <a:pt x="7575" y="13624"/>
                    </a:cubicBezTo>
                    <a:close/>
                    <a:moveTo>
                      <a:pt x="8695" y="13624"/>
                    </a:moveTo>
                    <a:cubicBezTo>
                      <a:pt x="8910" y="13624"/>
                      <a:pt x="9048" y="13713"/>
                      <a:pt x="9048" y="13776"/>
                    </a:cubicBezTo>
                    <a:cubicBezTo>
                      <a:pt x="9048" y="13839"/>
                      <a:pt x="8910" y="13931"/>
                      <a:pt x="8695" y="13931"/>
                    </a:cubicBezTo>
                    <a:cubicBezTo>
                      <a:pt x="8482" y="13931"/>
                      <a:pt x="8347" y="13839"/>
                      <a:pt x="8347" y="13776"/>
                    </a:cubicBezTo>
                    <a:cubicBezTo>
                      <a:pt x="8347" y="13713"/>
                      <a:pt x="8482" y="13624"/>
                      <a:pt x="8695" y="13624"/>
                    </a:cubicBezTo>
                    <a:close/>
                    <a:moveTo>
                      <a:pt x="9817" y="13624"/>
                    </a:moveTo>
                    <a:cubicBezTo>
                      <a:pt x="10030" y="13624"/>
                      <a:pt x="10170" y="13713"/>
                      <a:pt x="10170" y="13776"/>
                    </a:cubicBezTo>
                    <a:cubicBezTo>
                      <a:pt x="10170" y="13839"/>
                      <a:pt x="10030" y="13931"/>
                      <a:pt x="9817" y="13931"/>
                    </a:cubicBezTo>
                    <a:cubicBezTo>
                      <a:pt x="9602" y="13931"/>
                      <a:pt x="9464" y="13839"/>
                      <a:pt x="9464" y="13776"/>
                    </a:cubicBezTo>
                    <a:cubicBezTo>
                      <a:pt x="9464" y="13713"/>
                      <a:pt x="9602" y="13624"/>
                      <a:pt x="9817" y="13624"/>
                    </a:cubicBezTo>
                    <a:close/>
                    <a:moveTo>
                      <a:pt x="10937" y="13624"/>
                    </a:moveTo>
                    <a:cubicBezTo>
                      <a:pt x="11152" y="13624"/>
                      <a:pt x="11286" y="13713"/>
                      <a:pt x="11286" y="13776"/>
                    </a:cubicBezTo>
                    <a:cubicBezTo>
                      <a:pt x="11286" y="13839"/>
                      <a:pt x="11152" y="13931"/>
                      <a:pt x="10937" y="13931"/>
                    </a:cubicBezTo>
                    <a:cubicBezTo>
                      <a:pt x="10724" y="13931"/>
                      <a:pt x="10585" y="13839"/>
                      <a:pt x="10585" y="13776"/>
                    </a:cubicBezTo>
                    <a:cubicBezTo>
                      <a:pt x="10585" y="13713"/>
                      <a:pt x="10724" y="13624"/>
                      <a:pt x="10937" y="13624"/>
                    </a:cubicBezTo>
                    <a:close/>
                    <a:moveTo>
                      <a:pt x="12055" y="13624"/>
                    </a:moveTo>
                    <a:cubicBezTo>
                      <a:pt x="12268" y="13624"/>
                      <a:pt x="12407" y="13713"/>
                      <a:pt x="12407" y="13776"/>
                    </a:cubicBezTo>
                    <a:cubicBezTo>
                      <a:pt x="12407" y="13839"/>
                      <a:pt x="12268" y="13931"/>
                      <a:pt x="12055" y="13931"/>
                    </a:cubicBezTo>
                    <a:cubicBezTo>
                      <a:pt x="11840" y="13931"/>
                      <a:pt x="11706" y="13839"/>
                      <a:pt x="11706" y="13776"/>
                    </a:cubicBezTo>
                    <a:cubicBezTo>
                      <a:pt x="11706" y="13713"/>
                      <a:pt x="11840" y="13624"/>
                      <a:pt x="12055" y="13624"/>
                    </a:cubicBezTo>
                    <a:close/>
                    <a:moveTo>
                      <a:pt x="13175" y="13624"/>
                    </a:moveTo>
                    <a:cubicBezTo>
                      <a:pt x="13390" y="13624"/>
                      <a:pt x="13528" y="13713"/>
                      <a:pt x="13528" y="13776"/>
                    </a:cubicBezTo>
                    <a:cubicBezTo>
                      <a:pt x="13528" y="13839"/>
                      <a:pt x="13390" y="13931"/>
                      <a:pt x="13175" y="13931"/>
                    </a:cubicBezTo>
                    <a:cubicBezTo>
                      <a:pt x="12962" y="13931"/>
                      <a:pt x="12827" y="13839"/>
                      <a:pt x="12827" y="13776"/>
                    </a:cubicBezTo>
                    <a:cubicBezTo>
                      <a:pt x="12827" y="13713"/>
                      <a:pt x="12962" y="13624"/>
                      <a:pt x="13175" y="13624"/>
                    </a:cubicBezTo>
                    <a:close/>
                    <a:moveTo>
                      <a:pt x="14297" y="13624"/>
                    </a:moveTo>
                    <a:cubicBezTo>
                      <a:pt x="14510" y="13624"/>
                      <a:pt x="14649" y="13713"/>
                      <a:pt x="14649" y="13776"/>
                    </a:cubicBezTo>
                    <a:cubicBezTo>
                      <a:pt x="14649" y="13839"/>
                      <a:pt x="14510" y="13931"/>
                      <a:pt x="14297" y="13931"/>
                    </a:cubicBezTo>
                    <a:cubicBezTo>
                      <a:pt x="14082" y="13931"/>
                      <a:pt x="13944" y="13839"/>
                      <a:pt x="13944" y="13776"/>
                    </a:cubicBezTo>
                    <a:cubicBezTo>
                      <a:pt x="13944" y="13713"/>
                      <a:pt x="14082" y="13624"/>
                      <a:pt x="14297" y="13624"/>
                    </a:cubicBezTo>
                    <a:close/>
                    <a:moveTo>
                      <a:pt x="3519" y="13784"/>
                    </a:moveTo>
                    <a:cubicBezTo>
                      <a:pt x="3519" y="13784"/>
                      <a:pt x="3523" y="13801"/>
                      <a:pt x="3519" y="13830"/>
                    </a:cubicBezTo>
                    <a:cubicBezTo>
                      <a:pt x="3510" y="13859"/>
                      <a:pt x="3490" y="13901"/>
                      <a:pt x="3448" y="13931"/>
                    </a:cubicBezTo>
                    <a:cubicBezTo>
                      <a:pt x="3409" y="13965"/>
                      <a:pt x="3355" y="13998"/>
                      <a:pt x="3297" y="14015"/>
                    </a:cubicBezTo>
                    <a:cubicBezTo>
                      <a:pt x="3233" y="14035"/>
                      <a:pt x="3167" y="14045"/>
                      <a:pt x="3095" y="14045"/>
                    </a:cubicBezTo>
                    <a:cubicBezTo>
                      <a:pt x="3028" y="14045"/>
                      <a:pt x="2961" y="14035"/>
                      <a:pt x="2898" y="14015"/>
                    </a:cubicBezTo>
                    <a:cubicBezTo>
                      <a:pt x="2839" y="13998"/>
                      <a:pt x="2785" y="13965"/>
                      <a:pt x="2742" y="13931"/>
                    </a:cubicBezTo>
                    <a:cubicBezTo>
                      <a:pt x="2704" y="13901"/>
                      <a:pt x="2684" y="13859"/>
                      <a:pt x="2675" y="13830"/>
                    </a:cubicBezTo>
                    <a:cubicBezTo>
                      <a:pt x="2671" y="13801"/>
                      <a:pt x="2675" y="13784"/>
                      <a:pt x="2671" y="13784"/>
                    </a:cubicBezTo>
                    <a:lnTo>
                      <a:pt x="2671" y="13784"/>
                    </a:lnTo>
                    <a:cubicBezTo>
                      <a:pt x="2675" y="13784"/>
                      <a:pt x="2675" y="13801"/>
                      <a:pt x="2684" y="13826"/>
                    </a:cubicBezTo>
                    <a:cubicBezTo>
                      <a:pt x="2696" y="13851"/>
                      <a:pt x="2721" y="13884"/>
                      <a:pt x="2760" y="13910"/>
                    </a:cubicBezTo>
                    <a:cubicBezTo>
                      <a:pt x="2839" y="13969"/>
                      <a:pt x="2969" y="13998"/>
                      <a:pt x="3095" y="13998"/>
                    </a:cubicBezTo>
                    <a:cubicBezTo>
                      <a:pt x="3225" y="13998"/>
                      <a:pt x="3355" y="13969"/>
                      <a:pt x="3431" y="13910"/>
                    </a:cubicBezTo>
                    <a:cubicBezTo>
                      <a:pt x="3473" y="13884"/>
                      <a:pt x="3498" y="13851"/>
                      <a:pt x="3506" y="13826"/>
                    </a:cubicBezTo>
                    <a:cubicBezTo>
                      <a:pt x="3519" y="13801"/>
                      <a:pt x="3519" y="13784"/>
                      <a:pt x="3519" y="13784"/>
                    </a:cubicBezTo>
                    <a:close/>
                    <a:moveTo>
                      <a:pt x="3792" y="13784"/>
                    </a:moveTo>
                    <a:cubicBezTo>
                      <a:pt x="3792" y="13784"/>
                      <a:pt x="3792" y="13801"/>
                      <a:pt x="3804" y="13826"/>
                    </a:cubicBezTo>
                    <a:cubicBezTo>
                      <a:pt x="3818" y="13851"/>
                      <a:pt x="3843" y="13884"/>
                      <a:pt x="3880" y="13910"/>
                    </a:cubicBezTo>
                    <a:cubicBezTo>
                      <a:pt x="3960" y="13969"/>
                      <a:pt x="4090" y="13998"/>
                      <a:pt x="4216" y="13998"/>
                    </a:cubicBezTo>
                    <a:cubicBezTo>
                      <a:pt x="4347" y="13998"/>
                      <a:pt x="4472" y="13969"/>
                      <a:pt x="4552" y="13910"/>
                    </a:cubicBezTo>
                    <a:cubicBezTo>
                      <a:pt x="4593" y="13884"/>
                      <a:pt x="4619" y="13851"/>
                      <a:pt x="4628" y="13826"/>
                    </a:cubicBezTo>
                    <a:cubicBezTo>
                      <a:pt x="4640" y="13801"/>
                      <a:pt x="4640" y="13784"/>
                      <a:pt x="4640" y="13784"/>
                    </a:cubicBezTo>
                    <a:lnTo>
                      <a:pt x="4640" y="13784"/>
                    </a:lnTo>
                    <a:cubicBezTo>
                      <a:pt x="4640" y="13784"/>
                      <a:pt x="4644" y="13801"/>
                      <a:pt x="4636" y="13830"/>
                    </a:cubicBezTo>
                    <a:cubicBezTo>
                      <a:pt x="4632" y="13859"/>
                      <a:pt x="4611" y="13901"/>
                      <a:pt x="4568" y="13931"/>
                    </a:cubicBezTo>
                    <a:cubicBezTo>
                      <a:pt x="4531" y="13965"/>
                      <a:pt x="4477" y="13998"/>
                      <a:pt x="4413" y="14015"/>
                    </a:cubicBezTo>
                    <a:cubicBezTo>
                      <a:pt x="4355" y="14035"/>
                      <a:pt x="4283" y="14045"/>
                      <a:pt x="4216" y="14045"/>
                    </a:cubicBezTo>
                    <a:cubicBezTo>
                      <a:pt x="4149" y="14045"/>
                      <a:pt x="4078" y="14035"/>
                      <a:pt x="4019" y="14015"/>
                    </a:cubicBezTo>
                    <a:cubicBezTo>
                      <a:pt x="3956" y="13998"/>
                      <a:pt x="3905" y="13965"/>
                      <a:pt x="3863" y="13931"/>
                    </a:cubicBezTo>
                    <a:cubicBezTo>
                      <a:pt x="3826" y="13901"/>
                      <a:pt x="3804" y="13859"/>
                      <a:pt x="3796" y="13830"/>
                    </a:cubicBezTo>
                    <a:cubicBezTo>
                      <a:pt x="3787" y="13801"/>
                      <a:pt x="3792" y="13784"/>
                      <a:pt x="3792" y="13784"/>
                    </a:cubicBezTo>
                    <a:close/>
                    <a:moveTo>
                      <a:pt x="4913" y="13784"/>
                    </a:moveTo>
                    <a:cubicBezTo>
                      <a:pt x="4913" y="13784"/>
                      <a:pt x="4913" y="13801"/>
                      <a:pt x="4926" y="13826"/>
                    </a:cubicBezTo>
                    <a:cubicBezTo>
                      <a:pt x="4934" y="13851"/>
                      <a:pt x="4963" y="13884"/>
                      <a:pt x="5001" y="13910"/>
                    </a:cubicBezTo>
                    <a:cubicBezTo>
                      <a:pt x="5081" y="13969"/>
                      <a:pt x="5207" y="13998"/>
                      <a:pt x="5337" y="13998"/>
                    </a:cubicBezTo>
                    <a:cubicBezTo>
                      <a:pt x="5463" y="13998"/>
                      <a:pt x="5593" y="13969"/>
                      <a:pt x="5673" y="13910"/>
                    </a:cubicBezTo>
                    <a:cubicBezTo>
                      <a:pt x="5711" y="13884"/>
                      <a:pt x="5736" y="13851"/>
                      <a:pt x="5748" y="13826"/>
                    </a:cubicBezTo>
                    <a:cubicBezTo>
                      <a:pt x="5761" y="13801"/>
                      <a:pt x="5761" y="13784"/>
                      <a:pt x="5761" y="13784"/>
                    </a:cubicBezTo>
                    <a:lnTo>
                      <a:pt x="5761" y="13784"/>
                    </a:lnTo>
                    <a:cubicBezTo>
                      <a:pt x="5761" y="13784"/>
                      <a:pt x="5765" y="13801"/>
                      <a:pt x="5757" y="13830"/>
                    </a:cubicBezTo>
                    <a:cubicBezTo>
                      <a:pt x="5748" y="13859"/>
                      <a:pt x="5727" y="13901"/>
                      <a:pt x="5690" y="13931"/>
                    </a:cubicBezTo>
                    <a:cubicBezTo>
                      <a:pt x="5647" y="13965"/>
                      <a:pt x="5597" y="13998"/>
                      <a:pt x="5535" y="14015"/>
                    </a:cubicBezTo>
                    <a:cubicBezTo>
                      <a:pt x="5471" y="14035"/>
                      <a:pt x="5405" y="14045"/>
                      <a:pt x="5337" y="14045"/>
                    </a:cubicBezTo>
                    <a:cubicBezTo>
                      <a:pt x="5270" y="14045"/>
                      <a:pt x="5198" y="14035"/>
                      <a:pt x="5140" y="14015"/>
                    </a:cubicBezTo>
                    <a:cubicBezTo>
                      <a:pt x="5077" y="13998"/>
                      <a:pt x="5022" y="13965"/>
                      <a:pt x="4984" y="13931"/>
                    </a:cubicBezTo>
                    <a:cubicBezTo>
                      <a:pt x="4942" y="13901"/>
                      <a:pt x="4921" y="13859"/>
                      <a:pt x="4917" y="13830"/>
                    </a:cubicBezTo>
                    <a:cubicBezTo>
                      <a:pt x="4909" y="13801"/>
                      <a:pt x="4913" y="13784"/>
                      <a:pt x="4913" y="13784"/>
                    </a:cubicBezTo>
                    <a:close/>
                    <a:moveTo>
                      <a:pt x="6034" y="13784"/>
                    </a:moveTo>
                    <a:cubicBezTo>
                      <a:pt x="6034" y="13784"/>
                      <a:pt x="6034" y="13801"/>
                      <a:pt x="6046" y="13826"/>
                    </a:cubicBezTo>
                    <a:cubicBezTo>
                      <a:pt x="6054" y="13851"/>
                      <a:pt x="6080" y="13884"/>
                      <a:pt x="6122" y="13910"/>
                    </a:cubicBezTo>
                    <a:cubicBezTo>
                      <a:pt x="6198" y="13969"/>
                      <a:pt x="6328" y="13998"/>
                      <a:pt x="6457" y="13998"/>
                    </a:cubicBezTo>
                    <a:cubicBezTo>
                      <a:pt x="6583" y="13998"/>
                      <a:pt x="6714" y="13969"/>
                      <a:pt x="6794" y="13910"/>
                    </a:cubicBezTo>
                    <a:cubicBezTo>
                      <a:pt x="6831" y="13884"/>
                      <a:pt x="6857" y="13851"/>
                      <a:pt x="6870" y="13826"/>
                    </a:cubicBezTo>
                    <a:cubicBezTo>
                      <a:pt x="6878" y="13801"/>
                      <a:pt x="6878" y="13784"/>
                      <a:pt x="6882" y="13784"/>
                    </a:cubicBezTo>
                    <a:lnTo>
                      <a:pt x="6882" y="13784"/>
                    </a:lnTo>
                    <a:cubicBezTo>
                      <a:pt x="6878" y="13784"/>
                      <a:pt x="6886" y="13801"/>
                      <a:pt x="6878" y="13830"/>
                    </a:cubicBezTo>
                    <a:cubicBezTo>
                      <a:pt x="6870" y="13859"/>
                      <a:pt x="6848" y="13901"/>
                      <a:pt x="6810" y="13931"/>
                    </a:cubicBezTo>
                    <a:cubicBezTo>
                      <a:pt x="6769" y="13965"/>
                      <a:pt x="6714" y="13998"/>
                      <a:pt x="6655" y="14015"/>
                    </a:cubicBezTo>
                    <a:cubicBezTo>
                      <a:pt x="6593" y="14035"/>
                      <a:pt x="6525" y="14045"/>
                      <a:pt x="6457" y="14045"/>
                    </a:cubicBezTo>
                    <a:cubicBezTo>
                      <a:pt x="6391" y="14045"/>
                      <a:pt x="6319" y="14035"/>
                      <a:pt x="6256" y="14015"/>
                    </a:cubicBezTo>
                    <a:cubicBezTo>
                      <a:pt x="6198" y="13998"/>
                      <a:pt x="6143" y="13965"/>
                      <a:pt x="6105" y="13931"/>
                    </a:cubicBezTo>
                    <a:cubicBezTo>
                      <a:pt x="6064" y="13901"/>
                      <a:pt x="6042" y="13859"/>
                      <a:pt x="6034" y="13830"/>
                    </a:cubicBezTo>
                    <a:cubicBezTo>
                      <a:pt x="6029" y="13801"/>
                      <a:pt x="6034" y="13784"/>
                      <a:pt x="6034" y="13784"/>
                    </a:cubicBezTo>
                    <a:close/>
                    <a:moveTo>
                      <a:pt x="7999" y="13784"/>
                    </a:moveTo>
                    <a:cubicBezTo>
                      <a:pt x="7999" y="13784"/>
                      <a:pt x="8003" y="13801"/>
                      <a:pt x="7999" y="13830"/>
                    </a:cubicBezTo>
                    <a:cubicBezTo>
                      <a:pt x="7990" y="13859"/>
                      <a:pt x="7969" y="13901"/>
                      <a:pt x="7928" y="13931"/>
                    </a:cubicBezTo>
                    <a:cubicBezTo>
                      <a:pt x="7889" y="13965"/>
                      <a:pt x="7835" y="13998"/>
                      <a:pt x="7776" y="14015"/>
                    </a:cubicBezTo>
                    <a:cubicBezTo>
                      <a:pt x="7713" y="14035"/>
                      <a:pt x="7646" y="14045"/>
                      <a:pt x="7575" y="14045"/>
                    </a:cubicBezTo>
                    <a:cubicBezTo>
                      <a:pt x="7511" y="14045"/>
                      <a:pt x="7440" y="14035"/>
                      <a:pt x="7377" y="14015"/>
                    </a:cubicBezTo>
                    <a:cubicBezTo>
                      <a:pt x="7319" y="13998"/>
                      <a:pt x="7264" y="13965"/>
                      <a:pt x="7222" y="13931"/>
                    </a:cubicBezTo>
                    <a:cubicBezTo>
                      <a:pt x="7184" y="13901"/>
                      <a:pt x="7163" y="13859"/>
                      <a:pt x="7155" y="13830"/>
                    </a:cubicBezTo>
                    <a:cubicBezTo>
                      <a:pt x="7151" y="13801"/>
                      <a:pt x="7155" y="13784"/>
                      <a:pt x="7151" y="13784"/>
                    </a:cubicBezTo>
                    <a:lnTo>
                      <a:pt x="7151" y="13784"/>
                    </a:lnTo>
                    <a:cubicBezTo>
                      <a:pt x="7155" y="13784"/>
                      <a:pt x="7155" y="13801"/>
                      <a:pt x="7163" y="13826"/>
                    </a:cubicBezTo>
                    <a:cubicBezTo>
                      <a:pt x="7176" y="13851"/>
                      <a:pt x="7201" y="13884"/>
                      <a:pt x="7238" y="13910"/>
                    </a:cubicBezTo>
                    <a:cubicBezTo>
                      <a:pt x="7281" y="13940"/>
                      <a:pt x="7331" y="13960"/>
                      <a:pt x="7390" y="13977"/>
                    </a:cubicBezTo>
                    <a:cubicBezTo>
                      <a:pt x="7449" y="13990"/>
                      <a:pt x="7511" y="13998"/>
                      <a:pt x="7579" y="13998"/>
                    </a:cubicBezTo>
                    <a:cubicBezTo>
                      <a:pt x="7705" y="13998"/>
                      <a:pt x="7835" y="13969"/>
                      <a:pt x="7910" y="13910"/>
                    </a:cubicBezTo>
                    <a:cubicBezTo>
                      <a:pt x="7953" y="13884"/>
                      <a:pt x="7978" y="13851"/>
                      <a:pt x="7990" y="13826"/>
                    </a:cubicBezTo>
                    <a:cubicBezTo>
                      <a:pt x="7999" y="13801"/>
                      <a:pt x="7999" y="13784"/>
                      <a:pt x="7999" y="13784"/>
                    </a:cubicBezTo>
                    <a:close/>
                    <a:moveTo>
                      <a:pt x="9120" y="13784"/>
                    </a:moveTo>
                    <a:cubicBezTo>
                      <a:pt x="9120" y="13784"/>
                      <a:pt x="9124" y="13801"/>
                      <a:pt x="9116" y="13830"/>
                    </a:cubicBezTo>
                    <a:cubicBezTo>
                      <a:pt x="9112" y="13859"/>
                      <a:pt x="9090" y="13901"/>
                      <a:pt x="9048" y="13931"/>
                    </a:cubicBezTo>
                    <a:cubicBezTo>
                      <a:pt x="9011" y="13965"/>
                      <a:pt x="8956" y="13998"/>
                      <a:pt x="8893" y="14015"/>
                    </a:cubicBezTo>
                    <a:cubicBezTo>
                      <a:pt x="8834" y="14035"/>
                      <a:pt x="8763" y="14045"/>
                      <a:pt x="8695" y="14045"/>
                    </a:cubicBezTo>
                    <a:cubicBezTo>
                      <a:pt x="8629" y="14045"/>
                      <a:pt x="8557" y="14035"/>
                      <a:pt x="8498" y="14015"/>
                    </a:cubicBezTo>
                    <a:cubicBezTo>
                      <a:pt x="8435" y="13998"/>
                      <a:pt x="8385" y="13965"/>
                      <a:pt x="8343" y="13931"/>
                    </a:cubicBezTo>
                    <a:cubicBezTo>
                      <a:pt x="8305" y="13901"/>
                      <a:pt x="8284" y="13859"/>
                      <a:pt x="8276" y="13830"/>
                    </a:cubicBezTo>
                    <a:cubicBezTo>
                      <a:pt x="8271" y="13814"/>
                      <a:pt x="8272" y="13801"/>
                      <a:pt x="8272" y="13793"/>
                    </a:cubicBezTo>
                    <a:lnTo>
                      <a:pt x="8272" y="13793"/>
                    </a:lnTo>
                    <a:cubicBezTo>
                      <a:pt x="8274" y="13801"/>
                      <a:pt x="8277" y="13812"/>
                      <a:pt x="8284" y="13826"/>
                    </a:cubicBezTo>
                    <a:cubicBezTo>
                      <a:pt x="8296" y="13851"/>
                      <a:pt x="8322" y="13884"/>
                      <a:pt x="8360" y="13910"/>
                    </a:cubicBezTo>
                    <a:cubicBezTo>
                      <a:pt x="8439" y="13969"/>
                      <a:pt x="8569" y="13998"/>
                      <a:pt x="8695" y="13998"/>
                    </a:cubicBezTo>
                    <a:cubicBezTo>
                      <a:pt x="8825" y="13998"/>
                      <a:pt x="8951" y="13969"/>
                      <a:pt x="9032" y="13910"/>
                    </a:cubicBezTo>
                    <a:cubicBezTo>
                      <a:pt x="9073" y="13884"/>
                      <a:pt x="9098" y="13851"/>
                      <a:pt x="9108" y="13826"/>
                    </a:cubicBezTo>
                    <a:cubicBezTo>
                      <a:pt x="9120" y="13801"/>
                      <a:pt x="9120" y="13784"/>
                      <a:pt x="9120" y="13784"/>
                    </a:cubicBezTo>
                    <a:close/>
                    <a:moveTo>
                      <a:pt x="9393" y="13784"/>
                    </a:moveTo>
                    <a:cubicBezTo>
                      <a:pt x="9393" y="13784"/>
                      <a:pt x="9393" y="13801"/>
                      <a:pt x="9405" y="13826"/>
                    </a:cubicBezTo>
                    <a:cubicBezTo>
                      <a:pt x="9414" y="13851"/>
                      <a:pt x="9443" y="13884"/>
                      <a:pt x="9480" y="13910"/>
                    </a:cubicBezTo>
                    <a:cubicBezTo>
                      <a:pt x="9561" y="13969"/>
                      <a:pt x="9687" y="13998"/>
                      <a:pt x="9817" y="13998"/>
                    </a:cubicBezTo>
                    <a:cubicBezTo>
                      <a:pt x="9943" y="13998"/>
                      <a:pt x="10073" y="13969"/>
                      <a:pt x="10152" y="13910"/>
                    </a:cubicBezTo>
                    <a:cubicBezTo>
                      <a:pt x="10191" y="13884"/>
                      <a:pt x="10216" y="13851"/>
                      <a:pt x="10228" y="13826"/>
                    </a:cubicBezTo>
                    <a:cubicBezTo>
                      <a:pt x="10241" y="13801"/>
                      <a:pt x="10241" y="13784"/>
                      <a:pt x="10241" y="13784"/>
                    </a:cubicBezTo>
                    <a:lnTo>
                      <a:pt x="10241" y="13784"/>
                    </a:lnTo>
                    <a:cubicBezTo>
                      <a:pt x="10241" y="13784"/>
                      <a:pt x="10245" y="13801"/>
                      <a:pt x="10236" y="13830"/>
                    </a:cubicBezTo>
                    <a:cubicBezTo>
                      <a:pt x="10228" y="13859"/>
                      <a:pt x="10207" y="13901"/>
                      <a:pt x="10170" y="13931"/>
                    </a:cubicBezTo>
                    <a:cubicBezTo>
                      <a:pt x="10127" y="13965"/>
                      <a:pt x="10077" y="13998"/>
                      <a:pt x="10014" y="14015"/>
                    </a:cubicBezTo>
                    <a:cubicBezTo>
                      <a:pt x="9951" y="14035"/>
                      <a:pt x="9883" y="14045"/>
                      <a:pt x="9817" y="14045"/>
                    </a:cubicBezTo>
                    <a:cubicBezTo>
                      <a:pt x="9749" y="14045"/>
                      <a:pt x="9678" y="14035"/>
                      <a:pt x="9619" y="14015"/>
                    </a:cubicBezTo>
                    <a:cubicBezTo>
                      <a:pt x="9556" y="13998"/>
                      <a:pt x="9501" y="13965"/>
                      <a:pt x="9464" y="13931"/>
                    </a:cubicBezTo>
                    <a:cubicBezTo>
                      <a:pt x="9422" y="13901"/>
                      <a:pt x="9401" y="13859"/>
                      <a:pt x="9397" y="13830"/>
                    </a:cubicBezTo>
                    <a:cubicBezTo>
                      <a:pt x="9389" y="13801"/>
                      <a:pt x="9393" y="13784"/>
                      <a:pt x="9393" y="13784"/>
                    </a:cubicBezTo>
                    <a:close/>
                    <a:moveTo>
                      <a:pt x="10513" y="13784"/>
                    </a:moveTo>
                    <a:cubicBezTo>
                      <a:pt x="10513" y="13784"/>
                      <a:pt x="10513" y="13801"/>
                      <a:pt x="10526" y="13826"/>
                    </a:cubicBezTo>
                    <a:cubicBezTo>
                      <a:pt x="10534" y="13851"/>
                      <a:pt x="10559" y="13884"/>
                      <a:pt x="10602" y="13910"/>
                    </a:cubicBezTo>
                    <a:cubicBezTo>
                      <a:pt x="10639" y="13940"/>
                      <a:pt x="10689" y="13960"/>
                      <a:pt x="10749" y="13977"/>
                    </a:cubicBezTo>
                    <a:cubicBezTo>
                      <a:pt x="10807" y="13990"/>
                      <a:pt x="10871" y="13998"/>
                      <a:pt x="10937" y="13998"/>
                    </a:cubicBezTo>
                    <a:cubicBezTo>
                      <a:pt x="11063" y="13998"/>
                      <a:pt x="11193" y="13969"/>
                      <a:pt x="11274" y="13910"/>
                    </a:cubicBezTo>
                    <a:cubicBezTo>
                      <a:pt x="11311" y="13884"/>
                      <a:pt x="11336" y="13851"/>
                      <a:pt x="11349" y="13826"/>
                    </a:cubicBezTo>
                    <a:cubicBezTo>
                      <a:pt x="11358" y="13801"/>
                      <a:pt x="11358" y="13784"/>
                      <a:pt x="11362" y="13784"/>
                    </a:cubicBezTo>
                    <a:lnTo>
                      <a:pt x="11362" y="13784"/>
                    </a:lnTo>
                    <a:cubicBezTo>
                      <a:pt x="11358" y="13784"/>
                      <a:pt x="11366" y="13801"/>
                      <a:pt x="11358" y="13830"/>
                    </a:cubicBezTo>
                    <a:cubicBezTo>
                      <a:pt x="11349" y="13859"/>
                      <a:pt x="11328" y="13901"/>
                      <a:pt x="11290" y="13931"/>
                    </a:cubicBezTo>
                    <a:cubicBezTo>
                      <a:pt x="11249" y="13965"/>
                      <a:pt x="11198" y="13998"/>
                      <a:pt x="11135" y="14015"/>
                    </a:cubicBezTo>
                    <a:cubicBezTo>
                      <a:pt x="11072" y="14035"/>
                      <a:pt x="11005" y="14045"/>
                      <a:pt x="10937" y="14045"/>
                    </a:cubicBezTo>
                    <a:cubicBezTo>
                      <a:pt x="10871" y="14045"/>
                      <a:pt x="10799" y="14035"/>
                      <a:pt x="10740" y="14015"/>
                    </a:cubicBezTo>
                    <a:cubicBezTo>
                      <a:pt x="10677" y="13998"/>
                      <a:pt x="10623" y="13965"/>
                      <a:pt x="10585" y="13931"/>
                    </a:cubicBezTo>
                    <a:cubicBezTo>
                      <a:pt x="10543" y="13901"/>
                      <a:pt x="10522" y="13859"/>
                      <a:pt x="10513" y="13830"/>
                    </a:cubicBezTo>
                    <a:cubicBezTo>
                      <a:pt x="10509" y="13801"/>
                      <a:pt x="10513" y="13784"/>
                      <a:pt x="10513" y="13784"/>
                    </a:cubicBezTo>
                    <a:close/>
                    <a:moveTo>
                      <a:pt x="12478" y="13784"/>
                    </a:moveTo>
                    <a:cubicBezTo>
                      <a:pt x="12478" y="13784"/>
                      <a:pt x="12483" y="13801"/>
                      <a:pt x="12478" y="13830"/>
                    </a:cubicBezTo>
                    <a:cubicBezTo>
                      <a:pt x="12470" y="13859"/>
                      <a:pt x="12449" y="13901"/>
                      <a:pt x="12407" y="13931"/>
                    </a:cubicBezTo>
                    <a:cubicBezTo>
                      <a:pt x="12369" y="13965"/>
                      <a:pt x="12315" y="13998"/>
                      <a:pt x="12256" y="14015"/>
                    </a:cubicBezTo>
                    <a:cubicBezTo>
                      <a:pt x="12193" y="14035"/>
                      <a:pt x="12125" y="14045"/>
                      <a:pt x="12055" y="14045"/>
                    </a:cubicBezTo>
                    <a:cubicBezTo>
                      <a:pt x="11987" y="14045"/>
                      <a:pt x="11920" y="14035"/>
                      <a:pt x="11857" y="14015"/>
                    </a:cubicBezTo>
                    <a:cubicBezTo>
                      <a:pt x="11798" y="13998"/>
                      <a:pt x="11743" y="13965"/>
                      <a:pt x="11702" y="13931"/>
                    </a:cubicBezTo>
                    <a:cubicBezTo>
                      <a:pt x="11664" y="13901"/>
                      <a:pt x="11643" y="13859"/>
                      <a:pt x="11635" y="13830"/>
                    </a:cubicBezTo>
                    <a:cubicBezTo>
                      <a:pt x="11631" y="13801"/>
                      <a:pt x="11635" y="13784"/>
                      <a:pt x="11631" y="13784"/>
                    </a:cubicBezTo>
                    <a:lnTo>
                      <a:pt x="11631" y="13784"/>
                    </a:lnTo>
                    <a:cubicBezTo>
                      <a:pt x="11635" y="13784"/>
                      <a:pt x="11635" y="13801"/>
                      <a:pt x="11643" y="13826"/>
                    </a:cubicBezTo>
                    <a:cubicBezTo>
                      <a:pt x="11656" y="13851"/>
                      <a:pt x="11681" y="13884"/>
                      <a:pt x="11718" y="13910"/>
                    </a:cubicBezTo>
                    <a:cubicBezTo>
                      <a:pt x="11798" y="13969"/>
                      <a:pt x="11929" y="13998"/>
                      <a:pt x="12055" y="13998"/>
                    </a:cubicBezTo>
                    <a:cubicBezTo>
                      <a:pt x="12185" y="13998"/>
                      <a:pt x="12315" y="13969"/>
                      <a:pt x="12390" y="13910"/>
                    </a:cubicBezTo>
                    <a:cubicBezTo>
                      <a:pt x="12433" y="13884"/>
                      <a:pt x="12458" y="13851"/>
                      <a:pt x="12470" y="13826"/>
                    </a:cubicBezTo>
                    <a:cubicBezTo>
                      <a:pt x="12478" y="13801"/>
                      <a:pt x="12478" y="13784"/>
                      <a:pt x="12478" y="13784"/>
                    </a:cubicBezTo>
                    <a:close/>
                    <a:moveTo>
                      <a:pt x="13599" y="13784"/>
                    </a:moveTo>
                    <a:cubicBezTo>
                      <a:pt x="13599" y="13784"/>
                      <a:pt x="13603" y="13801"/>
                      <a:pt x="13595" y="13830"/>
                    </a:cubicBezTo>
                    <a:cubicBezTo>
                      <a:pt x="13591" y="13859"/>
                      <a:pt x="13570" y="13901"/>
                      <a:pt x="13528" y="13931"/>
                    </a:cubicBezTo>
                    <a:cubicBezTo>
                      <a:pt x="13491" y="13965"/>
                      <a:pt x="13435" y="13998"/>
                      <a:pt x="13373" y="14015"/>
                    </a:cubicBezTo>
                    <a:cubicBezTo>
                      <a:pt x="13314" y="14035"/>
                      <a:pt x="13243" y="14045"/>
                      <a:pt x="13175" y="14045"/>
                    </a:cubicBezTo>
                    <a:cubicBezTo>
                      <a:pt x="13108" y="14045"/>
                      <a:pt x="13037" y="14035"/>
                      <a:pt x="12978" y="14015"/>
                    </a:cubicBezTo>
                    <a:cubicBezTo>
                      <a:pt x="12915" y="13998"/>
                      <a:pt x="12865" y="13965"/>
                      <a:pt x="12823" y="13931"/>
                    </a:cubicBezTo>
                    <a:cubicBezTo>
                      <a:pt x="12785" y="13901"/>
                      <a:pt x="12764" y="13859"/>
                      <a:pt x="12755" y="13830"/>
                    </a:cubicBezTo>
                    <a:cubicBezTo>
                      <a:pt x="12750" y="13812"/>
                      <a:pt x="12751" y="13799"/>
                      <a:pt x="12752" y="13791"/>
                    </a:cubicBezTo>
                    <a:lnTo>
                      <a:pt x="12752" y="13791"/>
                    </a:lnTo>
                    <a:cubicBezTo>
                      <a:pt x="12753" y="13799"/>
                      <a:pt x="12756" y="13811"/>
                      <a:pt x="12764" y="13826"/>
                    </a:cubicBezTo>
                    <a:cubicBezTo>
                      <a:pt x="12776" y="13851"/>
                      <a:pt x="12801" y="13884"/>
                      <a:pt x="12840" y="13910"/>
                    </a:cubicBezTo>
                    <a:cubicBezTo>
                      <a:pt x="12919" y="13969"/>
                      <a:pt x="13049" y="13998"/>
                      <a:pt x="13175" y="13998"/>
                    </a:cubicBezTo>
                    <a:cubicBezTo>
                      <a:pt x="13305" y="13998"/>
                      <a:pt x="13435" y="13969"/>
                      <a:pt x="13511" y="13910"/>
                    </a:cubicBezTo>
                    <a:cubicBezTo>
                      <a:pt x="13553" y="13884"/>
                      <a:pt x="13578" y="13851"/>
                      <a:pt x="13586" y="13826"/>
                    </a:cubicBezTo>
                    <a:cubicBezTo>
                      <a:pt x="13599" y="13801"/>
                      <a:pt x="13599" y="13784"/>
                      <a:pt x="13599" y="13784"/>
                    </a:cubicBezTo>
                    <a:close/>
                    <a:moveTo>
                      <a:pt x="14720" y="13784"/>
                    </a:moveTo>
                    <a:cubicBezTo>
                      <a:pt x="14720" y="13784"/>
                      <a:pt x="14725" y="13801"/>
                      <a:pt x="14716" y="13830"/>
                    </a:cubicBezTo>
                    <a:cubicBezTo>
                      <a:pt x="14708" y="13859"/>
                      <a:pt x="14691" y="13901"/>
                      <a:pt x="14649" y="13931"/>
                    </a:cubicBezTo>
                    <a:cubicBezTo>
                      <a:pt x="14607" y="13965"/>
                      <a:pt x="14557" y="13998"/>
                      <a:pt x="14493" y="14015"/>
                    </a:cubicBezTo>
                    <a:cubicBezTo>
                      <a:pt x="14431" y="14035"/>
                      <a:pt x="14363" y="14045"/>
                      <a:pt x="14297" y="14045"/>
                    </a:cubicBezTo>
                    <a:cubicBezTo>
                      <a:pt x="14229" y="14045"/>
                      <a:pt x="14158" y="14035"/>
                      <a:pt x="14099" y="14015"/>
                    </a:cubicBezTo>
                    <a:cubicBezTo>
                      <a:pt x="14036" y="13998"/>
                      <a:pt x="13981" y="13965"/>
                      <a:pt x="13944" y="13931"/>
                    </a:cubicBezTo>
                    <a:cubicBezTo>
                      <a:pt x="13902" y="13901"/>
                      <a:pt x="13881" y="13859"/>
                      <a:pt x="13877" y="13830"/>
                    </a:cubicBezTo>
                    <a:cubicBezTo>
                      <a:pt x="13869" y="13801"/>
                      <a:pt x="13873" y="13784"/>
                      <a:pt x="13873" y="13784"/>
                    </a:cubicBezTo>
                    <a:lnTo>
                      <a:pt x="13873" y="13784"/>
                    </a:lnTo>
                    <a:cubicBezTo>
                      <a:pt x="13873" y="13784"/>
                      <a:pt x="13873" y="13801"/>
                      <a:pt x="13885" y="13826"/>
                    </a:cubicBezTo>
                    <a:cubicBezTo>
                      <a:pt x="13894" y="13851"/>
                      <a:pt x="13923" y="13884"/>
                      <a:pt x="13960" y="13910"/>
                    </a:cubicBezTo>
                    <a:cubicBezTo>
                      <a:pt x="14040" y="13969"/>
                      <a:pt x="14166" y="13998"/>
                      <a:pt x="14297" y="13998"/>
                    </a:cubicBezTo>
                    <a:cubicBezTo>
                      <a:pt x="14423" y="13998"/>
                      <a:pt x="14553" y="13969"/>
                      <a:pt x="14632" y="13910"/>
                    </a:cubicBezTo>
                    <a:cubicBezTo>
                      <a:pt x="14670" y="13884"/>
                      <a:pt x="14695" y="13851"/>
                      <a:pt x="14708" y="13826"/>
                    </a:cubicBezTo>
                    <a:cubicBezTo>
                      <a:pt x="14720" y="13801"/>
                      <a:pt x="14720" y="13784"/>
                      <a:pt x="14720" y="13784"/>
                    </a:cubicBezTo>
                    <a:close/>
                    <a:moveTo>
                      <a:pt x="3154" y="14217"/>
                    </a:moveTo>
                    <a:lnTo>
                      <a:pt x="3095" y="14494"/>
                    </a:lnTo>
                    <a:lnTo>
                      <a:pt x="3041" y="14217"/>
                    </a:lnTo>
                    <a:cubicBezTo>
                      <a:pt x="3057" y="14217"/>
                      <a:pt x="3078" y="14221"/>
                      <a:pt x="3095" y="14221"/>
                    </a:cubicBezTo>
                    <a:cubicBezTo>
                      <a:pt x="3116" y="14221"/>
                      <a:pt x="3132" y="14217"/>
                      <a:pt x="3154" y="14217"/>
                    </a:cubicBezTo>
                    <a:close/>
                    <a:moveTo>
                      <a:pt x="4271" y="14217"/>
                    </a:moveTo>
                    <a:lnTo>
                      <a:pt x="4216" y="14494"/>
                    </a:lnTo>
                    <a:lnTo>
                      <a:pt x="4161" y="14217"/>
                    </a:lnTo>
                    <a:cubicBezTo>
                      <a:pt x="4178" y="14217"/>
                      <a:pt x="4199" y="14221"/>
                      <a:pt x="4216" y="14221"/>
                    </a:cubicBezTo>
                    <a:cubicBezTo>
                      <a:pt x="4237" y="14221"/>
                      <a:pt x="4254" y="14217"/>
                      <a:pt x="4271" y="14217"/>
                    </a:cubicBezTo>
                    <a:close/>
                    <a:moveTo>
                      <a:pt x="5391" y="14217"/>
                    </a:moveTo>
                    <a:lnTo>
                      <a:pt x="5337" y="14494"/>
                    </a:lnTo>
                    <a:lnTo>
                      <a:pt x="5283" y="14217"/>
                    </a:lnTo>
                    <a:cubicBezTo>
                      <a:pt x="5299" y="14217"/>
                      <a:pt x="5316" y="14221"/>
                      <a:pt x="5337" y="14221"/>
                    </a:cubicBezTo>
                    <a:cubicBezTo>
                      <a:pt x="5354" y="14221"/>
                      <a:pt x="5374" y="14217"/>
                      <a:pt x="5391" y="14217"/>
                    </a:cubicBezTo>
                    <a:close/>
                    <a:moveTo>
                      <a:pt x="6513" y="14217"/>
                    </a:moveTo>
                    <a:lnTo>
                      <a:pt x="6457" y="14494"/>
                    </a:lnTo>
                    <a:lnTo>
                      <a:pt x="6399" y="14217"/>
                    </a:lnTo>
                    <a:cubicBezTo>
                      <a:pt x="6420" y="14217"/>
                      <a:pt x="6437" y="14221"/>
                      <a:pt x="6457" y="14221"/>
                    </a:cubicBezTo>
                    <a:cubicBezTo>
                      <a:pt x="6475" y="14221"/>
                      <a:pt x="6496" y="14217"/>
                      <a:pt x="6513" y="14217"/>
                    </a:cubicBezTo>
                    <a:close/>
                    <a:moveTo>
                      <a:pt x="7633" y="14217"/>
                    </a:moveTo>
                    <a:lnTo>
                      <a:pt x="7575" y="14494"/>
                    </a:lnTo>
                    <a:lnTo>
                      <a:pt x="7521" y="14217"/>
                    </a:lnTo>
                    <a:cubicBezTo>
                      <a:pt x="7537" y="14217"/>
                      <a:pt x="7558" y="14221"/>
                      <a:pt x="7575" y="14221"/>
                    </a:cubicBezTo>
                    <a:cubicBezTo>
                      <a:pt x="7596" y="14221"/>
                      <a:pt x="7612" y="14217"/>
                      <a:pt x="7633" y="14217"/>
                    </a:cubicBezTo>
                    <a:close/>
                    <a:moveTo>
                      <a:pt x="8750" y="14217"/>
                    </a:moveTo>
                    <a:lnTo>
                      <a:pt x="8695" y="14494"/>
                    </a:lnTo>
                    <a:lnTo>
                      <a:pt x="8641" y="14217"/>
                    </a:lnTo>
                    <a:cubicBezTo>
                      <a:pt x="8658" y="14217"/>
                      <a:pt x="8679" y="14221"/>
                      <a:pt x="8695" y="14221"/>
                    </a:cubicBezTo>
                    <a:cubicBezTo>
                      <a:pt x="8717" y="14221"/>
                      <a:pt x="8734" y="14217"/>
                      <a:pt x="8750" y="14217"/>
                    </a:cubicBezTo>
                    <a:close/>
                    <a:moveTo>
                      <a:pt x="9871" y="14217"/>
                    </a:moveTo>
                    <a:lnTo>
                      <a:pt x="9817" y="14494"/>
                    </a:lnTo>
                    <a:lnTo>
                      <a:pt x="9762" y="14217"/>
                    </a:lnTo>
                    <a:cubicBezTo>
                      <a:pt x="9779" y="14217"/>
                      <a:pt x="9796" y="14221"/>
                      <a:pt x="9817" y="14221"/>
                    </a:cubicBezTo>
                    <a:cubicBezTo>
                      <a:pt x="9833" y="14221"/>
                      <a:pt x="9854" y="14217"/>
                      <a:pt x="9871" y="14217"/>
                    </a:cubicBezTo>
                    <a:close/>
                    <a:moveTo>
                      <a:pt x="10992" y="14217"/>
                    </a:moveTo>
                    <a:lnTo>
                      <a:pt x="10937" y="14494"/>
                    </a:lnTo>
                    <a:lnTo>
                      <a:pt x="10879" y="14217"/>
                    </a:lnTo>
                    <a:cubicBezTo>
                      <a:pt x="10900" y="14217"/>
                      <a:pt x="10916" y="14221"/>
                      <a:pt x="10937" y="14221"/>
                    </a:cubicBezTo>
                    <a:cubicBezTo>
                      <a:pt x="10954" y="14221"/>
                      <a:pt x="10976" y="14217"/>
                      <a:pt x="10992" y="14217"/>
                    </a:cubicBezTo>
                    <a:close/>
                    <a:moveTo>
                      <a:pt x="12113" y="14217"/>
                    </a:moveTo>
                    <a:lnTo>
                      <a:pt x="12055" y="14494"/>
                    </a:lnTo>
                    <a:lnTo>
                      <a:pt x="11999" y="14217"/>
                    </a:lnTo>
                    <a:cubicBezTo>
                      <a:pt x="12021" y="14217"/>
                      <a:pt x="12038" y="14221"/>
                      <a:pt x="12055" y="14221"/>
                    </a:cubicBezTo>
                    <a:cubicBezTo>
                      <a:pt x="12075" y="14221"/>
                      <a:pt x="12092" y="14217"/>
                      <a:pt x="12113" y="14217"/>
                    </a:cubicBezTo>
                    <a:close/>
                    <a:moveTo>
                      <a:pt x="13234" y="14217"/>
                    </a:moveTo>
                    <a:lnTo>
                      <a:pt x="13175" y="14494"/>
                    </a:lnTo>
                    <a:lnTo>
                      <a:pt x="13121" y="14217"/>
                    </a:lnTo>
                    <a:cubicBezTo>
                      <a:pt x="13138" y="14217"/>
                      <a:pt x="13158" y="14221"/>
                      <a:pt x="13175" y="14221"/>
                    </a:cubicBezTo>
                    <a:cubicBezTo>
                      <a:pt x="13196" y="14221"/>
                      <a:pt x="13214" y="14217"/>
                      <a:pt x="13234" y="14217"/>
                    </a:cubicBezTo>
                    <a:close/>
                    <a:moveTo>
                      <a:pt x="14351" y="14217"/>
                    </a:moveTo>
                    <a:lnTo>
                      <a:pt x="14297" y="14494"/>
                    </a:lnTo>
                    <a:lnTo>
                      <a:pt x="14241" y="14217"/>
                    </a:lnTo>
                    <a:cubicBezTo>
                      <a:pt x="14258" y="14217"/>
                      <a:pt x="14276" y="14221"/>
                      <a:pt x="14297" y="14221"/>
                    </a:cubicBezTo>
                    <a:cubicBezTo>
                      <a:pt x="14317" y="14221"/>
                      <a:pt x="14334" y="14217"/>
                      <a:pt x="14351" y="14217"/>
                    </a:cubicBezTo>
                    <a:close/>
                    <a:moveTo>
                      <a:pt x="3380" y="14729"/>
                    </a:moveTo>
                    <a:cubicBezTo>
                      <a:pt x="3595" y="14729"/>
                      <a:pt x="3729" y="14816"/>
                      <a:pt x="3729" y="14884"/>
                    </a:cubicBezTo>
                    <a:cubicBezTo>
                      <a:pt x="3729" y="14947"/>
                      <a:pt x="3595" y="15035"/>
                      <a:pt x="3380" y="15035"/>
                    </a:cubicBezTo>
                    <a:cubicBezTo>
                      <a:pt x="3167" y="15035"/>
                      <a:pt x="3028" y="14947"/>
                      <a:pt x="3028" y="14884"/>
                    </a:cubicBezTo>
                    <a:cubicBezTo>
                      <a:pt x="3028" y="14816"/>
                      <a:pt x="3167" y="14729"/>
                      <a:pt x="3380" y="14729"/>
                    </a:cubicBezTo>
                    <a:close/>
                    <a:moveTo>
                      <a:pt x="4498" y="14729"/>
                    </a:moveTo>
                    <a:cubicBezTo>
                      <a:pt x="4711" y="14729"/>
                      <a:pt x="4850" y="14816"/>
                      <a:pt x="4850" y="14884"/>
                    </a:cubicBezTo>
                    <a:cubicBezTo>
                      <a:pt x="4850" y="14947"/>
                      <a:pt x="4711" y="15035"/>
                      <a:pt x="4498" y="15035"/>
                    </a:cubicBezTo>
                    <a:cubicBezTo>
                      <a:pt x="4283" y="15035"/>
                      <a:pt x="4149" y="14947"/>
                      <a:pt x="4149" y="14884"/>
                    </a:cubicBezTo>
                    <a:cubicBezTo>
                      <a:pt x="4149" y="14816"/>
                      <a:pt x="4283" y="14729"/>
                      <a:pt x="4498" y="14729"/>
                    </a:cubicBezTo>
                    <a:close/>
                    <a:moveTo>
                      <a:pt x="5618" y="14729"/>
                    </a:moveTo>
                    <a:cubicBezTo>
                      <a:pt x="5833" y="14729"/>
                      <a:pt x="5971" y="14816"/>
                      <a:pt x="5971" y="14884"/>
                    </a:cubicBezTo>
                    <a:cubicBezTo>
                      <a:pt x="5971" y="14947"/>
                      <a:pt x="5833" y="15035"/>
                      <a:pt x="5618" y="15035"/>
                    </a:cubicBezTo>
                    <a:cubicBezTo>
                      <a:pt x="5405" y="15035"/>
                      <a:pt x="5270" y="14947"/>
                      <a:pt x="5270" y="14884"/>
                    </a:cubicBezTo>
                    <a:cubicBezTo>
                      <a:pt x="5270" y="14816"/>
                      <a:pt x="5405" y="14729"/>
                      <a:pt x="5618" y="14729"/>
                    </a:cubicBezTo>
                    <a:close/>
                    <a:moveTo>
                      <a:pt x="6740" y="14729"/>
                    </a:moveTo>
                    <a:cubicBezTo>
                      <a:pt x="6953" y="14729"/>
                      <a:pt x="7087" y="14816"/>
                      <a:pt x="7087" y="14884"/>
                    </a:cubicBezTo>
                    <a:cubicBezTo>
                      <a:pt x="7087" y="14947"/>
                      <a:pt x="6953" y="15035"/>
                      <a:pt x="6740" y="15035"/>
                    </a:cubicBezTo>
                    <a:cubicBezTo>
                      <a:pt x="6525" y="15035"/>
                      <a:pt x="6387" y="14947"/>
                      <a:pt x="6387" y="14884"/>
                    </a:cubicBezTo>
                    <a:cubicBezTo>
                      <a:pt x="6387" y="14816"/>
                      <a:pt x="6525" y="14729"/>
                      <a:pt x="6740" y="14729"/>
                    </a:cubicBezTo>
                    <a:close/>
                    <a:moveTo>
                      <a:pt x="7860" y="14729"/>
                    </a:moveTo>
                    <a:cubicBezTo>
                      <a:pt x="8075" y="14729"/>
                      <a:pt x="8209" y="14816"/>
                      <a:pt x="8209" y="14884"/>
                    </a:cubicBezTo>
                    <a:cubicBezTo>
                      <a:pt x="8209" y="14947"/>
                      <a:pt x="8075" y="15035"/>
                      <a:pt x="7860" y="15035"/>
                    </a:cubicBezTo>
                    <a:cubicBezTo>
                      <a:pt x="7646" y="15035"/>
                      <a:pt x="7507" y="14947"/>
                      <a:pt x="7507" y="14884"/>
                    </a:cubicBezTo>
                    <a:cubicBezTo>
                      <a:pt x="7507" y="14816"/>
                      <a:pt x="7646" y="14729"/>
                      <a:pt x="7860" y="14729"/>
                    </a:cubicBezTo>
                    <a:close/>
                    <a:moveTo>
                      <a:pt x="8977" y="14729"/>
                    </a:moveTo>
                    <a:cubicBezTo>
                      <a:pt x="9191" y="14729"/>
                      <a:pt x="9329" y="14816"/>
                      <a:pt x="9329" y="14884"/>
                    </a:cubicBezTo>
                    <a:cubicBezTo>
                      <a:pt x="9329" y="14947"/>
                      <a:pt x="9191" y="15035"/>
                      <a:pt x="8977" y="15035"/>
                    </a:cubicBezTo>
                    <a:cubicBezTo>
                      <a:pt x="8763" y="15035"/>
                      <a:pt x="8629" y="14947"/>
                      <a:pt x="8629" y="14884"/>
                    </a:cubicBezTo>
                    <a:cubicBezTo>
                      <a:pt x="8629" y="14816"/>
                      <a:pt x="8763" y="14729"/>
                      <a:pt x="8977" y="14729"/>
                    </a:cubicBezTo>
                    <a:close/>
                    <a:moveTo>
                      <a:pt x="10098" y="14729"/>
                    </a:moveTo>
                    <a:cubicBezTo>
                      <a:pt x="10312" y="14729"/>
                      <a:pt x="10451" y="14816"/>
                      <a:pt x="10451" y="14884"/>
                    </a:cubicBezTo>
                    <a:cubicBezTo>
                      <a:pt x="10451" y="14947"/>
                      <a:pt x="10312" y="15035"/>
                      <a:pt x="10098" y="15035"/>
                    </a:cubicBezTo>
                    <a:cubicBezTo>
                      <a:pt x="9883" y="15035"/>
                      <a:pt x="9749" y="14947"/>
                      <a:pt x="9749" y="14884"/>
                    </a:cubicBezTo>
                    <a:cubicBezTo>
                      <a:pt x="9749" y="14816"/>
                      <a:pt x="9883" y="14729"/>
                      <a:pt x="10098" y="14729"/>
                    </a:cubicBezTo>
                    <a:close/>
                    <a:moveTo>
                      <a:pt x="11218" y="14729"/>
                    </a:moveTo>
                    <a:cubicBezTo>
                      <a:pt x="11433" y="14729"/>
                      <a:pt x="11571" y="14816"/>
                      <a:pt x="11571" y="14884"/>
                    </a:cubicBezTo>
                    <a:cubicBezTo>
                      <a:pt x="11571" y="14947"/>
                      <a:pt x="11433" y="15035"/>
                      <a:pt x="11218" y="15035"/>
                    </a:cubicBezTo>
                    <a:cubicBezTo>
                      <a:pt x="11005" y="15035"/>
                      <a:pt x="10866" y="14947"/>
                      <a:pt x="10866" y="14884"/>
                    </a:cubicBezTo>
                    <a:cubicBezTo>
                      <a:pt x="10866" y="14816"/>
                      <a:pt x="11005" y="14729"/>
                      <a:pt x="11218" y="14729"/>
                    </a:cubicBezTo>
                    <a:close/>
                    <a:moveTo>
                      <a:pt x="12340" y="14729"/>
                    </a:moveTo>
                    <a:cubicBezTo>
                      <a:pt x="12554" y="14729"/>
                      <a:pt x="12689" y="14816"/>
                      <a:pt x="12689" y="14884"/>
                    </a:cubicBezTo>
                    <a:cubicBezTo>
                      <a:pt x="12689" y="14947"/>
                      <a:pt x="12554" y="15035"/>
                      <a:pt x="12340" y="15035"/>
                    </a:cubicBezTo>
                    <a:cubicBezTo>
                      <a:pt x="12125" y="15035"/>
                      <a:pt x="11987" y="14947"/>
                      <a:pt x="11987" y="14884"/>
                    </a:cubicBezTo>
                    <a:cubicBezTo>
                      <a:pt x="11987" y="14816"/>
                      <a:pt x="12125" y="14729"/>
                      <a:pt x="12340" y="14729"/>
                    </a:cubicBezTo>
                    <a:close/>
                    <a:moveTo>
                      <a:pt x="13456" y="14729"/>
                    </a:moveTo>
                    <a:cubicBezTo>
                      <a:pt x="13671" y="14729"/>
                      <a:pt x="13809" y="14816"/>
                      <a:pt x="13809" y="14884"/>
                    </a:cubicBezTo>
                    <a:cubicBezTo>
                      <a:pt x="13809" y="14947"/>
                      <a:pt x="13671" y="15035"/>
                      <a:pt x="13456" y="15035"/>
                    </a:cubicBezTo>
                    <a:cubicBezTo>
                      <a:pt x="13243" y="15035"/>
                      <a:pt x="13108" y="14947"/>
                      <a:pt x="13108" y="14884"/>
                    </a:cubicBezTo>
                    <a:cubicBezTo>
                      <a:pt x="13108" y="14816"/>
                      <a:pt x="13243" y="14729"/>
                      <a:pt x="13456" y="14729"/>
                    </a:cubicBezTo>
                    <a:close/>
                    <a:moveTo>
                      <a:pt x="14578" y="14729"/>
                    </a:moveTo>
                    <a:cubicBezTo>
                      <a:pt x="14791" y="14729"/>
                      <a:pt x="14931" y="14816"/>
                      <a:pt x="14931" y="14884"/>
                    </a:cubicBezTo>
                    <a:cubicBezTo>
                      <a:pt x="14931" y="14947"/>
                      <a:pt x="14791" y="15035"/>
                      <a:pt x="14578" y="15035"/>
                    </a:cubicBezTo>
                    <a:cubicBezTo>
                      <a:pt x="14363" y="15035"/>
                      <a:pt x="14229" y="14947"/>
                      <a:pt x="14229" y="14884"/>
                    </a:cubicBezTo>
                    <a:cubicBezTo>
                      <a:pt x="14229" y="14816"/>
                      <a:pt x="14363" y="14729"/>
                      <a:pt x="14578" y="14729"/>
                    </a:cubicBezTo>
                    <a:close/>
                    <a:moveTo>
                      <a:pt x="2956" y="14888"/>
                    </a:moveTo>
                    <a:cubicBezTo>
                      <a:pt x="2956" y="14888"/>
                      <a:pt x="2956" y="14905"/>
                      <a:pt x="2969" y="14930"/>
                    </a:cubicBezTo>
                    <a:cubicBezTo>
                      <a:pt x="2977" y="14959"/>
                      <a:pt x="3002" y="14989"/>
                      <a:pt x="3045" y="15014"/>
                    </a:cubicBezTo>
                    <a:cubicBezTo>
                      <a:pt x="3120" y="15073"/>
                      <a:pt x="3250" y="15103"/>
                      <a:pt x="3380" y="15103"/>
                    </a:cubicBezTo>
                    <a:cubicBezTo>
                      <a:pt x="3506" y="15103"/>
                      <a:pt x="3636" y="15073"/>
                      <a:pt x="3717" y="15014"/>
                    </a:cubicBezTo>
                    <a:cubicBezTo>
                      <a:pt x="3754" y="14989"/>
                      <a:pt x="3779" y="14959"/>
                      <a:pt x="3792" y="14930"/>
                    </a:cubicBezTo>
                    <a:cubicBezTo>
                      <a:pt x="3800" y="14905"/>
                      <a:pt x="3800" y="14888"/>
                      <a:pt x="3804" y="14888"/>
                    </a:cubicBezTo>
                    <a:lnTo>
                      <a:pt x="3804" y="14888"/>
                    </a:lnTo>
                    <a:cubicBezTo>
                      <a:pt x="3800" y="14888"/>
                      <a:pt x="3808" y="14905"/>
                      <a:pt x="3800" y="14934"/>
                    </a:cubicBezTo>
                    <a:cubicBezTo>
                      <a:pt x="3792" y="14964"/>
                      <a:pt x="3771" y="15006"/>
                      <a:pt x="3733" y="15039"/>
                    </a:cubicBezTo>
                    <a:cubicBezTo>
                      <a:pt x="3692" y="15068"/>
                      <a:pt x="3636" y="15103"/>
                      <a:pt x="3578" y="15119"/>
                    </a:cubicBezTo>
                    <a:cubicBezTo>
                      <a:pt x="3515" y="15140"/>
                      <a:pt x="3448" y="15149"/>
                      <a:pt x="3380" y="15149"/>
                    </a:cubicBezTo>
                    <a:cubicBezTo>
                      <a:pt x="3314" y="15149"/>
                      <a:pt x="3242" y="15140"/>
                      <a:pt x="3179" y="15119"/>
                    </a:cubicBezTo>
                    <a:cubicBezTo>
                      <a:pt x="3120" y="15103"/>
                      <a:pt x="3066" y="15068"/>
                      <a:pt x="3028" y="15039"/>
                    </a:cubicBezTo>
                    <a:cubicBezTo>
                      <a:pt x="2986" y="15006"/>
                      <a:pt x="2965" y="14964"/>
                      <a:pt x="2956" y="14934"/>
                    </a:cubicBezTo>
                    <a:cubicBezTo>
                      <a:pt x="2952" y="14905"/>
                      <a:pt x="2956" y="14888"/>
                      <a:pt x="2956" y="14888"/>
                    </a:cubicBezTo>
                    <a:close/>
                    <a:moveTo>
                      <a:pt x="4921" y="14888"/>
                    </a:moveTo>
                    <a:cubicBezTo>
                      <a:pt x="4921" y="14888"/>
                      <a:pt x="4926" y="14905"/>
                      <a:pt x="4921" y="14934"/>
                    </a:cubicBezTo>
                    <a:cubicBezTo>
                      <a:pt x="4913" y="14964"/>
                      <a:pt x="4892" y="15006"/>
                      <a:pt x="4850" y="15039"/>
                    </a:cubicBezTo>
                    <a:cubicBezTo>
                      <a:pt x="4812" y="15068"/>
                      <a:pt x="4758" y="15103"/>
                      <a:pt x="4699" y="15119"/>
                    </a:cubicBezTo>
                    <a:cubicBezTo>
                      <a:pt x="4636" y="15140"/>
                      <a:pt x="4568" y="15149"/>
                      <a:pt x="4498" y="15149"/>
                    </a:cubicBezTo>
                    <a:cubicBezTo>
                      <a:pt x="4434" y="15149"/>
                      <a:pt x="4363" y="15140"/>
                      <a:pt x="4300" y="15119"/>
                    </a:cubicBezTo>
                    <a:cubicBezTo>
                      <a:pt x="4241" y="15103"/>
                      <a:pt x="4186" y="15068"/>
                      <a:pt x="4145" y="15039"/>
                    </a:cubicBezTo>
                    <a:cubicBezTo>
                      <a:pt x="4107" y="15006"/>
                      <a:pt x="4086" y="14964"/>
                      <a:pt x="4078" y="14934"/>
                    </a:cubicBezTo>
                    <a:cubicBezTo>
                      <a:pt x="4073" y="14905"/>
                      <a:pt x="4077" y="14888"/>
                      <a:pt x="4073" y="14888"/>
                    </a:cubicBezTo>
                    <a:lnTo>
                      <a:pt x="4073" y="14888"/>
                    </a:lnTo>
                    <a:cubicBezTo>
                      <a:pt x="4078" y="14888"/>
                      <a:pt x="4078" y="14905"/>
                      <a:pt x="4086" y="14930"/>
                    </a:cubicBezTo>
                    <a:cubicBezTo>
                      <a:pt x="4099" y="14959"/>
                      <a:pt x="4124" y="14989"/>
                      <a:pt x="4161" y="15014"/>
                    </a:cubicBezTo>
                    <a:cubicBezTo>
                      <a:pt x="4203" y="15043"/>
                      <a:pt x="4254" y="15064"/>
                      <a:pt x="4312" y="15081"/>
                    </a:cubicBezTo>
                    <a:cubicBezTo>
                      <a:pt x="4372" y="15093"/>
                      <a:pt x="4434" y="15103"/>
                      <a:pt x="4502" y="15103"/>
                    </a:cubicBezTo>
                    <a:cubicBezTo>
                      <a:pt x="4628" y="15103"/>
                      <a:pt x="4758" y="15073"/>
                      <a:pt x="4833" y="15014"/>
                    </a:cubicBezTo>
                    <a:cubicBezTo>
                      <a:pt x="4876" y="14989"/>
                      <a:pt x="4901" y="14959"/>
                      <a:pt x="4909" y="14930"/>
                    </a:cubicBezTo>
                    <a:cubicBezTo>
                      <a:pt x="4921" y="14905"/>
                      <a:pt x="4921" y="14888"/>
                      <a:pt x="4921" y="14888"/>
                    </a:cubicBezTo>
                    <a:close/>
                    <a:moveTo>
                      <a:pt x="5194" y="14888"/>
                    </a:moveTo>
                    <a:cubicBezTo>
                      <a:pt x="5194" y="14888"/>
                      <a:pt x="5194" y="14905"/>
                      <a:pt x="5207" y="14930"/>
                    </a:cubicBezTo>
                    <a:cubicBezTo>
                      <a:pt x="5219" y="14959"/>
                      <a:pt x="5244" y="14989"/>
                      <a:pt x="5283" y="15014"/>
                    </a:cubicBezTo>
                    <a:cubicBezTo>
                      <a:pt x="5362" y="15073"/>
                      <a:pt x="5492" y="15103"/>
                      <a:pt x="5618" y="15103"/>
                    </a:cubicBezTo>
                    <a:cubicBezTo>
                      <a:pt x="5748" y="15103"/>
                      <a:pt x="5874" y="15073"/>
                      <a:pt x="5954" y="15014"/>
                    </a:cubicBezTo>
                    <a:cubicBezTo>
                      <a:pt x="5996" y="14989"/>
                      <a:pt x="6021" y="14959"/>
                      <a:pt x="6029" y="14930"/>
                    </a:cubicBezTo>
                    <a:cubicBezTo>
                      <a:pt x="6042" y="14905"/>
                      <a:pt x="6042" y="14888"/>
                      <a:pt x="6042" y="14888"/>
                    </a:cubicBezTo>
                    <a:lnTo>
                      <a:pt x="6042" y="14888"/>
                    </a:lnTo>
                    <a:cubicBezTo>
                      <a:pt x="6042" y="14888"/>
                      <a:pt x="6046" y="14905"/>
                      <a:pt x="6038" y="14934"/>
                    </a:cubicBezTo>
                    <a:cubicBezTo>
                      <a:pt x="6034" y="14964"/>
                      <a:pt x="6013" y="15006"/>
                      <a:pt x="5971" y="15039"/>
                    </a:cubicBezTo>
                    <a:cubicBezTo>
                      <a:pt x="5934" y="15068"/>
                      <a:pt x="5878" y="15103"/>
                      <a:pt x="5816" y="15119"/>
                    </a:cubicBezTo>
                    <a:cubicBezTo>
                      <a:pt x="5757" y="15140"/>
                      <a:pt x="5686" y="15149"/>
                      <a:pt x="5618" y="15149"/>
                    </a:cubicBezTo>
                    <a:cubicBezTo>
                      <a:pt x="5551" y="15149"/>
                      <a:pt x="5480" y="15140"/>
                      <a:pt x="5421" y="15119"/>
                    </a:cubicBezTo>
                    <a:cubicBezTo>
                      <a:pt x="5358" y="15103"/>
                      <a:pt x="5308" y="15068"/>
                      <a:pt x="5265" y="15039"/>
                    </a:cubicBezTo>
                    <a:cubicBezTo>
                      <a:pt x="5228" y="15006"/>
                      <a:pt x="5207" y="14964"/>
                      <a:pt x="5198" y="14934"/>
                    </a:cubicBezTo>
                    <a:cubicBezTo>
                      <a:pt x="5190" y="14905"/>
                      <a:pt x="5194" y="14888"/>
                      <a:pt x="5194" y="14888"/>
                    </a:cubicBezTo>
                    <a:close/>
                    <a:moveTo>
                      <a:pt x="7163" y="14888"/>
                    </a:moveTo>
                    <a:lnTo>
                      <a:pt x="7163" y="14888"/>
                    </a:lnTo>
                    <a:cubicBezTo>
                      <a:pt x="7163" y="14888"/>
                      <a:pt x="7168" y="14905"/>
                      <a:pt x="7159" y="14934"/>
                    </a:cubicBezTo>
                    <a:cubicBezTo>
                      <a:pt x="7151" y="14964"/>
                      <a:pt x="7130" y="15006"/>
                      <a:pt x="7092" y="15039"/>
                    </a:cubicBezTo>
                    <a:cubicBezTo>
                      <a:pt x="7050" y="15068"/>
                      <a:pt x="7000" y="15103"/>
                      <a:pt x="6936" y="15119"/>
                    </a:cubicBezTo>
                    <a:cubicBezTo>
                      <a:pt x="6874" y="15140"/>
                      <a:pt x="6806" y="15149"/>
                      <a:pt x="6740" y="15149"/>
                    </a:cubicBezTo>
                    <a:cubicBezTo>
                      <a:pt x="6672" y="15149"/>
                      <a:pt x="6601" y="15140"/>
                      <a:pt x="6542" y="15119"/>
                    </a:cubicBezTo>
                    <a:cubicBezTo>
                      <a:pt x="6479" y="15103"/>
                      <a:pt x="6424" y="15068"/>
                      <a:pt x="6387" y="15039"/>
                    </a:cubicBezTo>
                    <a:cubicBezTo>
                      <a:pt x="6345" y="15006"/>
                      <a:pt x="6323" y="14964"/>
                      <a:pt x="6319" y="14934"/>
                    </a:cubicBezTo>
                    <a:cubicBezTo>
                      <a:pt x="6311" y="14905"/>
                      <a:pt x="6315" y="14888"/>
                      <a:pt x="6315" y="14888"/>
                    </a:cubicBezTo>
                    <a:lnTo>
                      <a:pt x="6315" y="14888"/>
                    </a:lnTo>
                    <a:cubicBezTo>
                      <a:pt x="6315" y="14888"/>
                      <a:pt x="6315" y="14905"/>
                      <a:pt x="6328" y="14930"/>
                    </a:cubicBezTo>
                    <a:cubicBezTo>
                      <a:pt x="6337" y="14959"/>
                      <a:pt x="6366" y="14989"/>
                      <a:pt x="6403" y="15014"/>
                    </a:cubicBezTo>
                    <a:cubicBezTo>
                      <a:pt x="6483" y="15073"/>
                      <a:pt x="6609" y="15103"/>
                      <a:pt x="6740" y="15103"/>
                    </a:cubicBezTo>
                    <a:cubicBezTo>
                      <a:pt x="6866" y="15103"/>
                      <a:pt x="6996" y="15073"/>
                      <a:pt x="7075" y="15014"/>
                    </a:cubicBezTo>
                    <a:cubicBezTo>
                      <a:pt x="7112" y="14989"/>
                      <a:pt x="7138" y="14959"/>
                      <a:pt x="7151" y="14930"/>
                    </a:cubicBezTo>
                    <a:cubicBezTo>
                      <a:pt x="7163" y="14905"/>
                      <a:pt x="7163" y="14888"/>
                      <a:pt x="7163" y="14888"/>
                    </a:cubicBezTo>
                    <a:close/>
                    <a:moveTo>
                      <a:pt x="7436" y="14888"/>
                    </a:moveTo>
                    <a:cubicBezTo>
                      <a:pt x="7436" y="14888"/>
                      <a:pt x="7436" y="14905"/>
                      <a:pt x="7449" y="14930"/>
                    </a:cubicBezTo>
                    <a:cubicBezTo>
                      <a:pt x="7457" y="14959"/>
                      <a:pt x="7482" y="14989"/>
                      <a:pt x="7525" y="15014"/>
                    </a:cubicBezTo>
                    <a:cubicBezTo>
                      <a:pt x="7600" y="15073"/>
                      <a:pt x="7730" y="15103"/>
                      <a:pt x="7860" y="15103"/>
                    </a:cubicBezTo>
                    <a:cubicBezTo>
                      <a:pt x="7986" y="15103"/>
                      <a:pt x="8116" y="15073"/>
                      <a:pt x="8196" y="15014"/>
                    </a:cubicBezTo>
                    <a:cubicBezTo>
                      <a:pt x="8234" y="14989"/>
                      <a:pt x="8259" y="14959"/>
                      <a:pt x="8271" y="14930"/>
                    </a:cubicBezTo>
                    <a:cubicBezTo>
                      <a:pt x="8280" y="14905"/>
                      <a:pt x="8280" y="14888"/>
                      <a:pt x="8284" y="14888"/>
                    </a:cubicBezTo>
                    <a:lnTo>
                      <a:pt x="8284" y="14888"/>
                    </a:lnTo>
                    <a:cubicBezTo>
                      <a:pt x="8280" y="14888"/>
                      <a:pt x="8288" y="14905"/>
                      <a:pt x="8280" y="14934"/>
                    </a:cubicBezTo>
                    <a:cubicBezTo>
                      <a:pt x="8271" y="14964"/>
                      <a:pt x="8251" y="15006"/>
                      <a:pt x="8213" y="15039"/>
                    </a:cubicBezTo>
                    <a:cubicBezTo>
                      <a:pt x="8170" y="15068"/>
                      <a:pt x="8116" y="15103"/>
                      <a:pt x="8058" y="15119"/>
                    </a:cubicBezTo>
                    <a:cubicBezTo>
                      <a:pt x="7994" y="15140"/>
                      <a:pt x="7928" y="15149"/>
                      <a:pt x="7860" y="15149"/>
                    </a:cubicBezTo>
                    <a:cubicBezTo>
                      <a:pt x="7793" y="15149"/>
                      <a:pt x="7722" y="15140"/>
                      <a:pt x="7659" y="15119"/>
                    </a:cubicBezTo>
                    <a:cubicBezTo>
                      <a:pt x="7600" y="15103"/>
                      <a:pt x="7546" y="15068"/>
                      <a:pt x="7507" y="15039"/>
                    </a:cubicBezTo>
                    <a:cubicBezTo>
                      <a:pt x="7465" y="15006"/>
                      <a:pt x="7445" y="14964"/>
                      <a:pt x="7436" y="14934"/>
                    </a:cubicBezTo>
                    <a:cubicBezTo>
                      <a:pt x="7432" y="14905"/>
                      <a:pt x="7436" y="14888"/>
                      <a:pt x="7436" y="14888"/>
                    </a:cubicBezTo>
                    <a:close/>
                    <a:moveTo>
                      <a:pt x="9401" y="14888"/>
                    </a:moveTo>
                    <a:cubicBezTo>
                      <a:pt x="9401" y="14888"/>
                      <a:pt x="9405" y="14905"/>
                      <a:pt x="9401" y="14934"/>
                    </a:cubicBezTo>
                    <a:cubicBezTo>
                      <a:pt x="9393" y="14964"/>
                      <a:pt x="9372" y="15006"/>
                      <a:pt x="9329" y="15039"/>
                    </a:cubicBezTo>
                    <a:cubicBezTo>
                      <a:pt x="9292" y="15068"/>
                      <a:pt x="9238" y="15103"/>
                      <a:pt x="9178" y="15119"/>
                    </a:cubicBezTo>
                    <a:cubicBezTo>
                      <a:pt x="9116" y="15140"/>
                      <a:pt x="9048" y="15149"/>
                      <a:pt x="8977" y="15149"/>
                    </a:cubicBezTo>
                    <a:cubicBezTo>
                      <a:pt x="8910" y="15149"/>
                      <a:pt x="8843" y="15140"/>
                      <a:pt x="8780" y="15119"/>
                    </a:cubicBezTo>
                    <a:cubicBezTo>
                      <a:pt x="8721" y="15103"/>
                      <a:pt x="8666" y="15068"/>
                      <a:pt x="8624" y="15039"/>
                    </a:cubicBezTo>
                    <a:cubicBezTo>
                      <a:pt x="8587" y="15006"/>
                      <a:pt x="8565" y="14964"/>
                      <a:pt x="8557" y="14934"/>
                    </a:cubicBezTo>
                    <a:cubicBezTo>
                      <a:pt x="8553" y="14905"/>
                      <a:pt x="8557" y="14888"/>
                      <a:pt x="8553" y="14888"/>
                    </a:cubicBezTo>
                    <a:lnTo>
                      <a:pt x="8553" y="14888"/>
                    </a:lnTo>
                    <a:cubicBezTo>
                      <a:pt x="8557" y="14888"/>
                      <a:pt x="8557" y="14905"/>
                      <a:pt x="8565" y="14930"/>
                    </a:cubicBezTo>
                    <a:cubicBezTo>
                      <a:pt x="8579" y="14959"/>
                      <a:pt x="8604" y="14989"/>
                      <a:pt x="8641" y="15014"/>
                    </a:cubicBezTo>
                    <a:cubicBezTo>
                      <a:pt x="8721" y="15073"/>
                      <a:pt x="8851" y="15103"/>
                      <a:pt x="8977" y="15103"/>
                    </a:cubicBezTo>
                    <a:cubicBezTo>
                      <a:pt x="9108" y="15103"/>
                      <a:pt x="9238" y="15073"/>
                      <a:pt x="9313" y="15014"/>
                    </a:cubicBezTo>
                    <a:cubicBezTo>
                      <a:pt x="9354" y="14989"/>
                      <a:pt x="9380" y="14959"/>
                      <a:pt x="9393" y="14930"/>
                    </a:cubicBezTo>
                    <a:cubicBezTo>
                      <a:pt x="9401" y="14905"/>
                      <a:pt x="9401" y="14888"/>
                      <a:pt x="9401" y="14888"/>
                    </a:cubicBezTo>
                    <a:close/>
                    <a:moveTo>
                      <a:pt x="9674" y="14888"/>
                    </a:moveTo>
                    <a:cubicBezTo>
                      <a:pt x="9674" y="14888"/>
                      <a:pt x="9674" y="14905"/>
                      <a:pt x="9687" y="14930"/>
                    </a:cubicBezTo>
                    <a:cubicBezTo>
                      <a:pt x="9699" y="14959"/>
                      <a:pt x="9724" y="14989"/>
                      <a:pt x="9762" y="15014"/>
                    </a:cubicBezTo>
                    <a:cubicBezTo>
                      <a:pt x="9842" y="15073"/>
                      <a:pt x="9972" y="15103"/>
                      <a:pt x="10098" y="15103"/>
                    </a:cubicBezTo>
                    <a:cubicBezTo>
                      <a:pt x="10228" y="15103"/>
                      <a:pt x="10354" y="15073"/>
                      <a:pt x="10434" y="15014"/>
                    </a:cubicBezTo>
                    <a:cubicBezTo>
                      <a:pt x="10476" y="14989"/>
                      <a:pt x="10501" y="14959"/>
                      <a:pt x="10509" y="14930"/>
                    </a:cubicBezTo>
                    <a:cubicBezTo>
                      <a:pt x="10522" y="14905"/>
                      <a:pt x="10522" y="14888"/>
                      <a:pt x="10522" y="14888"/>
                    </a:cubicBezTo>
                    <a:lnTo>
                      <a:pt x="10522" y="14888"/>
                    </a:lnTo>
                    <a:cubicBezTo>
                      <a:pt x="10522" y="14888"/>
                      <a:pt x="10526" y="14905"/>
                      <a:pt x="10518" y="14934"/>
                    </a:cubicBezTo>
                    <a:cubicBezTo>
                      <a:pt x="10513" y="14964"/>
                      <a:pt x="10493" y="15006"/>
                      <a:pt x="10451" y="15039"/>
                    </a:cubicBezTo>
                    <a:cubicBezTo>
                      <a:pt x="10412" y="15068"/>
                      <a:pt x="10358" y="15103"/>
                      <a:pt x="10295" y="15119"/>
                    </a:cubicBezTo>
                    <a:cubicBezTo>
                      <a:pt x="10236" y="15140"/>
                      <a:pt x="10166" y="15149"/>
                      <a:pt x="10098" y="15149"/>
                    </a:cubicBezTo>
                    <a:cubicBezTo>
                      <a:pt x="10030" y="15149"/>
                      <a:pt x="9959" y="15140"/>
                      <a:pt x="9901" y="15119"/>
                    </a:cubicBezTo>
                    <a:cubicBezTo>
                      <a:pt x="9838" y="15103"/>
                      <a:pt x="9788" y="15068"/>
                      <a:pt x="9745" y="15039"/>
                    </a:cubicBezTo>
                    <a:cubicBezTo>
                      <a:pt x="9707" y="15006"/>
                      <a:pt x="9687" y="14964"/>
                      <a:pt x="9678" y="14934"/>
                    </a:cubicBezTo>
                    <a:cubicBezTo>
                      <a:pt x="9670" y="14905"/>
                      <a:pt x="9674" y="14888"/>
                      <a:pt x="9674" y="14888"/>
                    </a:cubicBezTo>
                    <a:close/>
                    <a:moveTo>
                      <a:pt x="10795" y="14888"/>
                    </a:moveTo>
                    <a:cubicBezTo>
                      <a:pt x="10795" y="14888"/>
                      <a:pt x="10795" y="14905"/>
                      <a:pt x="10807" y="14930"/>
                    </a:cubicBezTo>
                    <a:cubicBezTo>
                      <a:pt x="10815" y="14959"/>
                      <a:pt x="10846" y="14989"/>
                      <a:pt x="10883" y="15014"/>
                    </a:cubicBezTo>
                    <a:cubicBezTo>
                      <a:pt x="10921" y="15043"/>
                      <a:pt x="10976" y="15064"/>
                      <a:pt x="11034" y="15081"/>
                    </a:cubicBezTo>
                    <a:cubicBezTo>
                      <a:pt x="11093" y="15093"/>
                      <a:pt x="11152" y="15103"/>
                      <a:pt x="11218" y="15103"/>
                    </a:cubicBezTo>
                    <a:cubicBezTo>
                      <a:pt x="11344" y="15103"/>
                      <a:pt x="11475" y="15073"/>
                      <a:pt x="11555" y="15014"/>
                    </a:cubicBezTo>
                    <a:cubicBezTo>
                      <a:pt x="11592" y="14989"/>
                      <a:pt x="11617" y="14959"/>
                      <a:pt x="11631" y="14930"/>
                    </a:cubicBezTo>
                    <a:cubicBezTo>
                      <a:pt x="11643" y="14905"/>
                      <a:pt x="11643" y="14888"/>
                      <a:pt x="11643" y="14888"/>
                    </a:cubicBezTo>
                    <a:lnTo>
                      <a:pt x="11643" y="14888"/>
                    </a:lnTo>
                    <a:cubicBezTo>
                      <a:pt x="11643" y="14888"/>
                      <a:pt x="11647" y="14905"/>
                      <a:pt x="11639" y="14934"/>
                    </a:cubicBezTo>
                    <a:cubicBezTo>
                      <a:pt x="11631" y="14964"/>
                      <a:pt x="11609" y="15006"/>
                      <a:pt x="11571" y="15039"/>
                    </a:cubicBezTo>
                    <a:cubicBezTo>
                      <a:pt x="11530" y="15068"/>
                      <a:pt x="11479" y="15103"/>
                      <a:pt x="11416" y="15119"/>
                    </a:cubicBezTo>
                    <a:cubicBezTo>
                      <a:pt x="11353" y="15140"/>
                      <a:pt x="11286" y="15149"/>
                      <a:pt x="11218" y="15149"/>
                    </a:cubicBezTo>
                    <a:cubicBezTo>
                      <a:pt x="11152" y="15149"/>
                      <a:pt x="11080" y="15140"/>
                      <a:pt x="11022" y="15119"/>
                    </a:cubicBezTo>
                    <a:cubicBezTo>
                      <a:pt x="10959" y="15103"/>
                      <a:pt x="10904" y="15068"/>
                      <a:pt x="10866" y="15039"/>
                    </a:cubicBezTo>
                    <a:cubicBezTo>
                      <a:pt x="10824" y="15006"/>
                      <a:pt x="10803" y="14964"/>
                      <a:pt x="10799" y="14934"/>
                    </a:cubicBezTo>
                    <a:cubicBezTo>
                      <a:pt x="10790" y="14905"/>
                      <a:pt x="10795" y="14888"/>
                      <a:pt x="10795" y="14888"/>
                    </a:cubicBezTo>
                    <a:close/>
                    <a:moveTo>
                      <a:pt x="11916" y="14888"/>
                    </a:moveTo>
                    <a:cubicBezTo>
                      <a:pt x="11916" y="14888"/>
                      <a:pt x="11916" y="14905"/>
                      <a:pt x="11929" y="14930"/>
                    </a:cubicBezTo>
                    <a:cubicBezTo>
                      <a:pt x="11937" y="14959"/>
                      <a:pt x="11962" y="14989"/>
                      <a:pt x="12004" y="15014"/>
                    </a:cubicBezTo>
                    <a:cubicBezTo>
                      <a:pt x="12080" y="15073"/>
                      <a:pt x="12210" y="15103"/>
                      <a:pt x="12340" y="15103"/>
                    </a:cubicBezTo>
                    <a:cubicBezTo>
                      <a:pt x="12466" y="15103"/>
                      <a:pt x="12596" y="15073"/>
                      <a:pt x="12675" y="15014"/>
                    </a:cubicBezTo>
                    <a:cubicBezTo>
                      <a:pt x="12714" y="14989"/>
                      <a:pt x="12739" y="14959"/>
                      <a:pt x="12751" y="14930"/>
                    </a:cubicBezTo>
                    <a:cubicBezTo>
                      <a:pt x="12760" y="14905"/>
                      <a:pt x="12760" y="14888"/>
                      <a:pt x="12764" y="14888"/>
                    </a:cubicBezTo>
                    <a:lnTo>
                      <a:pt x="12764" y="14888"/>
                    </a:lnTo>
                    <a:cubicBezTo>
                      <a:pt x="12760" y="14888"/>
                      <a:pt x="12768" y="14905"/>
                      <a:pt x="12760" y="14934"/>
                    </a:cubicBezTo>
                    <a:cubicBezTo>
                      <a:pt x="12751" y="14964"/>
                      <a:pt x="12730" y="15006"/>
                      <a:pt x="12693" y="15039"/>
                    </a:cubicBezTo>
                    <a:cubicBezTo>
                      <a:pt x="12650" y="15068"/>
                      <a:pt x="12596" y="15103"/>
                      <a:pt x="12537" y="15119"/>
                    </a:cubicBezTo>
                    <a:cubicBezTo>
                      <a:pt x="12474" y="15140"/>
                      <a:pt x="12407" y="15149"/>
                      <a:pt x="12340" y="15149"/>
                    </a:cubicBezTo>
                    <a:cubicBezTo>
                      <a:pt x="12272" y="15149"/>
                      <a:pt x="12201" y="15140"/>
                      <a:pt x="12142" y="15119"/>
                    </a:cubicBezTo>
                    <a:cubicBezTo>
                      <a:pt x="12080" y="15103"/>
                      <a:pt x="12025" y="15068"/>
                      <a:pt x="11987" y="15039"/>
                    </a:cubicBezTo>
                    <a:cubicBezTo>
                      <a:pt x="11945" y="15006"/>
                      <a:pt x="11924" y="14964"/>
                      <a:pt x="11916" y="14934"/>
                    </a:cubicBezTo>
                    <a:cubicBezTo>
                      <a:pt x="11912" y="14905"/>
                      <a:pt x="11916" y="14888"/>
                      <a:pt x="11916" y="14888"/>
                    </a:cubicBezTo>
                    <a:close/>
                    <a:moveTo>
                      <a:pt x="13881" y="14888"/>
                    </a:moveTo>
                    <a:cubicBezTo>
                      <a:pt x="13881" y="14888"/>
                      <a:pt x="13885" y="14905"/>
                      <a:pt x="13881" y="14934"/>
                    </a:cubicBezTo>
                    <a:cubicBezTo>
                      <a:pt x="13873" y="14964"/>
                      <a:pt x="13851" y="15006"/>
                      <a:pt x="13809" y="15039"/>
                    </a:cubicBezTo>
                    <a:cubicBezTo>
                      <a:pt x="13772" y="15068"/>
                      <a:pt x="13717" y="15103"/>
                      <a:pt x="13658" y="15119"/>
                    </a:cubicBezTo>
                    <a:cubicBezTo>
                      <a:pt x="13595" y="15140"/>
                      <a:pt x="13528" y="15149"/>
                      <a:pt x="13456" y="15149"/>
                    </a:cubicBezTo>
                    <a:cubicBezTo>
                      <a:pt x="13390" y="15149"/>
                      <a:pt x="13322" y="15140"/>
                      <a:pt x="13259" y="15119"/>
                    </a:cubicBezTo>
                    <a:cubicBezTo>
                      <a:pt x="13200" y="15103"/>
                      <a:pt x="13146" y="15068"/>
                      <a:pt x="13104" y="15039"/>
                    </a:cubicBezTo>
                    <a:cubicBezTo>
                      <a:pt x="13066" y="15006"/>
                      <a:pt x="13045" y="14964"/>
                      <a:pt x="13037" y="14934"/>
                    </a:cubicBezTo>
                    <a:cubicBezTo>
                      <a:pt x="13032" y="14905"/>
                      <a:pt x="13037" y="14888"/>
                      <a:pt x="13032" y="14888"/>
                    </a:cubicBezTo>
                    <a:lnTo>
                      <a:pt x="13032" y="14888"/>
                    </a:lnTo>
                    <a:cubicBezTo>
                      <a:pt x="13037" y="14888"/>
                      <a:pt x="13037" y="14905"/>
                      <a:pt x="13045" y="14930"/>
                    </a:cubicBezTo>
                    <a:cubicBezTo>
                      <a:pt x="13057" y="14959"/>
                      <a:pt x="13083" y="14989"/>
                      <a:pt x="13121" y="15014"/>
                    </a:cubicBezTo>
                    <a:cubicBezTo>
                      <a:pt x="13200" y="15073"/>
                      <a:pt x="13330" y="15103"/>
                      <a:pt x="13456" y="15103"/>
                    </a:cubicBezTo>
                    <a:cubicBezTo>
                      <a:pt x="13586" y="15103"/>
                      <a:pt x="13717" y="15073"/>
                      <a:pt x="13793" y="15014"/>
                    </a:cubicBezTo>
                    <a:cubicBezTo>
                      <a:pt x="13834" y="14989"/>
                      <a:pt x="13859" y="14959"/>
                      <a:pt x="13873" y="14930"/>
                    </a:cubicBezTo>
                    <a:cubicBezTo>
                      <a:pt x="13881" y="14905"/>
                      <a:pt x="13881" y="14888"/>
                      <a:pt x="13881" y="14888"/>
                    </a:cubicBezTo>
                    <a:close/>
                    <a:moveTo>
                      <a:pt x="15002" y="14888"/>
                    </a:moveTo>
                    <a:cubicBezTo>
                      <a:pt x="15002" y="14888"/>
                      <a:pt x="15006" y="14905"/>
                      <a:pt x="14997" y="14934"/>
                    </a:cubicBezTo>
                    <a:cubicBezTo>
                      <a:pt x="14993" y="14964"/>
                      <a:pt x="14972" y="15006"/>
                      <a:pt x="14931" y="15039"/>
                    </a:cubicBezTo>
                    <a:cubicBezTo>
                      <a:pt x="14892" y="15068"/>
                      <a:pt x="14838" y="15103"/>
                      <a:pt x="14775" y="15119"/>
                    </a:cubicBezTo>
                    <a:cubicBezTo>
                      <a:pt x="14716" y="15140"/>
                      <a:pt x="14649" y="15149"/>
                      <a:pt x="14578" y="15149"/>
                    </a:cubicBezTo>
                    <a:cubicBezTo>
                      <a:pt x="14510" y="15149"/>
                      <a:pt x="14439" y="15140"/>
                      <a:pt x="14380" y="15119"/>
                    </a:cubicBezTo>
                    <a:cubicBezTo>
                      <a:pt x="14317" y="15103"/>
                      <a:pt x="14267" y="15068"/>
                      <a:pt x="14225" y="15039"/>
                    </a:cubicBezTo>
                    <a:cubicBezTo>
                      <a:pt x="14187" y="15006"/>
                      <a:pt x="14166" y="14964"/>
                      <a:pt x="14158" y="14934"/>
                    </a:cubicBezTo>
                    <a:cubicBezTo>
                      <a:pt x="14153" y="14917"/>
                      <a:pt x="14154" y="14904"/>
                      <a:pt x="14154" y="14896"/>
                    </a:cubicBezTo>
                    <a:lnTo>
                      <a:pt x="14154" y="14896"/>
                    </a:lnTo>
                    <a:cubicBezTo>
                      <a:pt x="14156" y="14903"/>
                      <a:pt x="14159" y="14915"/>
                      <a:pt x="14166" y="14930"/>
                    </a:cubicBezTo>
                    <a:cubicBezTo>
                      <a:pt x="14179" y="14959"/>
                      <a:pt x="14204" y="14989"/>
                      <a:pt x="14241" y="15014"/>
                    </a:cubicBezTo>
                    <a:cubicBezTo>
                      <a:pt x="14280" y="15043"/>
                      <a:pt x="14334" y="15064"/>
                      <a:pt x="14392" y="15081"/>
                    </a:cubicBezTo>
                    <a:cubicBezTo>
                      <a:pt x="14452" y="15093"/>
                      <a:pt x="14510" y="15103"/>
                      <a:pt x="14578" y="15103"/>
                    </a:cubicBezTo>
                    <a:cubicBezTo>
                      <a:pt x="14704" y="15103"/>
                      <a:pt x="14838" y="15073"/>
                      <a:pt x="14913" y="15014"/>
                    </a:cubicBezTo>
                    <a:cubicBezTo>
                      <a:pt x="14956" y="14989"/>
                      <a:pt x="14981" y="14959"/>
                      <a:pt x="14989" y="14930"/>
                    </a:cubicBezTo>
                    <a:cubicBezTo>
                      <a:pt x="15002" y="14905"/>
                      <a:pt x="15002" y="14888"/>
                      <a:pt x="15002" y="14888"/>
                    </a:cubicBezTo>
                    <a:close/>
                    <a:moveTo>
                      <a:pt x="3435" y="15320"/>
                    </a:moveTo>
                    <a:lnTo>
                      <a:pt x="3380" y="15597"/>
                    </a:lnTo>
                    <a:lnTo>
                      <a:pt x="3322" y="15320"/>
                    </a:lnTo>
                    <a:cubicBezTo>
                      <a:pt x="3343" y="15320"/>
                      <a:pt x="3359" y="15325"/>
                      <a:pt x="3380" y="15325"/>
                    </a:cubicBezTo>
                    <a:cubicBezTo>
                      <a:pt x="3397" y="15325"/>
                      <a:pt x="3419" y="15320"/>
                      <a:pt x="3435" y="15320"/>
                    </a:cubicBezTo>
                    <a:close/>
                    <a:moveTo>
                      <a:pt x="4556" y="15320"/>
                    </a:moveTo>
                    <a:lnTo>
                      <a:pt x="4498" y="15597"/>
                    </a:lnTo>
                    <a:lnTo>
                      <a:pt x="4442" y="15320"/>
                    </a:lnTo>
                    <a:cubicBezTo>
                      <a:pt x="4459" y="15320"/>
                      <a:pt x="4481" y="15325"/>
                      <a:pt x="4498" y="15325"/>
                    </a:cubicBezTo>
                    <a:cubicBezTo>
                      <a:pt x="4518" y="15325"/>
                      <a:pt x="4535" y="15320"/>
                      <a:pt x="4556" y="15320"/>
                    </a:cubicBezTo>
                    <a:close/>
                    <a:moveTo>
                      <a:pt x="5673" y="15320"/>
                    </a:moveTo>
                    <a:lnTo>
                      <a:pt x="5618" y="15597"/>
                    </a:lnTo>
                    <a:lnTo>
                      <a:pt x="5564" y="15320"/>
                    </a:lnTo>
                    <a:cubicBezTo>
                      <a:pt x="5581" y="15320"/>
                      <a:pt x="5601" y="15325"/>
                      <a:pt x="5618" y="15325"/>
                    </a:cubicBezTo>
                    <a:cubicBezTo>
                      <a:pt x="5639" y="15325"/>
                      <a:pt x="5656" y="15320"/>
                      <a:pt x="5673" y="15320"/>
                    </a:cubicBezTo>
                    <a:close/>
                    <a:moveTo>
                      <a:pt x="6794" y="15320"/>
                    </a:moveTo>
                    <a:lnTo>
                      <a:pt x="6740" y="15597"/>
                    </a:lnTo>
                    <a:lnTo>
                      <a:pt x="6684" y="15320"/>
                    </a:lnTo>
                    <a:cubicBezTo>
                      <a:pt x="6701" y="15320"/>
                      <a:pt x="6718" y="15325"/>
                      <a:pt x="6740" y="15325"/>
                    </a:cubicBezTo>
                    <a:cubicBezTo>
                      <a:pt x="6756" y="15325"/>
                      <a:pt x="6777" y="15320"/>
                      <a:pt x="6794" y="15320"/>
                    </a:cubicBezTo>
                    <a:close/>
                    <a:moveTo>
                      <a:pt x="7915" y="15320"/>
                    </a:moveTo>
                    <a:lnTo>
                      <a:pt x="7860" y="15597"/>
                    </a:lnTo>
                    <a:lnTo>
                      <a:pt x="7802" y="15320"/>
                    </a:lnTo>
                    <a:cubicBezTo>
                      <a:pt x="7823" y="15320"/>
                      <a:pt x="7839" y="15325"/>
                      <a:pt x="7860" y="15325"/>
                    </a:cubicBezTo>
                    <a:cubicBezTo>
                      <a:pt x="7877" y="15325"/>
                      <a:pt x="7898" y="15320"/>
                      <a:pt x="7915" y="15320"/>
                    </a:cubicBezTo>
                    <a:close/>
                    <a:moveTo>
                      <a:pt x="9036" y="15320"/>
                    </a:moveTo>
                    <a:lnTo>
                      <a:pt x="8977" y="15597"/>
                    </a:lnTo>
                    <a:lnTo>
                      <a:pt x="8922" y="15320"/>
                    </a:lnTo>
                    <a:cubicBezTo>
                      <a:pt x="8939" y="15320"/>
                      <a:pt x="8960" y="15325"/>
                      <a:pt x="8977" y="15325"/>
                    </a:cubicBezTo>
                    <a:cubicBezTo>
                      <a:pt x="8998" y="15325"/>
                      <a:pt x="9015" y="15320"/>
                      <a:pt x="9036" y="15320"/>
                    </a:cubicBezTo>
                    <a:close/>
                    <a:moveTo>
                      <a:pt x="10152" y="15320"/>
                    </a:moveTo>
                    <a:lnTo>
                      <a:pt x="10098" y="15597"/>
                    </a:lnTo>
                    <a:lnTo>
                      <a:pt x="10044" y="15320"/>
                    </a:lnTo>
                    <a:cubicBezTo>
                      <a:pt x="10060" y="15320"/>
                      <a:pt x="10081" y="15325"/>
                      <a:pt x="10098" y="15325"/>
                    </a:cubicBezTo>
                    <a:cubicBezTo>
                      <a:pt x="10119" y="15325"/>
                      <a:pt x="10135" y="15320"/>
                      <a:pt x="10152" y="15320"/>
                    </a:cubicBezTo>
                    <a:close/>
                    <a:moveTo>
                      <a:pt x="11274" y="15320"/>
                    </a:moveTo>
                    <a:lnTo>
                      <a:pt x="11218" y="15597"/>
                    </a:lnTo>
                    <a:lnTo>
                      <a:pt x="11164" y="15320"/>
                    </a:lnTo>
                    <a:cubicBezTo>
                      <a:pt x="11181" y="15320"/>
                      <a:pt x="11198" y="15325"/>
                      <a:pt x="11218" y="15325"/>
                    </a:cubicBezTo>
                    <a:cubicBezTo>
                      <a:pt x="11236" y="15325"/>
                      <a:pt x="11257" y="15320"/>
                      <a:pt x="11274" y="15320"/>
                    </a:cubicBezTo>
                    <a:close/>
                    <a:moveTo>
                      <a:pt x="12394" y="15320"/>
                    </a:moveTo>
                    <a:lnTo>
                      <a:pt x="12340" y="15597"/>
                    </a:lnTo>
                    <a:lnTo>
                      <a:pt x="12282" y="15320"/>
                    </a:lnTo>
                    <a:cubicBezTo>
                      <a:pt x="12302" y="15320"/>
                      <a:pt x="12319" y="15325"/>
                      <a:pt x="12340" y="15325"/>
                    </a:cubicBezTo>
                    <a:cubicBezTo>
                      <a:pt x="12357" y="15325"/>
                      <a:pt x="12377" y="15320"/>
                      <a:pt x="12394" y="15320"/>
                    </a:cubicBezTo>
                    <a:close/>
                    <a:moveTo>
                      <a:pt x="13516" y="15320"/>
                    </a:moveTo>
                    <a:lnTo>
                      <a:pt x="13456" y="15597"/>
                    </a:lnTo>
                    <a:lnTo>
                      <a:pt x="13402" y="15320"/>
                    </a:lnTo>
                    <a:cubicBezTo>
                      <a:pt x="13423" y="15320"/>
                      <a:pt x="13440" y="15325"/>
                      <a:pt x="13456" y="15325"/>
                    </a:cubicBezTo>
                    <a:cubicBezTo>
                      <a:pt x="13478" y="15325"/>
                      <a:pt x="13495" y="15320"/>
                      <a:pt x="13516" y="15320"/>
                    </a:cubicBezTo>
                    <a:close/>
                    <a:moveTo>
                      <a:pt x="14636" y="15320"/>
                    </a:moveTo>
                    <a:lnTo>
                      <a:pt x="14578" y="15597"/>
                    </a:lnTo>
                    <a:lnTo>
                      <a:pt x="14523" y="15320"/>
                    </a:lnTo>
                    <a:cubicBezTo>
                      <a:pt x="14540" y="15320"/>
                      <a:pt x="14561" y="15325"/>
                      <a:pt x="14578" y="15325"/>
                    </a:cubicBezTo>
                    <a:cubicBezTo>
                      <a:pt x="14599" y="15325"/>
                      <a:pt x="14615" y="15320"/>
                      <a:pt x="14636" y="15320"/>
                    </a:cubicBezTo>
                    <a:close/>
                    <a:moveTo>
                      <a:pt x="3880" y="15833"/>
                    </a:moveTo>
                    <a:cubicBezTo>
                      <a:pt x="4099" y="15833"/>
                      <a:pt x="4233" y="15925"/>
                      <a:pt x="4233" y="15988"/>
                    </a:cubicBezTo>
                    <a:cubicBezTo>
                      <a:pt x="4233" y="16051"/>
                      <a:pt x="4099" y="16143"/>
                      <a:pt x="3880" y="16143"/>
                    </a:cubicBezTo>
                    <a:cubicBezTo>
                      <a:pt x="3666" y="16143"/>
                      <a:pt x="3531" y="16051"/>
                      <a:pt x="3531" y="15988"/>
                    </a:cubicBezTo>
                    <a:cubicBezTo>
                      <a:pt x="3531" y="15925"/>
                      <a:pt x="3666" y="15833"/>
                      <a:pt x="3880" y="15833"/>
                    </a:cubicBezTo>
                    <a:close/>
                    <a:moveTo>
                      <a:pt x="5001" y="15833"/>
                    </a:moveTo>
                    <a:cubicBezTo>
                      <a:pt x="5215" y="15833"/>
                      <a:pt x="5354" y="15925"/>
                      <a:pt x="5354" y="15988"/>
                    </a:cubicBezTo>
                    <a:cubicBezTo>
                      <a:pt x="5354" y="16051"/>
                      <a:pt x="5215" y="16143"/>
                      <a:pt x="5001" y="16143"/>
                    </a:cubicBezTo>
                    <a:cubicBezTo>
                      <a:pt x="4787" y="16143"/>
                      <a:pt x="4653" y="16051"/>
                      <a:pt x="4653" y="15988"/>
                    </a:cubicBezTo>
                    <a:cubicBezTo>
                      <a:pt x="4653" y="15925"/>
                      <a:pt x="4787" y="15833"/>
                      <a:pt x="5001" y="15833"/>
                    </a:cubicBezTo>
                    <a:close/>
                    <a:moveTo>
                      <a:pt x="6122" y="15833"/>
                    </a:moveTo>
                    <a:cubicBezTo>
                      <a:pt x="6337" y="15833"/>
                      <a:pt x="6475" y="15925"/>
                      <a:pt x="6475" y="15988"/>
                    </a:cubicBezTo>
                    <a:cubicBezTo>
                      <a:pt x="6475" y="16051"/>
                      <a:pt x="6337" y="16143"/>
                      <a:pt x="6122" y="16143"/>
                    </a:cubicBezTo>
                    <a:cubicBezTo>
                      <a:pt x="5908" y="16143"/>
                      <a:pt x="5769" y="16051"/>
                      <a:pt x="5769" y="15988"/>
                    </a:cubicBezTo>
                    <a:cubicBezTo>
                      <a:pt x="5769" y="15925"/>
                      <a:pt x="5908" y="15833"/>
                      <a:pt x="6122" y="15833"/>
                    </a:cubicBezTo>
                    <a:close/>
                    <a:moveTo>
                      <a:pt x="7243" y="15833"/>
                    </a:moveTo>
                    <a:cubicBezTo>
                      <a:pt x="7457" y="15833"/>
                      <a:pt x="7591" y="15925"/>
                      <a:pt x="7591" y="15988"/>
                    </a:cubicBezTo>
                    <a:cubicBezTo>
                      <a:pt x="7591" y="16051"/>
                      <a:pt x="7457" y="16143"/>
                      <a:pt x="7243" y="16143"/>
                    </a:cubicBezTo>
                    <a:cubicBezTo>
                      <a:pt x="7029" y="16143"/>
                      <a:pt x="6891" y="16051"/>
                      <a:pt x="6891" y="15988"/>
                    </a:cubicBezTo>
                    <a:cubicBezTo>
                      <a:pt x="6891" y="15925"/>
                      <a:pt x="7029" y="15833"/>
                      <a:pt x="7243" y="15833"/>
                    </a:cubicBezTo>
                    <a:close/>
                    <a:moveTo>
                      <a:pt x="8360" y="15833"/>
                    </a:moveTo>
                    <a:cubicBezTo>
                      <a:pt x="8579" y="15833"/>
                      <a:pt x="8713" y="15925"/>
                      <a:pt x="8713" y="15988"/>
                    </a:cubicBezTo>
                    <a:cubicBezTo>
                      <a:pt x="8713" y="16051"/>
                      <a:pt x="8579" y="16143"/>
                      <a:pt x="8360" y="16143"/>
                    </a:cubicBezTo>
                    <a:cubicBezTo>
                      <a:pt x="8145" y="16143"/>
                      <a:pt x="8011" y="16051"/>
                      <a:pt x="8011" y="15988"/>
                    </a:cubicBezTo>
                    <a:cubicBezTo>
                      <a:pt x="8011" y="15925"/>
                      <a:pt x="8145" y="15833"/>
                      <a:pt x="8360" y="15833"/>
                    </a:cubicBezTo>
                    <a:close/>
                    <a:moveTo>
                      <a:pt x="9480" y="15833"/>
                    </a:moveTo>
                    <a:cubicBezTo>
                      <a:pt x="9695" y="15833"/>
                      <a:pt x="9833" y="15925"/>
                      <a:pt x="9833" y="15988"/>
                    </a:cubicBezTo>
                    <a:cubicBezTo>
                      <a:pt x="9833" y="16051"/>
                      <a:pt x="9695" y="16143"/>
                      <a:pt x="9480" y="16143"/>
                    </a:cubicBezTo>
                    <a:cubicBezTo>
                      <a:pt x="9267" y="16143"/>
                      <a:pt x="9133" y="16051"/>
                      <a:pt x="9133" y="15988"/>
                    </a:cubicBezTo>
                    <a:cubicBezTo>
                      <a:pt x="9133" y="15925"/>
                      <a:pt x="9267" y="15833"/>
                      <a:pt x="9480" y="15833"/>
                    </a:cubicBezTo>
                    <a:close/>
                    <a:moveTo>
                      <a:pt x="10602" y="15833"/>
                    </a:moveTo>
                    <a:cubicBezTo>
                      <a:pt x="10815" y="15833"/>
                      <a:pt x="10954" y="15925"/>
                      <a:pt x="10954" y="15988"/>
                    </a:cubicBezTo>
                    <a:cubicBezTo>
                      <a:pt x="10954" y="16051"/>
                      <a:pt x="10815" y="16143"/>
                      <a:pt x="10602" y="16143"/>
                    </a:cubicBezTo>
                    <a:cubicBezTo>
                      <a:pt x="10387" y="16143"/>
                      <a:pt x="10249" y="16051"/>
                      <a:pt x="10249" y="15988"/>
                    </a:cubicBezTo>
                    <a:cubicBezTo>
                      <a:pt x="10249" y="15925"/>
                      <a:pt x="10387" y="15833"/>
                      <a:pt x="10602" y="15833"/>
                    </a:cubicBezTo>
                    <a:close/>
                    <a:moveTo>
                      <a:pt x="11722" y="15833"/>
                    </a:moveTo>
                    <a:cubicBezTo>
                      <a:pt x="11937" y="15833"/>
                      <a:pt x="12071" y="15925"/>
                      <a:pt x="12071" y="15988"/>
                    </a:cubicBezTo>
                    <a:cubicBezTo>
                      <a:pt x="12071" y="16051"/>
                      <a:pt x="11937" y="16143"/>
                      <a:pt x="11722" y="16143"/>
                    </a:cubicBezTo>
                    <a:cubicBezTo>
                      <a:pt x="11509" y="16143"/>
                      <a:pt x="11370" y="16051"/>
                      <a:pt x="11370" y="15988"/>
                    </a:cubicBezTo>
                    <a:cubicBezTo>
                      <a:pt x="11370" y="15925"/>
                      <a:pt x="11509" y="15833"/>
                      <a:pt x="11722" y="15833"/>
                    </a:cubicBezTo>
                    <a:close/>
                    <a:moveTo>
                      <a:pt x="12844" y="15833"/>
                    </a:moveTo>
                    <a:cubicBezTo>
                      <a:pt x="13057" y="15833"/>
                      <a:pt x="13192" y="15925"/>
                      <a:pt x="13192" y="15988"/>
                    </a:cubicBezTo>
                    <a:cubicBezTo>
                      <a:pt x="13192" y="16051"/>
                      <a:pt x="13057" y="16143"/>
                      <a:pt x="12844" y="16143"/>
                    </a:cubicBezTo>
                    <a:cubicBezTo>
                      <a:pt x="12625" y="16143"/>
                      <a:pt x="12491" y="16051"/>
                      <a:pt x="12491" y="15988"/>
                    </a:cubicBezTo>
                    <a:cubicBezTo>
                      <a:pt x="12491" y="15925"/>
                      <a:pt x="12625" y="15833"/>
                      <a:pt x="12844" y="15833"/>
                    </a:cubicBezTo>
                    <a:close/>
                    <a:moveTo>
                      <a:pt x="13960" y="15833"/>
                    </a:moveTo>
                    <a:cubicBezTo>
                      <a:pt x="14175" y="15833"/>
                      <a:pt x="14313" y="15925"/>
                      <a:pt x="14313" y="15988"/>
                    </a:cubicBezTo>
                    <a:cubicBezTo>
                      <a:pt x="14313" y="16051"/>
                      <a:pt x="14175" y="16143"/>
                      <a:pt x="13960" y="16143"/>
                    </a:cubicBezTo>
                    <a:cubicBezTo>
                      <a:pt x="13747" y="16143"/>
                      <a:pt x="13612" y="16051"/>
                      <a:pt x="13612" y="15988"/>
                    </a:cubicBezTo>
                    <a:cubicBezTo>
                      <a:pt x="13612" y="15925"/>
                      <a:pt x="13747" y="15833"/>
                      <a:pt x="13960" y="15833"/>
                    </a:cubicBezTo>
                    <a:close/>
                    <a:moveTo>
                      <a:pt x="4304" y="15992"/>
                    </a:moveTo>
                    <a:cubicBezTo>
                      <a:pt x="4304" y="15992"/>
                      <a:pt x="4308" y="16009"/>
                      <a:pt x="4304" y="16039"/>
                    </a:cubicBezTo>
                    <a:cubicBezTo>
                      <a:pt x="4296" y="16068"/>
                      <a:pt x="4275" y="16110"/>
                      <a:pt x="4233" y="16143"/>
                    </a:cubicBezTo>
                    <a:cubicBezTo>
                      <a:pt x="4195" y="16177"/>
                      <a:pt x="4140" y="16207"/>
                      <a:pt x="4082" y="16223"/>
                    </a:cubicBezTo>
                    <a:cubicBezTo>
                      <a:pt x="4019" y="16244"/>
                      <a:pt x="3952" y="16252"/>
                      <a:pt x="3880" y="16252"/>
                    </a:cubicBezTo>
                    <a:cubicBezTo>
                      <a:pt x="3818" y="16252"/>
                      <a:pt x="3746" y="16244"/>
                      <a:pt x="3683" y="16223"/>
                    </a:cubicBezTo>
                    <a:cubicBezTo>
                      <a:pt x="3624" y="16207"/>
                      <a:pt x="3570" y="16177"/>
                      <a:pt x="3531" y="16143"/>
                    </a:cubicBezTo>
                    <a:cubicBezTo>
                      <a:pt x="3490" y="16110"/>
                      <a:pt x="3469" y="16068"/>
                      <a:pt x="3460" y="16039"/>
                    </a:cubicBezTo>
                    <a:cubicBezTo>
                      <a:pt x="3456" y="16009"/>
                      <a:pt x="3460" y="15992"/>
                      <a:pt x="3456" y="15992"/>
                    </a:cubicBezTo>
                    <a:lnTo>
                      <a:pt x="3456" y="15992"/>
                    </a:lnTo>
                    <a:cubicBezTo>
                      <a:pt x="3460" y="15992"/>
                      <a:pt x="3460" y="16009"/>
                      <a:pt x="3469" y="16035"/>
                    </a:cubicBezTo>
                    <a:cubicBezTo>
                      <a:pt x="3481" y="16064"/>
                      <a:pt x="3506" y="16093"/>
                      <a:pt x="3544" y="16122"/>
                    </a:cubicBezTo>
                    <a:cubicBezTo>
                      <a:pt x="3624" y="16177"/>
                      <a:pt x="3754" y="16207"/>
                      <a:pt x="3880" y="16207"/>
                    </a:cubicBezTo>
                    <a:cubicBezTo>
                      <a:pt x="4010" y="16207"/>
                      <a:pt x="4140" y="16177"/>
                      <a:pt x="4216" y="16122"/>
                    </a:cubicBezTo>
                    <a:cubicBezTo>
                      <a:pt x="4258" y="16093"/>
                      <a:pt x="4283" y="16064"/>
                      <a:pt x="4296" y="16035"/>
                    </a:cubicBezTo>
                    <a:cubicBezTo>
                      <a:pt x="4304" y="16009"/>
                      <a:pt x="4304" y="15992"/>
                      <a:pt x="4304" y="15992"/>
                    </a:cubicBezTo>
                    <a:close/>
                    <a:moveTo>
                      <a:pt x="5425" y="15992"/>
                    </a:moveTo>
                    <a:lnTo>
                      <a:pt x="5425" y="15992"/>
                    </a:lnTo>
                    <a:cubicBezTo>
                      <a:pt x="5425" y="15992"/>
                      <a:pt x="5430" y="16009"/>
                      <a:pt x="5421" y="16039"/>
                    </a:cubicBezTo>
                    <a:cubicBezTo>
                      <a:pt x="5417" y="16068"/>
                      <a:pt x="5395" y="16110"/>
                      <a:pt x="5354" y="16143"/>
                    </a:cubicBezTo>
                    <a:cubicBezTo>
                      <a:pt x="5316" y="16177"/>
                      <a:pt x="5261" y="16207"/>
                      <a:pt x="5198" y="16223"/>
                    </a:cubicBezTo>
                    <a:cubicBezTo>
                      <a:pt x="5140" y="16244"/>
                      <a:pt x="5072" y="16252"/>
                      <a:pt x="5001" y="16252"/>
                    </a:cubicBezTo>
                    <a:cubicBezTo>
                      <a:pt x="4934" y="16252"/>
                      <a:pt x="4862" y="16244"/>
                      <a:pt x="4804" y="16223"/>
                    </a:cubicBezTo>
                    <a:cubicBezTo>
                      <a:pt x="4741" y="16207"/>
                      <a:pt x="4690" y="16177"/>
                      <a:pt x="4649" y="16143"/>
                    </a:cubicBezTo>
                    <a:cubicBezTo>
                      <a:pt x="4611" y="16110"/>
                      <a:pt x="4589" y="16068"/>
                      <a:pt x="4581" y="16039"/>
                    </a:cubicBezTo>
                    <a:cubicBezTo>
                      <a:pt x="4576" y="16021"/>
                      <a:pt x="4577" y="16008"/>
                      <a:pt x="4578" y="16000"/>
                    </a:cubicBezTo>
                    <a:lnTo>
                      <a:pt x="4578" y="16000"/>
                    </a:lnTo>
                    <a:cubicBezTo>
                      <a:pt x="4579" y="16008"/>
                      <a:pt x="4582" y="16020"/>
                      <a:pt x="4589" y="16035"/>
                    </a:cubicBezTo>
                    <a:cubicBezTo>
                      <a:pt x="4602" y="16064"/>
                      <a:pt x="4628" y="16093"/>
                      <a:pt x="4665" y="16122"/>
                    </a:cubicBezTo>
                    <a:cubicBezTo>
                      <a:pt x="4707" y="16147"/>
                      <a:pt x="4758" y="16169"/>
                      <a:pt x="4816" y="16186"/>
                    </a:cubicBezTo>
                    <a:cubicBezTo>
                      <a:pt x="4876" y="16198"/>
                      <a:pt x="4934" y="16207"/>
                      <a:pt x="5001" y="16207"/>
                    </a:cubicBezTo>
                    <a:cubicBezTo>
                      <a:pt x="5131" y="16207"/>
                      <a:pt x="5261" y="16177"/>
                      <a:pt x="5337" y="16122"/>
                    </a:cubicBezTo>
                    <a:cubicBezTo>
                      <a:pt x="5379" y="16093"/>
                      <a:pt x="5405" y="16064"/>
                      <a:pt x="5413" y="16035"/>
                    </a:cubicBezTo>
                    <a:cubicBezTo>
                      <a:pt x="5425" y="16009"/>
                      <a:pt x="5425" y="15992"/>
                      <a:pt x="5425" y="15992"/>
                    </a:cubicBezTo>
                    <a:close/>
                    <a:moveTo>
                      <a:pt x="5698" y="15992"/>
                    </a:moveTo>
                    <a:cubicBezTo>
                      <a:pt x="5698" y="15992"/>
                      <a:pt x="5698" y="16009"/>
                      <a:pt x="5711" y="16035"/>
                    </a:cubicBezTo>
                    <a:cubicBezTo>
                      <a:pt x="5719" y="16064"/>
                      <a:pt x="5748" y="16093"/>
                      <a:pt x="5786" y="16122"/>
                    </a:cubicBezTo>
                    <a:cubicBezTo>
                      <a:pt x="5866" y="16177"/>
                      <a:pt x="5996" y="16207"/>
                      <a:pt x="6122" y="16207"/>
                    </a:cubicBezTo>
                    <a:cubicBezTo>
                      <a:pt x="6248" y="16207"/>
                      <a:pt x="6378" y="16177"/>
                      <a:pt x="6457" y="16122"/>
                    </a:cubicBezTo>
                    <a:cubicBezTo>
                      <a:pt x="6496" y="16093"/>
                      <a:pt x="6525" y="16064"/>
                      <a:pt x="6533" y="16035"/>
                    </a:cubicBezTo>
                    <a:cubicBezTo>
                      <a:pt x="6546" y="16009"/>
                      <a:pt x="6546" y="15992"/>
                      <a:pt x="6546" y="15992"/>
                    </a:cubicBezTo>
                    <a:lnTo>
                      <a:pt x="6546" y="15992"/>
                    </a:lnTo>
                    <a:cubicBezTo>
                      <a:pt x="6546" y="15992"/>
                      <a:pt x="6550" y="16009"/>
                      <a:pt x="6542" y="16039"/>
                    </a:cubicBezTo>
                    <a:cubicBezTo>
                      <a:pt x="6533" y="16068"/>
                      <a:pt x="6517" y="16110"/>
                      <a:pt x="6475" y="16143"/>
                    </a:cubicBezTo>
                    <a:cubicBezTo>
                      <a:pt x="6432" y="16177"/>
                      <a:pt x="6382" y="16207"/>
                      <a:pt x="6319" y="16223"/>
                    </a:cubicBezTo>
                    <a:cubicBezTo>
                      <a:pt x="6261" y="16244"/>
                      <a:pt x="6189" y="16252"/>
                      <a:pt x="6122" y="16252"/>
                    </a:cubicBezTo>
                    <a:cubicBezTo>
                      <a:pt x="6054" y="16252"/>
                      <a:pt x="5984" y="16244"/>
                      <a:pt x="5924" y="16223"/>
                    </a:cubicBezTo>
                    <a:cubicBezTo>
                      <a:pt x="5862" y="16207"/>
                      <a:pt x="5808" y="16177"/>
                      <a:pt x="5769" y="16143"/>
                    </a:cubicBezTo>
                    <a:cubicBezTo>
                      <a:pt x="5727" y="16110"/>
                      <a:pt x="5711" y="16068"/>
                      <a:pt x="5702" y="16039"/>
                    </a:cubicBezTo>
                    <a:cubicBezTo>
                      <a:pt x="5694" y="16009"/>
                      <a:pt x="5698" y="15992"/>
                      <a:pt x="5698" y="15992"/>
                    </a:cubicBezTo>
                    <a:close/>
                    <a:moveTo>
                      <a:pt x="7667" y="15992"/>
                    </a:moveTo>
                    <a:lnTo>
                      <a:pt x="7667" y="15992"/>
                    </a:lnTo>
                    <a:cubicBezTo>
                      <a:pt x="7663" y="15992"/>
                      <a:pt x="7672" y="16009"/>
                      <a:pt x="7663" y="16039"/>
                    </a:cubicBezTo>
                    <a:cubicBezTo>
                      <a:pt x="7655" y="16068"/>
                      <a:pt x="7633" y="16110"/>
                      <a:pt x="7596" y="16143"/>
                    </a:cubicBezTo>
                    <a:cubicBezTo>
                      <a:pt x="7554" y="16177"/>
                      <a:pt x="7503" y="16207"/>
                      <a:pt x="7440" y="16223"/>
                    </a:cubicBezTo>
                    <a:cubicBezTo>
                      <a:pt x="7377" y="16244"/>
                      <a:pt x="7310" y="16252"/>
                      <a:pt x="7243" y="16252"/>
                    </a:cubicBezTo>
                    <a:cubicBezTo>
                      <a:pt x="7176" y="16252"/>
                      <a:pt x="7104" y="16244"/>
                      <a:pt x="7046" y="16223"/>
                    </a:cubicBezTo>
                    <a:cubicBezTo>
                      <a:pt x="6982" y="16207"/>
                      <a:pt x="6928" y="16177"/>
                      <a:pt x="6891" y="16143"/>
                    </a:cubicBezTo>
                    <a:cubicBezTo>
                      <a:pt x="6848" y="16110"/>
                      <a:pt x="6827" y="16068"/>
                      <a:pt x="6823" y="16039"/>
                    </a:cubicBezTo>
                    <a:cubicBezTo>
                      <a:pt x="6815" y="16009"/>
                      <a:pt x="6819" y="15992"/>
                      <a:pt x="6819" y="15992"/>
                    </a:cubicBezTo>
                    <a:lnTo>
                      <a:pt x="6819" y="15992"/>
                    </a:lnTo>
                    <a:cubicBezTo>
                      <a:pt x="6819" y="15992"/>
                      <a:pt x="6819" y="16009"/>
                      <a:pt x="6831" y="16035"/>
                    </a:cubicBezTo>
                    <a:cubicBezTo>
                      <a:pt x="6840" y="16064"/>
                      <a:pt x="6866" y="16093"/>
                      <a:pt x="6907" y="16122"/>
                    </a:cubicBezTo>
                    <a:cubicBezTo>
                      <a:pt x="6982" y="16177"/>
                      <a:pt x="7112" y="16207"/>
                      <a:pt x="7243" y="16207"/>
                    </a:cubicBezTo>
                    <a:cubicBezTo>
                      <a:pt x="7369" y="16207"/>
                      <a:pt x="7499" y="16177"/>
                      <a:pt x="7579" y="16122"/>
                    </a:cubicBezTo>
                    <a:cubicBezTo>
                      <a:pt x="7616" y="16093"/>
                      <a:pt x="7641" y="16064"/>
                      <a:pt x="7655" y="16035"/>
                    </a:cubicBezTo>
                    <a:cubicBezTo>
                      <a:pt x="7667" y="16009"/>
                      <a:pt x="7663" y="15992"/>
                      <a:pt x="7667" y="15992"/>
                    </a:cubicBezTo>
                    <a:close/>
                    <a:moveTo>
                      <a:pt x="8784" y="15992"/>
                    </a:moveTo>
                    <a:cubicBezTo>
                      <a:pt x="8784" y="15992"/>
                      <a:pt x="8788" y="16009"/>
                      <a:pt x="8784" y="16039"/>
                    </a:cubicBezTo>
                    <a:cubicBezTo>
                      <a:pt x="8775" y="16068"/>
                      <a:pt x="8755" y="16110"/>
                      <a:pt x="8713" y="16143"/>
                    </a:cubicBezTo>
                    <a:cubicBezTo>
                      <a:pt x="8674" y="16177"/>
                      <a:pt x="8620" y="16207"/>
                      <a:pt x="8561" y="16223"/>
                    </a:cubicBezTo>
                    <a:cubicBezTo>
                      <a:pt x="8498" y="16244"/>
                      <a:pt x="8431" y="16252"/>
                      <a:pt x="8360" y="16252"/>
                    </a:cubicBezTo>
                    <a:cubicBezTo>
                      <a:pt x="8296" y="16252"/>
                      <a:pt x="8226" y="16244"/>
                      <a:pt x="8162" y="16223"/>
                    </a:cubicBezTo>
                    <a:cubicBezTo>
                      <a:pt x="8104" y="16207"/>
                      <a:pt x="8050" y="16177"/>
                      <a:pt x="8011" y="16143"/>
                    </a:cubicBezTo>
                    <a:cubicBezTo>
                      <a:pt x="7969" y="16110"/>
                      <a:pt x="7949" y="16068"/>
                      <a:pt x="7940" y="16039"/>
                    </a:cubicBezTo>
                    <a:cubicBezTo>
                      <a:pt x="7936" y="16009"/>
                      <a:pt x="7940" y="15992"/>
                      <a:pt x="7940" y="15992"/>
                    </a:cubicBezTo>
                    <a:cubicBezTo>
                      <a:pt x="7940" y="15992"/>
                      <a:pt x="7940" y="16009"/>
                      <a:pt x="7949" y="16035"/>
                    </a:cubicBezTo>
                    <a:cubicBezTo>
                      <a:pt x="7961" y="16064"/>
                      <a:pt x="7986" y="16093"/>
                      <a:pt x="8024" y="16122"/>
                    </a:cubicBezTo>
                    <a:cubicBezTo>
                      <a:pt x="8104" y="16177"/>
                      <a:pt x="8234" y="16207"/>
                      <a:pt x="8360" y="16207"/>
                    </a:cubicBezTo>
                    <a:cubicBezTo>
                      <a:pt x="8490" y="16207"/>
                      <a:pt x="8620" y="16177"/>
                      <a:pt x="8699" y="16122"/>
                    </a:cubicBezTo>
                    <a:cubicBezTo>
                      <a:pt x="8738" y="16093"/>
                      <a:pt x="8763" y="16064"/>
                      <a:pt x="8775" y="16035"/>
                    </a:cubicBezTo>
                    <a:cubicBezTo>
                      <a:pt x="8784" y="16009"/>
                      <a:pt x="8784" y="15992"/>
                      <a:pt x="8784" y="15992"/>
                    </a:cubicBezTo>
                    <a:close/>
                    <a:moveTo>
                      <a:pt x="9057" y="15992"/>
                    </a:moveTo>
                    <a:cubicBezTo>
                      <a:pt x="9061" y="15992"/>
                      <a:pt x="9057" y="16009"/>
                      <a:pt x="9069" y="16035"/>
                    </a:cubicBezTo>
                    <a:cubicBezTo>
                      <a:pt x="9082" y="16064"/>
                      <a:pt x="9108" y="16093"/>
                      <a:pt x="9145" y="16122"/>
                    </a:cubicBezTo>
                    <a:cubicBezTo>
                      <a:pt x="9224" y="16177"/>
                      <a:pt x="9354" y="16207"/>
                      <a:pt x="9480" y="16207"/>
                    </a:cubicBezTo>
                    <a:cubicBezTo>
                      <a:pt x="9611" y="16207"/>
                      <a:pt x="9741" y="16177"/>
                      <a:pt x="9817" y="16122"/>
                    </a:cubicBezTo>
                    <a:cubicBezTo>
                      <a:pt x="9858" y="16093"/>
                      <a:pt x="9883" y="16064"/>
                      <a:pt x="9892" y="16035"/>
                    </a:cubicBezTo>
                    <a:cubicBezTo>
                      <a:pt x="9905" y="16009"/>
                      <a:pt x="9905" y="15992"/>
                      <a:pt x="9905" y="15992"/>
                    </a:cubicBezTo>
                    <a:lnTo>
                      <a:pt x="9905" y="15992"/>
                    </a:lnTo>
                    <a:cubicBezTo>
                      <a:pt x="9905" y="15992"/>
                      <a:pt x="9909" y="16009"/>
                      <a:pt x="9901" y="16039"/>
                    </a:cubicBezTo>
                    <a:cubicBezTo>
                      <a:pt x="9896" y="16068"/>
                      <a:pt x="9875" y="16110"/>
                      <a:pt x="9833" y="16143"/>
                    </a:cubicBezTo>
                    <a:cubicBezTo>
                      <a:pt x="9796" y="16177"/>
                      <a:pt x="9741" y="16207"/>
                      <a:pt x="9678" y="16223"/>
                    </a:cubicBezTo>
                    <a:cubicBezTo>
                      <a:pt x="9619" y="16244"/>
                      <a:pt x="9552" y="16252"/>
                      <a:pt x="9480" y="16252"/>
                    </a:cubicBezTo>
                    <a:cubicBezTo>
                      <a:pt x="9414" y="16252"/>
                      <a:pt x="9346" y="16244"/>
                      <a:pt x="9284" y="16223"/>
                    </a:cubicBezTo>
                    <a:cubicBezTo>
                      <a:pt x="9220" y="16207"/>
                      <a:pt x="9170" y="16177"/>
                      <a:pt x="9128" y="16143"/>
                    </a:cubicBezTo>
                    <a:cubicBezTo>
                      <a:pt x="9090" y="16110"/>
                      <a:pt x="9069" y="16068"/>
                      <a:pt x="9061" y="16039"/>
                    </a:cubicBezTo>
                    <a:cubicBezTo>
                      <a:pt x="9052" y="16009"/>
                      <a:pt x="9061" y="15992"/>
                      <a:pt x="9057" y="15992"/>
                    </a:cubicBezTo>
                    <a:close/>
                    <a:moveTo>
                      <a:pt x="10178" y="15992"/>
                    </a:moveTo>
                    <a:cubicBezTo>
                      <a:pt x="10178" y="15992"/>
                      <a:pt x="10178" y="16009"/>
                      <a:pt x="10191" y="16035"/>
                    </a:cubicBezTo>
                    <a:cubicBezTo>
                      <a:pt x="10199" y="16064"/>
                      <a:pt x="10228" y="16093"/>
                      <a:pt x="10266" y="16122"/>
                    </a:cubicBezTo>
                    <a:cubicBezTo>
                      <a:pt x="10346" y="16177"/>
                      <a:pt x="10476" y="16207"/>
                      <a:pt x="10602" y="16207"/>
                    </a:cubicBezTo>
                    <a:cubicBezTo>
                      <a:pt x="10728" y="16207"/>
                      <a:pt x="10858" y="16177"/>
                      <a:pt x="10937" y="16122"/>
                    </a:cubicBezTo>
                    <a:cubicBezTo>
                      <a:pt x="10976" y="16093"/>
                      <a:pt x="11005" y="16064"/>
                      <a:pt x="11013" y="16035"/>
                    </a:cubicBezTo>
                    <a:cubicBezTo>
                      <a:pt x="11026" y="16009"/>
                      <a:pt x="11026" y="15992"/>
                      <a:pt x="11026" y="15992"/>
                    </a:cubicBezTo>
                    <a:lnTo>
                      <a:pt x="11026" y="15992"/>
                    </a:lnTo>
                    <a:cubicBezTo>
                      <a:pt x="11026" y="15992"/>
                      <a:pt x="11030" y="16009"/>
                      <a:pt x="11022" y="16039"/>
                    </a:cubicBezTo>
                    <a:cubicBezTo>
                      <a:pt x="11013" y="16068"/>
                      <a:pt x="10997" y="16110"/>
                      <a:pt x="10954" y="16143"/>
                    </a:cubicBezTo>
                    <a:cubicBezTo>
                      <a:pt x="10916" y="16177"/>
                      <a:pt x="10862" y="16207"/>
                      <a:pt x="10799" y="16223"/>
                    </a:cubicBezTo>
                    <a:cubicBezTo>
                      <a:pt x="10740" y="16244"/>
                      <a:pt x="10669" y="16252"/>
                      <a:pt x="10602" y="16252"/>
                    </a:cubicBezTo>
                    <a:cubicBezTo>
                      <a:pt x="10534" y="16252"/>
                      <a:pt x="10463" y="16244"/>
                      <a:pt x="10404" y="16223"/>
                    </a:cubicBezTo>
                    <a:cubicBezTo>
                      <a:pt x="10342" y="16207"/>
                      <a:pt x="10286" y="16177"/>
                      <a:pt x="10249" y="16143"/>
                    </a:cubicBezTo>
                    <a:cubicBezTo>
                      <a:pt x="10207" y="16110"/>
                      <a:pt x="10191" y="16068"/>
                      <a:pt x="10182" y="16039"/>
                    </a:cubicBezTo>
                    <a:cubicBezTo>
                      <a:pt x="10174" y="16009"/>
                      <a:pt x="10178" y="15992"/>
                      <a:pt x="10178" y="15992"/>
                    </a:cubicBezTo>
                    <a:close/>
                    <a:moveTo>
                      <a:pt x="11299" y="15992"/>
                    </a:moveTo>
                    <a:cubicBezTo>
                      <a:pt x="11299" y="15992"/>
                      <a:pt x="11299" y="16009"/>
                      <a:pt x="11311" y="16035"/>
                    </a:cubicBezTo>
                    <a:cubicBezTo>
                      <a:pt x="11319" y="16064"/>
                      <a:pt x="11344" y="16093"/>
                      <a:pt x="11387" y="16122"/>
                    </a:cubicBezTo>
                    <a:cubicBezTo>
                      <a:pt x="11425" y="16147"/>
                      <a:pt x="11479" y="16169"/>
                      <a:pt x="11534" y="16186"/>
                    </a:cubicBezTo>
                    <a:cubicBezTo>
                      <a:pt x="11592" y="16198"/>
                      <a:pt x="11656" y="16207"/>
                      <a:pt x="11722" y="16207"/>
                    </a:cubicBezTo>
                    <a:cubicBezTo>
                      <a:pt x="11848" y="16207"/>
                      <a:pt x="11979" y="16177"/>
                      <a:pt x="12059" y="16122"/>
                    </a:cubicBezTo>
                    <a:cubicBezTo>
                      <a:pt x="12096" y="16093"/>
                      <a:pt x="12121" y="16064"/>
                      <a:pt x="12134" y="16035"/>
                    </a:cubicBezTo>
                    <a:cubicBezTo>
                      <a:pt x="12142" y="16020"/>
                      <a:pt x="12144" y="16008"/>
                      <a:pt x="12146" y="16000"/>
                    </a:cubicBezTo>
                    <a:lnTo>
                      <a:pt x="12146" y="16000"/>
                    </a:lnTo>
                    <a:cubicBezTo>
                      <a:pt x="12146" y="16008"/>
                      <a:pt x="12147" y="16021"/>
                      <a:pt x="12142" y="16039"/>
                    </a:cubicBezTo>
                    <a:cubicBezTo>
                      <a:pt x="12134" y="16068"/>
                      <a:pt x="12113" y="16110"/>
                      <a:pt x="12075" y="16143"/>
                    </a:cubicBezTo>
                    <a:cubicBezTo>
                      <a:pt x="12034" y="16177"/>
                      <a:pt x="11983" y="16207"/>
                      <a:pt x="11920" y="16223"/>
                    </a:cubicBezTo>
                    <a:cubicBezTo>
                      <a:pt x="11857" y="16244"/>
                      <a:pt x="11790" y="16252"/>
                      <a:pt x="11722" y="16252"/>
                    </a:cubicBezTo>
                    <a:cubicBezTo>
                      <a:pt x="11656" y="16252"/>
                      <a:pt x="11584" y="16244"/>
                      <a:pt x="11526" y="16223"/>
                    </a:cubicBezTo>
                    <a:cubicBezTo>
                      <a:pt x="11462" y="16207"/>
                      <a:pt x="11408" y="16177"/>
                      <a:pt x="11370" y="16143"/>
                    </a:cubicBezTo>
                    <a:cubicBezTo>
                      <a:pt x="11328" y="16110"/>
                      <a:pt x="11307" y="16068"/>
                      <a:pt x="11303" y="16039"/>
                    </a:cubicBezTo>
                    <a:cubicBezTo>
                      <a:pt x="11294" y="16009"/>
                      <a:pt x="11299" y="15992"/>
                      <a:pt x="11299" y="15992"/>
                    </a:cubicBezTo>
                    <a:close/>
                    <a:moveTo>
                      <a:pt x="12420" y="15992"/>
                    </a:moveTo>
                    <a:cubicBezTo>
                      <a:pt x="12420" y="15992"/>
                      <a:pt x="12420" y="16009"/>
                      <a:pt x="12428" y="16035"/>
                    </a:cubicBezTo>
                    <a:cubicBezTo>
                      <a:pt x="12441" y="16064"/>
                      <a:pt x="12466" y="16093"/>
                      <a:pt x="12508" y="16122"/>
                    </a:cubicBezTo>
                    <a:cubicBezTo>
                      <a:pt x="12584" y="16177"/>
                      <a:pt x="12714" y="16207"/>
                      <a:pt x="12844" y="16207"/>
                    </a:cubicBezTo>
                    <a:cubicBezTo>
                      <a:pt x="12970" y="16207"/>
                      <a:pt x="13100" y="16177"/>
                      <a:pt x="13179" y="16122"/>
                    </a:cubicBezTo>
                    <a:cubicBezTo>
                      <a:pt x="13218" y="16093"/>
                      <a:pt x="13243" y="16064"/>
                      <a:pt x="13255" y="16035"/>
                    </a:cubicBezTo>
                    <a:cubicBezTo>
                      <a:pt x="13264" y="16009"/>
                      <a:pt x="13264" y="15992"/>
                      <a:pt x="13268" y="15992"/>
                    </a:cubicBezTo>
                    <a:lnTo>
                      <a:pt x="13268" y="15992"/>
                    </a:lnTo>
                    <a:cubicBezTo>
                      <a:pt x="13264" y="15992"/>
                      <a:pt x="13268" y="16009"/>
                      <a:pt x="13264" y="16039"/>
                    </a:cubicBezTo>
                    <a:cubicBezTo>
                      <a:pt x="13255" y="16068"/>
                      <a:pt x="13234" y="16110"/>
                      <a:pt x="13192" y="16143"/>
                    </a:cubicBezTo>
                    <a:cubicBezTo>
                      <a:pt x="13154" y="16177"/>
                      <a:pt x="13100" y="16207"/>
                      <a:pt x="13041" y="16223"/>
                    </a:cubicBezTo>
                    <a:cubicBezTo>
                      <a:pt x="12978" y="16244"/>
                      <a:pt x="12911" y="16252"/>
                      <a:pt x="12844" y="16252"/>
                    </a:cubicBezTo>
                    <a:cubicBezTo>
                      <a:pt x="12776" y="16252"/>
                      <a:pt x="12705" y="16244"/>
                      <a:pt x="12642" y="16223"/>
                    </a:cubicBezTo>
                    <a:cubicBezTo>
                      <a:pt x="12584" y="16207"/>
                      <a:pt x="12528" y="16177"/>
                      <a:pt x="12491" y="16143"/>
                    </a:cubicBezTo>
                    <a:cubicBezTo>
                      <a:pt x="12449" y="16110"/>
                      <a:pt x="12428" y="16068"/>
                      <a:pt x="12420" y="16039"/>
                    </a:cubicBezTo>
                    <a:cubicBezTo>
                      <a:pt x="12416" y="16009"/>
                      <a:pt x="12420" y="15992"/>
                      <a:pt x="12420" y="15992"/>
                    </a:cubicBezTo>
                    <a:close/>
                    <a:moveTo>
                      <a:pt x="13536" y="15992"/>
                    </a:moveTo>
                    <a:cubicBezTo>
                      <a:pt x="13541" y="15992"/>
                      <a:pt x="13536" y="16009"/>
                      <a:pt x="13549" y="16035"/>
                    </a:cubicBezTo>
                    <a:cubicBezTo>
                      <a:pt x="13561" y="16064"/>
                      <a:pt x="13586" y="16093"/>
                      <a:pt x="13625" y="16122"/>
                    </a:cubicBezTo>
                    <a:cubicBezTo>
                      <a:pt x="13704" y="16177"/>
                      <a:pt x="13834" y="16207"/>
                      <a:pt x="13960" y="16207"/>
                    </a:cubicBezTo>
                    <a:cubicBezTo>
                      <a:pt x="14090" y="16207"/>
                      <a:pt x="14221" y="16177"/>
                      <a:pt x="14297" y="16122"/>
                    </a:cubicBezTo>
                    <a:cubicBezTo>
                      <a:pt x="14338" y="16093"/>
                      <a:pt x="14363" y="16064"/>
                      <a:pt x="14372" y="16035"/>
                    </a:cubicBezTo>
                    <a:cubicBezTo>
                      <a:pt x="14384" y="16009"/>
                      <a:pt x="14384" y="15992"/>
                      <a:pt x="14384" y="15992"/>
                    </a:cubicBezTo>
                    <a:lnTo>
                      <a:pt x="14384" y="15992"/>
                    </a:lnTo>
                    <a:cubicBezTo>
                      <a:pt x="14384" y="15992"/>
                      <a:pt x="14388" y="16009"/>
                      <a:pt x="14380" y="16039"/>
                    </a:cubicBezTo>
                    <a:cubicBezTo>
                      <a:pt x="14376" y="16068"/>
                      <a:pt x="14355" y="16110"/>
                      <a:pt x="14313" y="16143"/>
                    </a:cubicBezTo>
                    <a:cubicBezTo>
                      <a:pt x="14276" y="16177"/>
                      <a:pt x="14221" y="16207"/>
                      <a:pt x="14158" y="16223"/>
                    </a:cubicBezTo>
                    <a:cubicBezTo>
                      <a:pt x="14099" y="16244"/>
                      <a:pt x="14032" y="16252"/>
                      <a:pt x="13960" y="16252"/>
                    </a:cubicBezTo>
                    <a:cubicBezTo>
                      <a:pt x="13894" y="16252"/>
                      <a:pt x="13826" y="16244"/>
                      <a:pt x="13763" y="16223"/>
                    </a:cubicBezTo>
                    <a:cubicBezTo>
                      <a:pt x="13700" y="16207"/>
                      <a:pt x="13650" y="16177"/>
                      <a:pt x="13608" y="16143"/>
                    </a:cubicBezTo>
                    <a:cubicBezTo>
                      <a:pt x="13570" y="16110"/>
                      <a:pt x="13549" y="16068"/>
                      <a:pt x="13541" y="16039"/>
                    </a:cubicBezTo>
                    <a:cubicBezTo>
                      <a:pt x="13532" y="16009"/>
                      <a:pt x="13541" y="15992"/>
                      <a:pt x="13536" y="15992"/>
                    </a:cubicBezTo>
                    <a:close/>
                    <a:moveTo>
                      <a:pt x="2326" y="14015"/>
                    </a:moveTo>
                    <a:cubicBezTo>
                      <a:pt x="2326" y="14015"/>
                      <a:pt x="2314" y="14057"/>
                      <a:pt x="2289" y="14124"/>
                    </a:cubicBezTo>
                    <a:cubicBezTo>
                      <a:pt x="2264" y="14192"/>
                      <a:pt x="2231" y="14287"/>
                      <a:pt x="2188" y="14401"/>
                    </a:cubicBezTo>
                    <a:cubicBezTo>
                      <a:pt x="2105" y="14632"/>
                      <a:pt x="1995" y="14938"/>
                      <a:pt x="1882" y="15245"/>
                    </a:cubicBezTo>
                    <a:cubicBezTo>
                      <a:pt x="1768" y="15552"/>
                      <a:pt x="1655" y="15858"/>
                      <a:pt x="1571" y="16089"/>
                    </a:cubicBezTo>
                    <a:cubicBezTo>
                      <a:pt x="1529" y="16202"/>
                      <a:pt x="1491" y="16299"/>
                      <a:pt x="1466" y="16366"/>
                    </a:cubicBezTo>
                    <a:cubicBezTo>
                      <a:pt x="1441" y="16434"/>
                      <a:pt x="1428" y="16471"/>
                      <a:pt x="1428" y="16471"/>
                    </a:cubicBezTo>
                    <a:cubicBezTo>
                      <a:pt x="1428" y="16471"/>
                      <a:pt x="1437" y="16429"/>
                      <a:pt x="1450" y="16362"/>
                    </a:cubicBezTo>
                    <a:cubicBezTo>
                      <a:pt x="1466" y="16291"/>
                      <a:pt x="1487" y="16190"/>
                      <a:pt x="1520" y="16072"/>
                    </a:cubicBezTo>
                    <a:cubicBezTo>
                      <a:pt x="1554" y="15955"/>
                      <a:pt x="1592" y="15816"/>
                      <a:pt x="1638" y="15669"/>
                    </a:cubicBezTo>
                    <a:cubicBezTo>
                      <a:pt x="1684" y="15522"/>
                      <a:pt x="1739" y="15367"/>
                      <a:pt x="1793" y="15211"/>
                    </a:cubicBezTo>
                    <a:cubicBezTo>
                      <a:pt x="1853" y="15060"/>
                      <a:pt x="1911" y="14905"/>
                      <a:pt x="1970" y="14766"/>
                    </a:cubicBezTo>
                    <a:cubicBezTo>
                      <a:pt x="2029" y="14624"/>
                      <a:pt x="2091" y="14494"/>
                      <a:pt x="2142" y="14380"/>
                    </a:cubicBezTo>
                    <a:cubicBezTo>
                      <a:pt x="2192" y="14271"/>
                      <a:pt x="2243" y="14179"/>
                      <a:pt x="2272" y="14116"/>
                    </a:cubicBezTo>
                    <a:cubicBezTo>
                      <a:pt x="2306" y="14053"/>
                      <a:pt x="2326" y="14015"/>
                      <a:pt x="2326" y="14015"/>
                    </a:cubicBezTo>
                    <a:close/>
                    <a:moveTo>
                      <a:pt x="15350" y="14015"/>
                    </a:moveTo>
                    <a:lnTo>
                      <a:pt x="15350" y="14015"/>
                    </a:lnTo>
                    <a:cubicBezTo>
                      <a:pt x="15350" y="14015"/>
                      <a:pt x="15367" y="14053"/>
                      <a:pt x="15400" y="14116"/>
                    </a:cubicBezTo>
                    <a:cubicBezTo>
                      <a:pt x="15434" y="14179"/>
                      <a:pt x="15485" y="14271"/>
                      <a:pt x="15535" y="14380"/>
                    </a:cubicBezTo>
                    <a:cubicBezTo>
                      <a:pt x="15585" y="14494"/>
                      <a:pt x="15644" y="14624"/>
                      <a:pt x="15707" y="14766"/>
                    </a:cubicBezTo>
                    <a:cubicBezTo>
                      <a:pt x="15766" y="14905"/>
                      <a:pt x="15824" y="15060"/>
                      <a:pt x="15884" y="15211"/>
                    </a:cubicBezTo>
                    <a:cubicBezTo>
                      <a:pt x="15938" y="15367"/>
                      <a:pt x="15993" y="15522"/>
                      <a:pt x="16039" y="15669"/>
                    </a:cubicBezTo>
                    <a:cubicBezTo>
                      <a:pt x="16085" y="15816"/>
                      <a:pt x="16123" y="15955"/>
                      <a:pt x="16156" y="16072"/>
                    </a:cubicBezTo>
                    <a:cubicBezTo>
                      <a:pt x="16190" y="16190"/>
                      <a:pt x="16206" y="16291"/>
                      <a:pt x="16223" y="16362"/>
                    </a:cubicBezTo>
                    <a:cubicBezTo>
                      <a:pt x="16240" y="16429"/>
                      <a:pt x="16248" y="16471"/>
                      <a:pt x="16248" y="16471"/>
                    </a:cubicBezTo>
                    <a:cubicBezTo>
                      <a:pt x="16248" y="16471"/>
                      <a:pt x="16231" y="16434"/>
                      <a:pt x="16206" y="16366"/>
                    </a:cubicBezTo>
                    <a:cubicBezTo>
                      <a:pt x="16181" y="16299"/>
                      <a:pt x="16148" y="16202"/>
                      <a:pt x="16105" y="16089"/>
                    </a:cubicBezTo>
                    <a:cubicBezTo>
                      <a:pt x="16018" y="15858"/>
                      <a:pt x="15909" y="15552"/>
                      <a:pt x="15795" y="15245"/>
                    </a:cubicBezTo>
                    <a:cubicBezTo>
                      <a:pt x="15682" y="14938"/>
                      <a:pt x="15568" y="14632"/>
                      <a:pt x="15485" y="14401"/>
                    </a:cubicBezTo>
                    <a:cubicBezTo>
                      <a:pt x="15442" y="14287"/>
                      <a:pt x="15409" y="14192"/>
                      <a:pt x="15384" y="14124"/>
                    </a:cubicBezTo>
                    <a:cubicBezTo>
                      <a:pt x="15363" y="14057"/>
                      <a:pt x="15350" y="14015"/>
                      <a:pt x="15350" y="14015"/>
                    </a:cubicBezTo>
                    <a:close/>
                    <a:moveTo>
                      <a:pt x="3938" y="16425"/>
                    </a:moveTo>
                    <a:lnTo>
                      <a:pt x="3880" y="16706"/>
                    </a:lnTo>
                    <a:lnTo>
                      <a:pt x="3826" y="16425"/>
                    </a:lnTo>
                    <a:cubicBezTo>
                      <a:pt x="3847" y="16425"/>
                      <a:pt x="3863" y="16429"/>
                      <a:pt x="3880" y="16429"/>
                    </a:cubicBezTo>
                    <a:cubicBezTo>
                      <a:pt x="3901" y="16429"/>
                      <a:pt x="3918" y="16425"/>
                      <a:pt x="3938" y="16425"/>
                    </a:cubicBezTo>
                    <a:close/>
                    <a:moveTo>
                      <a:pt x="5060" y="16425"/>
                    </a:moveTo>
                    <a:lnTo>
                      <a:pt x="5001" y="16706"/>
                    </a:lnTo>
                    <a:lnTo>
                      <a:pt x="4946" y="16425"/>
                    </a:lnTo>
                    <a:cubicBezTo>
                      <a:pt x="4963" y="16425"/>
                      <a:pt x="4984" y="16429"/>
                      <a:pt x="5001" y="16429"/>
                    </a:cubicBezTo>
                    <a:cubicBezTo>
                      <a:pt x="5022" y="16429"/>
                      <a:pt x="5039" y="16425"/>
                      <a:pt x="5060" y="16425"/>
                    </a:cubicBezTo>
                    <a:close/>
                    <a:moveTo>
                      <a:pt x="6176" y="16425"/>
                    </a:moveTo>
                    <a:lnTo>
                      <a:pt x="6122" y="16706"/>
                    </a:lnTo>
                    <a:lnTo>
                      <a:pt x="6068" y="16425"/>
                    </a:lnTo>
                    <a:cubicBezTo>
                      <a:pt x="6085" y="16425"/>
                      <a:pt x="6101" y="16429"/>
                      <a:pt x="6122" y="16429"/>
                    </a:cubicBezTo>
                    <a:cubicBezTo>
                      <a:pt x="6143" y="16429"/>
                      <a:pt x="6160" y="16425"/>
                      <a:pt x="6176" y="16425"/>
                    </a:cubicBezTo>
                    <a:close/>
                    <a:moveTo>
                      <a:pt x="7298" y="16425"/>
                    </a:moveTo>
                    <a:lnTo>
                      <a:pt x="7243" y="16706"/>
                    </a:lnTo>
                    <a:lnTo>
                      <a:pt x="7184" y="16425"/>
                    </a:lnTo>
                    <a:cubicBezTo>
                      <a:pt x="7205" y="16425"/>
                      <a:pt x="7222" y="16429"/>
                      <a:pt x="7243" y="16429"/>
                    </a:cubicBezTo>
                    <a:cubicBezTo>
                      <a:pt x="7260" y="16429"/>
                      <a:pt x="7281" y="16425"/>
                      <a:pt x="7298" y="16425"/>
                    </a:cubicBezTo>
                    <a:close/>
                    <a:moveTo>
                      <a:pt x="8418" y="16425"/>
                    </a:moveTo>
                    <a:lnTo>
                      <a:pt x="8360" y="16706"/>
                    </a:lnTo>
                    <a:lnTo>
                      <a:pt x="8305" y="16425"/>
                    </a:lnTo>
                    <a:cubicBezTo>
                      <a:pt x="8327" y="16425"/>
                      <a:pt x="8343" y="16429"/>
                      <a:pt x="8360" y="16429"/>
                    </a:cubicBezTo>
                    <a:cubicBezTo>
                      <a:pt x="8381" y="16429"/>
                      <a:pt x="8397" y="16425"/>
                      <a:pt x="8418" y="16425"/>
                    </a:cubicBezTo>
                    <a:close/>
                    <a:moveTo>
                      <a:pt x="9540" y="16425"/>
                    </a:moveTo>
                    <a:lnTo>
                      <a:pt x="9480" y="16706"/>
                    </a:lnTo>
                    <a:lnTo>
                      <a:pt x="9426" y="16425"/>
                    </a:lnTo>
                    <a:cubicBezTo>
                      <a:pt x="9443" y="16425"/>
                      <a:pt x="9464" y="16429"/>
                      <a:pt x="9480" y="16429"/>
                    </a:cubicBezTo>
                    <a:cubicBezTo>
                      <a:pt x="9501" y="16429"/>
                      <a:pt x="9519" y="16425"/>
                      <a:pt x="9540" y="16425"/>
                    </a:cubicBezTo>
                    <a:close/>
                    <a:moveTo>
                      <a:pt x="10656" y="16425"/>
                    </a:moveTo>
                    <a:lnTo>
                      <a:pt x="10602" y="16706"/>
                    </a:lnTo>
                    <a:lnTo>
                      <a:pt x="10547" y="16425"/>
                    </a:lnTo>
                    <a:cubicBezTo>
                      <a:pt x="10564" y="16425"/>
                      <a:pt x="10581" y="16429"/>
                      <a:pt x="10602" y="16429"/>
                    </a:cubicBezTo>
                    <a:cubicBezTo>
                      <a:pt x="10623" y="16429"/>
                      <a:pt x="10639" y="16425"/>
                      <a:pt x="10656" y="16425"/>
                    </a:cubicBezTo>
                    <a:close/>
                    <a:moveTo>
                      <a:pt x="11778" y="16425"/>
                    </a:moveTo>
                    <a:lnTo>
                      <a:pt x="11722" y="16706"/>
                    </a:lnTo>
                    <a:lnTo>
                      <a:pt x="11664" y="16425"/>
                    </a:lnTo>
                    <a:cubicBezTo>
                      <a:pt x="11685" y="16425"/>
                      <a:pt x="11702" y="16429"/>
                      <a:pt x="11722" y="16429"/>
                    </a:cubicBezTo>
                    <a:cubicBezTo>
                      <a:pt x="11739" y="16429"/>
                      <a:pt x="11761" y="16425"/>
                      <a:pt x="11778" y="16425"/>
                    </a:cubicBezTo>
                    <a:close/>
                    <a:moveTo>
                      <a:pt x="12898" y="16425"/>
                    </a:moveTo>
                    <a:lnTo>
                      <a:pt x="12844" y="16706"/>
                    </a:lnTo>
                    <a:lnTo>
                      <a:pt x="12785" y="16425"/>
                    </a:lnTo>
                    <a:cubicBezTo>
                      <a:pt x="12805" y="16425"/>
                      <a:pt x="12823" y="16429"/>
                      <a:pt x="12844" y="16429"/>
                    </a:cubicBezTo>
                    <a:cubicBezTo>
                      <a:pt x="12861" y="16429"/>
                      <a:pt x="12877" y="16425"/>
                      <a:pt x="12898" y="16425"/>
                    </a:cubicBezTo>
                    <a:close/>
                    <a:moveTo>
                      <a:pt x="14020" y="16425"/>
                    </a:moveTo>
                    <a:lnTo>
                      <a:pt x="13960" y="16706"/>
                    </a:lnTo>
                    <a:lnTo>
                      <a:pt x="13906" y="16425"/>
                    </a:lnTo>
                    <a:cubicBezTo>
                      <a:pt x="13923" y="16425"/>
                      <a:pt x="13944" y="16429"/>
                      <a:pt x="13960" y="16429"/>
                    </a:cubicBezTo>
                    <a:cubicBezTo>
                      <a:pt x="13981" y="16429"/>
                      <a:pt x="13998" y="16425"/>
                      <a:pt x="14020" y="16425"/>
                    </a:cubicBezTo>
                    <a:close/>
                    <a:moveTo>
                      <a:pt x="1735" y="13465"/>
                    </a:moveTo>
                    <a:cubicBezTo>
                      <a:pt x="1735" y="13465"/>
                      <a:pt x="1663" y="13692"/>
                      <a:pt x="1550" y="14023"/>
                    </a:cubicBezTo>
                    <a:cubicBezTo>
                      <a:pt x="1495" y="14187"/>
                      <a:pt x="1428" y="14380"/>
                      <a:pt x="1353" y="14586"/>
                    </a:cubicBezTo>
                    <a:cubicBezTo>
                      <a:pt x="1281" y="14791"/>
                      <a:pt x="1202" y="15010"/>
                      <a:pt x="1122" y="15229"/>
                    </a:cubicBezTo>
                    <a:cubicBezTo>
                      <a:pt x="1042" y="15446"/>
                      <a:pt x="958" y="15665"/>
                      <a:pt x="882" y="15870"/>
                    </a:cubicBezTo>
                    <a:cubicBezTo>
                      <a:pt x="803" y="16076"/>
                      <a:pt x="731" y="16265"/>
                      <a:pt x="669" y="16429"/>
                    </a:cubicBezTo>
                    <a:cubicBezTo>
                      <a:pt x="605" y="16593"/>
                      <a:pt x="551" y="16727"/>
                      <a:pt x="509" y="16824"/>
                    </a:cubicBezTo>
                    <a:cubicBezTo>
                      <a:pt x="471" y="16916"/>
                      <a:pt x="446" y="16971"/>
                      <a:pt x="446" y="16971"/>
                    </a:cubicBezTo>
                    <a:cubicBezTo>
                      <a:pt x="446" y="16971"/>
                      <a:pt x="458" y="16912"/>
                      <a:pt x="475" y="16811"/>
                    </a:cubicBezTo>
                    <a:cubicBezTo>
                      <a:pt x="492" y="16711"/>
                      <a:pt x="522" y="16568"/>
                      <a:pt x="568" y="16395"/>
                    </a:cubicBezTo>
                    <a:cubicBezTo>
                      <a:pt x="584" y="16312"/>
                      <a:pt x="609" y="16219"/>
                      <a:pt x="639" y="16122"/>
                    </a:cubicBezTo>
                    <a:cubicBezTo>
                      <a:pt x="664" y="16026"/>
                      <a:pt x="694" y="15921"/>
                      <a:pt x="727" y="15816"/>
                    </a:cubicBezTo>
                    <a:cubicBezTo>
                      <a:pt x="760" y="15715"/>
                      <a:pt x="790" y="15602"/>
                      <a:pt x="832" y="15497"/>
                    </a:cubicBezTo>
                    <a:cubicBezTo>
                      <a:pt x="870" y="15388"/>
                      <a:pt x="908" y="15275"/>
                      <a:pt x="946" y="15165"/>
                    </a:cubicBezTo>
                    <a:cubicBezTo>
                      <a:pt x="987" y="15056"/>
                      <a:pt x="1029" y="14947"/>
                      <a:pt x="1072" y="14838"/>
                    </a:cubicBezTo>
                    <a:cubicBezTo>
                      <a:pt x="1113" y="14733"/>
                      <a:pt x="1159" y="14628"/>
                      <a:pt x="1202" y="14527"/>
                    </a:cubicBezTo>
                    <a:cubicBezTo>
                      <a:pt x="1289" y="14326"/>
                      <a:pt x="1374" y="14136"/>
                      <a:pt x="1454" y="13981"/>
                    </a:cubicBezTo>
                    <a:cubicBezTo>
                      <a:pt x="1609" y="13667"/>
                      <a:pt x="1735" y="13465"/>
                      <a:pt x="1735" y="13465"/>
                    </a:cubicBezTo>
                    <a:close/>
                    <a:moveTo>
                      <a:pt x="15942" y="13465"/>
                    </a:moveTo>
                    <a:lnTo>
                      <a:pt x="15942" y="13465"/>
                    </a:lnTo>
                    <a:cubicBezTo>
                      <a:pt x="15942" y="13465"/>
                      <a:pt x="16068" y="13667"/>
                      <a:pt x="16223" y="13981"/>
                    </a:cubicBezTo>
                    <a:cubicBezTo>
                      <a:pt x="16299" y="14136"/>
                      <a:pt x="16388" y="14326"/>
                      <a:pt x="16475" y="14527"/>
                    </a:cubicBezTo>
                    <a:cubicBezTo>
                      <a:pt x="16518" y="14628"/>
                      <a:pt x="16564" y="14733"/>
                      <a:pt x="16601" y="14838"/>
                    </a:cubicBezTo>
                    <a:cubicBezTo>
                      <a:pt x="16643" y="14947"/>
                      <a:pt x="16685" y="15056"/>
                      <a:pt x="16727" y="15165"/>
                    </a:cubicBezTo>
                    <a:cubicBezTo>
                      <a:pt x="16769" y="15275"/>
                      <a:pt x="16807" y="15388"/>
                      <a:pt x="16845" y="15497"/>
                    </a:cubicBezTo>
                    <a:cubicBezTo>
                      <a:pt x="16882" y="15602"/>
                      <a:pt x="16917" y="15715"/>
                      <a:pt x="16950" y="15816"/>
                    </a:cubicBezTo>
                    <a:cubicBezTo>
                      <a:pt x="16983" y="15921"/>
                      <a:pt x="17008" y="16026"/>
                      <a:pt x="17037" y="16122"/>
                    </a:cubicBezTo>
                    <a:cubicBezTo>
                      <a:pt x="17068" y="16219"/>
                      <a:pt x="17088" y="16312"/>
                      <a:pt x="17109" y="16395"/>
                    </a:cubicBezTo>
                    <a:cubicBezTo>
                      <a:pt x="17151" y="16568"/>
                      <a:pt x="17181" y="16711"/>
                      <a:pt x="17202" y="16811"/>
                    </a:cubicBezTo>
                    <a:cubicBezTo>
                      <a:pt x="17219" y="16912"/>
                      <a:pt x="17227" y="16971"/>
                      <a:pt x="17227" y="16971"/>
                    </a:cubicBezTo>
                    <a:cubicBezTo>
                      <a:pt x="17227" y="16971"/>
                      <a:pt x="17202" y="16916"/>
                      <a:pt x="17163" y="16824"/>
                    </a:cubicBezTo>
                    <a:cubicBezTo>
                      <a:pt x="17126" y="16727"/>
                      <a:pt x="17072" y="16593"/>
                      <a:pt x="17008" y="16429"/>
                    </a:cubicBezTo>
                    <a:cubicBezTo>
                      <a:pt x="16946" y="16265"/>
                      <a:pt x="16870" y="16076"/>
                      <a:pt x="16795" y="15870"/>
                    </a:cubicBezTo>
                    <a:cubicBezTo>
                      <a:pt x="16715" y="15665"/>
                      <a:pt x="16634" y="15446"/>
                      <a:pt x="16555" y="15229"/>
                    </a:cubicBezTo>
                    <a:cubicBezTo>
                      <a:pt x="16475" y="15010"/>
                      <a:pt x="16396" y="14791"/>
                      <a:pt x="16320" y="14586"/>
                    </a:cubicBezTo>
                    <a:cubicBezTo>
                      <a:pt x="16248" y="14380"/>
                      <a:pt x="16181" y="14187"/>
                      <a:pt x="16123" y="14023"/>
                    </a:cubicBezTo>
                    <a:cubicBezTo>
                      <a:pt x="16010" y="13692"/>
                      <a:pt x="15942" y="13465"/>
                      <a:pt x="15942" y="13465"/>
                    </a:cubicBezTo>
                    <a:close/>
                    <a:moveTo>
                      <a:pt x="14536" y="17265"/>
                    </a:moveTo>
                    <a:cubicBezTo>
                      <a:pt x="15320" y="17269"/>
                      <a:pt x="15971" y="17273"/>
                      <a:pt x="16429" y="17273"/>
                    </a:cubicBezTo>
                    <a:cubicBezTo>
                      <a:pt x="16656" y="17273"/>
                      <a:pt x="16836" y="17277"/>
                      <a:pt x="16958" y="17277"/>
                    </a:cubicBezTo>
                    <a:cubicBezTo>
                      <a:pt x="17080" y="17281"/>
                      <a:pt x="17143" y="17281"/>
                      <a:pt x="17143" y="17281"/>
                    </a:cubicBezTo>
                    <a:cubicBezTo>
                      <a:pt x="17143" y="17281"/>
                      <a:pt x="17080" y="17285"/>
                      <a:pt x="16958" y="17294"/>
                    </a:cubicBezTo>
                    <a:cubicBezTo>
                      <a:pt x="16836" y="17302"/>
                      <a:pt x="16656" y="17319"/>
                      <a:pt x="16429" y="17331"/>
                    </a:cubicBezTo>
                    <a:cubicBezTo>
                      <a:pt x="16202" y="17345"/>
                      <a:pt x="15925" y="17361"/>
                      <a:pt x="15607" y="17382"/>
                    </a:cubicBezTo>
                    <a:cubicBezTo>
                      <a:pt x="15291" y="17399"/>
                      <a:pt x="14931" y="17420"/>
                      <a:pt x="14540" y="17436"/>
                    </a:cubicBezTo>
                    <a:cubicBezTo>
                      <a:pt x="14150" y="17453"/>
                      <a:pt x="13725" y="17470"/>
                      <a:pt x="13276" y="17487"/>
                    </a:cubicBezTo>
                    <a:cubicBezTo>
                      <a:pt x="12831" y="17500"/>
                      <a:pt x="12357" y="17517"/>
                      <a:pt x="11869" y="17525"/>
                    </a:cubicBezTo>
                    <a:cubicBezTo>
                      <a:pt x="11823" y="17525"/>
                      <a:pt x="11778" y="17529"/>
                      <a:pt x="11735" y="17529"/>
                    </a:cubicBezTo>
                    <a:lnTo>
                      <a:pt x="13717" y="17529"/>
                    </a:lnTo>
                    <a:cubicBezTo>
                      <a:pt x="14388" y="17533"/>
                      <a:pt x="14947" y="17533"/>
                      <a:pt x="15342" y="17537"/>
                    </a:cubicBezTo>
                    <a:cubicBezTo>
                      <a:pt x="15535" y="17537"/>
                      <a:pt x="15690" y="17542"/>
                      <a:pt x="15795" y="17542"/>
                    </a:cubicBezTo>
                    <a:lnTo>
                      <a:pt x="15954" y="17542"/>
                    </a:lnTo>
                    <a:cubicBezTo>
                      <a:pt x="15954" y="17542"/>
                      <a:pt x="15900" y="17546"/>
                      <a:pt x="15795" y="17554"/>
                    </a:cubicBezTo>
                    <a:cubicBezTo>
                      <a:pt x="15690" y="17562"/>
                      <a:pt x="15535" y="17575"/>
                      <a:pt x="15342" y="17587"/>
                    </a:cubicBezTo>
                    <a:cubicBezTo>
                      <a:pt x="15144" y="17596"/>
                      <a:pt x="14909" y="17613"/>
                      <a:pt x="14636" y="17630"/>
                    </a:cubicBezTo>
                    <a:cubicBezTo>
                      <a:pt x="14363" y="17643"/>
                      <a:pt x="14057" y="17663"/>
                      <a:pt x="13721" y="17676"/>
                    </a:cubicBezTo>
                    <a:cubicBezTo>
                      <a:pt x="13385" y="17693"/>
                      <a:pt x="13024" y="17705"/>
                      <a:pt x="12638" y="17718"/>
                    </a:cubicBezTo>
                    <a:cubicBezTo>
                      <a:pt x="12256" y="17730"/>
                      <a:pt x="11848" y="17744"/>
                      <a:pt x="11429" y="17752"/>
                    </a:cubicBezTo>
                    <a:cubicBezTo>
                      <a:pt x="11013" y="17760"/>
                      <a:pt x="10577" y="17773"/>
                      <a:pt x="10135" y="17773"/>
                    </a:cubicBezTo>
                    <a:cubicBezTo>
                      <a:pt x="9699" y="17777"/>
                      <a:pt x="9250" y="17781"/>
                      <a:pt x="8800" y="17785"/>
                    </a:cubicBezTo>
                    <a:cubicBezTo>
                      <a:pt x="8356" y="17781"/>
                      <a:pt x="7906" y="17777"/>
                      <a:pt x="7465" y="17773"/>
                    </a:cubicBezTo>
                    <a:cubicBezTo>
                      <a:pt x="7029" y="17773"/>
                      <a:pt x="6593" y="17760"/>
                      <a:pt x="6172" y="17752"/>
                    </a:cubicBezTo>
                    <a:cubicBezTo>
                      <a:pt x="5757" y="17744"/>
                      <a:pt x="5349" y="17730"/>
                      <a:pt x="4967" y="17718"/>
                    </a:cubicBezTo>
                    <a:cubicBezTo>
                      <a:pt x="4581" y="17705"/>
                      <a:pt x="4221" y="17693"/>
                      <a:pt x="3884" y="17676"/>
                    </a:cubicBezTo>
                    <a:cubicBezTo>
                      <a:pt x="3549" y="17663"/>
                      <a:pt x="3242" y="17643"/>
                      <a:pt x="2969" y="17630"/>
                    </a:cubicBezTo>
                    <a:cubicBezTo>
                      <a:pt x="2696" y="17613"/>
                      <a:pt x="2461" y="17596"/>
                      <a:pt x="2264" y="17587"/>
                    </a:cubicBezTo>
                    <a:cubicBezTo>
                      <a:pt x="2066" y="17575"/>
                      <a:pt x="1915" y="17562"/>
                      <a:pt x="1810" y="17554"/>
                    </a:cubicBezTo>
                    <a:cubicBezTo>
                      <a:pt x="1706" y="17546"/>
                      <a:pt x="1651" y="17542"/>
                      <a:pt x="1651" y="17542"/>
                    </a:cubicBezTo>
                    <a:lnTo>
                      <a:pt x="1810" y="17542"/>
                    </a:lnTo>
                    <a:cubicBezTo>
                      <a:pt x="1915" y="17542"/>
                      <a:pt x="2070" y="17537"/>
                      <a:pt x="2264" y="17537"/>
                    </a:cubicBezTo>
                    <a:cubicBezTo>
                      <a:pt x="2659" y="17533"/>
                      <a:pt x="3217" y="17533"/>
                      <a:pt x="3884" y="17529"/>
                    </a:cubicBezTo>
                    <a:lnTo>
                      <a:pt x="5899" y="17529"/>
                    </a:lnTo>
                    <a:cubicBezTo>
                      <a:pt x="5845" y="17529"/>
                      <a:pt x="5790" y="17525"/>
                      <a:pt x="5736" y="17525"/>
                    </a:cubicBezTo>
                    <a:cubicBezTo>
                      <a:pt x="5248" y="17517"/>
                      <a:pt x="4775" y="17500"/>
                      <a:pt x="4329" y="17487"/>
                    </a:cubicBezTo>
                    <a:cubicBezTo>
                      <a:pt x="3880" y="17470"/>
                      <a:pt x="3456" y="17453"/>
                      <a:pt x="3066" y="17436"/>
                    </a:cubicBezTo>
                    <a:cubicBezTo>
                      <a:pt x="2675" y="17420"/>
                      <a:pt x="2314" y="17399"/>
                      <a:pt x="1999" y="17382"/>
                    </a:cubicBezTo>
                    <a:cubicBezTo>
                      <a:pt x="1680" y="17361"/>
                      <a:pt x="1403" y="17345"/>
                      <a:pt x="1177" y="17331"/>
                    </a:cubicBezTo>
                    <a:cubicBezTo>
                      <a:pt x="950" y="17319"/>
                      <a:pt x="770" y="17302"/>
                      <a:pt x="648" y="17294"/>
                    </a:cubicBezTo>
                    <a:cubicBezTo>
                      <a:pt x="526" y="17285"/>
                      <a:pt x="458" y="17281"/>
                      <a:pt x="458" y="17281"/>
                    </a:cubicBezTo>
                    <a:cubicBezTo>
                      <a:pt x="458" y="17281"/>
                      <a:pt x="526" y="17281"/>
                      <a:pt x="648" y="17277"/>
                    </a:cubicBezTo>
                    <a:cubicBezTo>
                      <a:pt x="770" y="17277"/>
                      <a:pt x="950" y="17273"/>
                      <a:pt x="1177" y="17273"/>
                    </a:cubicBezTo>
                    <a:cubicBezTo>
                      <a:pt x="1634" y="17273"/>
                      <a:pt x="2285" y="17269"/>
                      <a:pt x="3070" y="17265"/>
                    </a:cubicBezTo>
                    <a:close/>
                    <a:moveTo>
                      <a:pt x="8800" y="18633"/>
                    </a:moveTo>
                    <a:cubicBezTo>
                      <a:pt x="9250" y="18633"/>
                      <a:pt x="9699" y="18637"/>
                      <a:pt x="10135" y="18637"/>
                    </a:cubicBezTo>
                    <a:cubicBezTo>
                      <a:pt x="10577" y="18637"/>
                      <a:pt x="11013" y="18645"/>
                      <a:pt x="11429" y="18650"/>
                    </a:cubicBezTo>
                    <a:cubicBezTo>
                      <a:pt x="11848" y="18654"/>
                      <a:pt x="12256" y="18658"/>
                      <a:pt x="12638" y="18667"/>
                    </a:cubicBezTo>
                    <a:cubicBezTo>
                      <a:pt x="13024" y="18671"/>
                      <a:pt x="13385" y="18680"/>
                      <a:pt x="13721" y="18688"/>
                    </a:cubicBezTo>
                    <a:cubicBezTo>
                      <a:pt x="14057" y="18692"/>
                      <a:pt x="14363" y="18705"/>
                      <a:pt x="14636" y="18713"/>
                    </a:cubicBezTo>
                    <a:cubicBezTo>
                      <a:pt x="14909" y="18717"/>
                      <a:pt x="15144" y="18726"/>
                      <a:pt x="15342" y="18730"/>
                    </a:cubicBezTo>
                    <a:cubicBezTo>
                      <a:pt x="15535" y="18738"/>
                      <a:pt x="15690" y="18742"/>
                      <a:pt x="15795" y="18746"/>
                    </a:cubicBezTo>
                    <a:cubicBezTo>
                      <a:pt x="15900" y="18751"/>
                      <a:pt x="15954" y="18755"/>
                      <a:pt x="15954" y="18755"/>
                    </a:cubicBezTo>
                    <a:lnTo>
                      <a:pt x="15342" y="18755"/>
                    </a:lnTo>
                    <a:cubicBezTo>
                      <a:pt x="14947" y="18759"/>
                      <a:pt x="14388" y="18759"/>
                      <a:pt x="13717" y="18759"/>
                    </a:cubicBezTo>
                    <a:lnTo>
                      <a:pt x="3884" y="18759"/>
                    </a:lnTo>
                    <a:cubicBezTo>
                      <a:pt x="3217" y="18759"/>
                      <a:pt x="2659" y="18759"/>
                      <a:pt x="2264" y="18755"/>
                    </a:cubicBezTo>
                    <a:lnTo>
                      <a:pt x="1651" y="18755"/>
                    </a:lnTo>
                    <a:cubicBezTo>
                      <a:pt x="1651" y="18755"/>
                      <a:pt x="1706" y="18751"/>
                      <a:pt x="1810" y="18746"/>
                    </a:cubicBezTo>
                    <a:cubicBezTo>
                      <a:pt x="1915" y="18742"/>
                      <a:pt x="2066" y="18738"/>
                      <a:pt x="2264" y="18734"/>
                    </a:cubicBezTo>
                    <a:cubicBezTo>
                      <a:pt x="2461" y="18726"/>
                      <a:pt x="2696" y="18717"/>
                      <a:pt x="2969" y="18713"/>
                    </a:cubicBezTo>
                    <a:cubicBezTo>
                      <a:pt x="3242" y="18705"/>
                      <a:pt x="3549" y="18696"/>
                      <a:pt x="3884" y="18688"/>
                    </a:cubicBezTo>
                    <a:cubicBezTo>
                      <a:pt x="4221" y="18680"/>
                      <a:pt x="4581" y="18671"/>
                      <a:pt x="4967" y="18667"/>
                    </a:cubicBezTo>
                    <a:cubicBezTo>
                      <a:pt x="5349" y="18658"/>
                      <a:pt x="5757" y="18654"/>
                      <a:pt x="6172" y="18650"/>
                    </a:cubicBezTo>
                    <a:cubicBezTo>
                      <a:pt x="6593" y="18645"/>
                      <a:pt x="7029" y="18637"/>
                      <a:pt x="7465" y="18637"/>
                    </a:cubicBezTo>
                    <a:cubicBezTo>
                      <a:pt x="7906" y="18637"/>
                      <a:pt x="8356" y="18633"/>
                      <a:pt x="8800" y="18633"/>
                    </a:cubicBezTo>
                    <a:close/>
                    <a:moveTo>
                      <a:pt x="4351" y="0"/>
                    </a:moveTo>
                    <a:cubicBezTo>
                      <a:pt x="4351" y="0"/>
                      <a:pt x="4124" y="2230"/>
                      <a:pt x="4056" y="3556"/>
                    </a:cubicBezTo>
                    <a:lnTo>
                      <a:pt x="3880" y="3556"/>
                    </a:lnTo>
                    <a:lnTo>
                      <a:pt x="3880" y="3397"/>
                    </a:lnTo>
                    <a:cubicBezTo>
                      <a:pt x="3880" y="3313"/>
                      <a:pt x="3813" y="3250"/>
                      <a:pt x="3733" y="3250"/>
                    </a:cubicBezTo>
                    <a:cubicBezTo>
                      <a:pt x="3653" y="3250"/>
                      <a:pt x="3586" y="3313"/>
                      <a:pt x="3586" y="3397"/>
                    </a:cubicBezTo>
                    <a:lnTo>
                      <a:pt x="3586" y="3556"/>
                    </a:lnTo>
                    <a:lnTo>
                      <a:pt x="3284" y="3556"/>
                    </a:lnTo>
                    <a:cubicBezTo>
                      <a:pt x="3289" y="3015"/>
                      <a:pt x="3431" y="2881"/>
                      <a:pt x="3431" y="2734"/>
                    </a:cubicBezTo>
                    <a:cubicBezTo>
                      <a:pt x="3431" y="2587"/>
                      <a:pt x="3397" y="2507"/>
                      <a:pt x="3175" y="2507"/>
                    </a:cubicBezTo>
                    <a:cubicBezTo>
                      <a:pt x="2952" y="2507"/>
                      <a:pt x="2923" y="2587"/>
                      <a:pt x="2923" y="2734"/>
                    </a:cubicBezTo>
                    <a:cubicBezTo>
                      <a:pt x="2923" y="2881"/>
                      <a:pt x="3066" y="3015"/>
                      <a:pt x="3066" y="3556"/>
                    </a:cubicBezTo>
                    <a:lnTo>
                      <a:pt x="2969" y="3556"/>
                    </a:lnTo>
                    <a:cubicBezTo>
                      <a:pt x="2936" y="3556"/>
                      <a:pt x="2906" y="3561"/>
                      <a:pt x="2876" y="3573"/>
                    </a:cubicBezTo>
                    <a:cubicBezTo>
                      <a:pt x="2835" y="3439"/>
                      <a:pt x="2776" y="3351"/>
                      <a:pt x="2709" y="3351"/>
                    </a:cubicBezTo>
                    <a:lnTo>
                      <a:pt x="2356" y="3351"/>
                    </a:lnTo>
                    <a:cubicBezTo>
                      <a:pt x="2235" y="3351"/>
                      <a:pt x="2138" y="3616"/>
                      <a:pt x="2138" y="3939"/>
                    </a:cubicBezTo>
                    <a:cubicBezTo>
                      <a:pt x="2138" y="4267"/>
                      <a:pt x="2235" y="4527"/>
                      <a:pt x="2356" y="4527"/>
                    </a:cubicBezTo>
                    <a:lnTo>
                      <a:pt x="2423" y="4527"/>
                    </a:lnTo>
                    <a:lnTo>
                      <a:pt x="2382" y="4653"/>
                    </a:lnTo>
                    <a:lnTo>
                      <a:pt x="1818" y="4653"/>
                    </a:lnTo>
                    <a:cubicBezTo>
                      <a:pt x="1781" y="4653"/>
                      <a:pt x="1747" y="4661"/>
                      <a:pt x="1714" y="4678"/>
                    </a:cubicBezTo>
                    <a:cubicBezTo>
                      <a:pt x="1663" y="4484"/>
                      <a:pt x="1580" y="4358"/>
                      <a:pt x="1487" y="4358"/>
                    </a:cubicBezTo>
                    <a:lnTo>
                      <a:pt x="1029" y="4358"/>
                    </a:lnTo>
                    <a:cubicBezTo>
                      <a:pt x="874" y="4358"/>
                      <a:pt x="748" y="4703"/>
                      <a:pt x="748" y="5123"/>
                    </a:cubicBezTo>
                    <a:cubicBezTo>
                      <a:pt x="748" y="5383"/>
                      <a:pt x="799" y="5610"/>
                      <a:pt x="870" y="5748"/>
                    </a:cubicBezTo>
                    <a:lnTo>
                      <a:pt x="748" y="5748"/>
                    </a:lnTo>
                    <a:cubicBezTo>
                      <a:pt x="648" y="5748"/>
                      <a:pt x="568" y="5828"/>
                      <a:pt x="568" y="5929"/>
                    </a:cubicBezTo>
                    <a:lnTo>
                      <a:pt x="568" y="6836"/>
                    </a:lnTo>
                    <a:cubicBezTo>
                      <a:pt x="568" y="6937"/>
                      <a:pt x="648" y="7020"/>
                      <a:pt x="748" y="7020"/>
                    </a:cubicBezTo>
                    <a:lnTo>
                      <a:pt x="803" y="7020"/>
                    </a:lnTo>
                    <a:lnTo>
                      <a:pt x="253" y="8607"/>
                    </a:lnTo>
                    <a:cubicBezTo>
                      <a:pt x="245" y="8637"/>
                      <a:pt x="241" y="8666"/>
                      <a:pt x="241" y="8700"/>
                    </a:cubicBezTo>
                    <a:lnTo>
                      <a:pt x="241" y="9586"/>
                    </a:lnTo>
                    <a:cubicBezTo>
                      <a:pt x="241" y="9741"/>
                      <a:pt x="366" y="9867"/>
                      <a:pt x="522" y="9867"/>
                    </a:cubicBezTo>
                    <a:lnTo>
                      <a:pt x="1047" y="9867"/>
                    </a:lnTo>
                    <a:lnTo>
                      <a:pt x="1407" y="13264"/>
                    </a:lnTo>
                    <a:cubicBezTo>
                      <a:pt x="1042" y="14141"/>
                      <a:pt x="1" y="16690"/>
                      <a:pt x="1" y="17184"/>
                    </a:cubicBezTo>
                    <a:cubicBezTo>
                      <a:pt x="1" y="17718"/>
                      <a:pt x="408" y="18645"/>
                      <a:pt x="454" y="18746"/>
                    </a:cubicBezTo>
                    <a:cubicBezTo>
                      <a:pt x="500" y="18847"/>
                      <a:pt x="597" y="18914"/>
                      <a:pt x="710" y="18914"/>
                    </a:cubicBezTo>
                    <a:lnTo>
                      <a:pt x="16967" y="18914"/>
                    </a:lnTo>
                    <a:cubicBezTo>
                      <a:pt x="17076" y="18914"/>
                      <a:pt x="17177" y="18847"/>
                      <a:pt x="17223" y="18746"/>
                    </a:cubicBezTo>
                    <a:cubicBezTo>
                      <a:pt x="17269" y="18645"/>
                      <a:pt x="17672" y="17718"/>
                      <a:pt x="17672" y="17184"/>
                    </a:cubicBezTo>
                    <a:cubicBezTo>
                      <a:pt x="17672" y="16690"/>
                      <a:pt x="16630" y="14141"/>
                      <a:pt x="16266" y="13264"/>
                    </a:cubicBezTo>
                    <a:lnTo>
                      <a:pt x="16626" y="9867"/>
                    </a:lnTo>
                    <a:lnTo>
                      <a:pt x="17155" y="9867"/>
                    </a:lnTo>
                    <a:cubicBezTo>
                      <a:pt x="17311" y="9867"/>
                      <a:pt x="17436" y="9741"/>
                      <a:pt x="17436" y="9586"/>
                    </a:cubicBezTo>
                    <a:lnTo>
                      <a:pt x="17436" y="8700"/>
                    </a:lnTo>
                    <a:cubicBezTo>
                      <a:pt x="17436" y="8666"/>
                      <a:pt x="17432" y="8637"/>
                      <a:pt x="17420" y="8607"/>
                    </a:cubicBezTo>
                    <a:lnTo>
                      <a:pt x="17382" y="8490"/>
                    </a:lnTo>
                    <a:cubicBezTo>
                      <a:pt x="17390" y="8477"/>
                      <a:pt x="17403" y="8468"/>
                      <a:pt x="17415" y="8456"/>
                    </a:cubicBezTo>
                    <a:cubicBezTo>
                      <a:pt x="17777" y="8112"/>
                      <a:pt x="18117" y="7788"/>
                      <a:pt x="18117" y="7394"/>
                    </a:cubicBezTo>
                    <a:cubicBezTo>
                      <a:pt x="18117" y="6941"/>
                      <a:pt x="18025" y="6676"/>
                      <a:pt x="17903" y="6529"/>
                    </a:cubicBezTo>
                    <a:cubicBezTo>
                      <a:pt x="17814" y="6348"/>
                      <a:pt x="17692" y="6096"/>
                      <a:pt x="17571" y="5854"/>
                    </a:cubicBezTo>
                    <a:cubicBezTo>
                      <a:pt x="17680" y="5849"/>
                      <a:pt x="17764" y="5610"/>
                      <a:pt x="17764" y="5320"/>
                    </a:cubicBezTo>
                    <a:cubicBezTo>
                      <a:pt x="17764" y="5026"/>
                      <a:pt x="17676" y="4787"/>
                      <a:pt x="17571" y="4787"/>
                    </a:cubicBezTo>
                    <a:lnTo>
                      <a:pt x="17248" y="4787"/>
                    </a:lnTo>
                    <a:cubicBezTo>
                      <a:pt x="17210" y="4787"/>
                      <a:pt x="17172" y="4821"/>
                      <a:pt x="17143" y="4875"/>
                    </a:cubicBezTo>
                    <a:cubicBezTo>
                      <a:pt x="17037" y="4779"/>
                      <a:pt x="16899" y="4724"/>
                      <a:pt x="16748" y="4724"/>
                    </a:cubicBezTo>
                    <a:cubicBezTo>
                      <a:pt x="16504" y="4724"/>
                      <a:pt x="16295" y="4866"/>
                      <a:pt x="16202" y="5077"/>
                    </a:cubicBezTo>
                    <a:lnTo>
                      <a:pt x="16123" y="4841"/>
                    </a:lnTo>
                    <a:cubicBezTo>
                      <a:pt x="16080" y="4728"/>
                      <a:pt x="15975" y="4653"/>
                      <a:pt x="15854" y="4653"/>
                    </a:cubicBezTo>
                    <a:lnTo>
                      <a:pt x="15849" y="4653"/>
                    </a:lnTo>
                    <a:cubicBezTo>
                      <a:pt x="15859" y="4577"/>
                      <a:pt x="15867" y="4497"/>
                      <a:pt x="15867" y="4413"/>
                    </a:cubicBezTo>
                    <a:cubicBezTo>
                      <a:pt x="15867" y="4027"/>
                      <a:pt x="15749" y="3716"/>
                      <a:pt x="15611" y="3716"/>
                    </a:cubicBezTo>
                    <a:lnTo>
                      <a:pt x="15195" y="3716"/>
                    </a:lnTo>
                    <a:cubicBezTo>
                      <a:pt x="15128" y="3716"/>
                      <a:pt x="15069" y="3783"/>
                      <a:pt x="15027" y="3893"/>
                    </a:cubicBezTo>
                    <a:lnTo>
                      <a:pt x="14972" y="3742"/>
                    </a:lnTo>
                    <a:cubicBezTo>
                      <a:pt x="14931" y="3632"/>
                      <a:pt x="14826" y="3556"/>
                      <a:pt x="14708" y="3556"/>
                    </a:cubicBezTo>
                    <a:lnTo>
                      <a:pt x="14468" y="3556"/>
                    </a:lnTo>
                    <a:lnTo>
                      <a:pt x="14468" y="3070"/>
                    </a:lnTo>
                    <a:cubicBezTo>
                      <a:pt x="14468" y="2986"/>
                      <a:pt x="14397" y="2914"/>
                      <a:pt x="14309" y="2914"/>
                    </a:cubicBezTo>
                    <a:cubicBezTo>
                      <a:pt x="14225" y="2914"/>
                      <a:pt x="14154" y="2986"/>
                      <a:pt x="14154" y="3070"/>
                    </a:cubicBezTo>
                    <a:lnTo>
                      <a:pt x="14154" y="3556"/>
                    </a:lnTo>
                    <a:lnTo>
                      <a:pt x="13621" y="3556"/>
                    </a:lnTo>
                    <a:cubicBezTo>
                      <a:pt x="13553" y="2230"/>
                      <a:pt x="13326" y="0"/>
                      <a:pt x="13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027;p55"/>
            <p:cNvGrpSpPr/>
            <p:nvPr/>
          </p:nvGrpSpPr>
          <p:grpSpPr>
            <a:xfrm rot="9648681">
              <a:off x="1166456" y="742865"/>
              <a:ext cx="1273063" cy="1236193"/>
              <a:chOff x="4070627" y="3220226"/>
              <a:chExt cx="1272984" cy="1236117"/>
            </a:xfrm>
          </p:grpSpPr>
          <p:sp>
            <p:nvSpPr>
              <p:cNvPr id="10" name="Google Shape;1028;p55"/>
              <p:cNvSpPr/>
              <p:nvPr/>
            </p:nvSpPr>
            <p:spPr>
              <a:xfrm>
                <a:off x="4070627" y="3220226"/>
                <a:ext cx="1272984" cy="1236117"/>
              </a:xfrm>
              <a:custGeom>
                <a:avLst/>
                <a:gdLst/>
                <a:ahLst/>
                <a:cxnLst/>
                <a:rect l="l" t="t" r="r" b="b"/>
                <a:pathLst>
                  <a:path w="11576" h="11241" extrusionOk="0">
                    <a:moveTo>
                      <a:pt x="6265" y="2143"/>
                    </a:moveTo>
                    <a:lnTo>
                      <a:pt x="6265" y="2143"/>
                    </a:lnTo>
                    <a:cubicBezTo>
                      <a:pt x="6267" y="2146"/>
                      <a:pt x="6269" y="2149"/>
                      <a:pt x="6270" y="2152"/>
                    </a:cubicBezTo>
                    <a:lnTo>
                      <a:pt x="6270" y="2152"/>
                    </a:lnTo>
                    <a:cubicBezTo>
                      <a:pt x="6267" y="2149"/>
                      <a:pt x="6265" y="2146"/>
                      <a:pt x="6265" y="2143"/>
                    </a:cubicBezTo>
                    <a:close/>
                    <a:moveTo>
                      <a:pt x="3867" y="1227"/>
                    </a:moveTo>
                    <a:cubicBezTo>
                      <a:pt x="4086" y="1227"/>
                      <a:pt x="4308" y="1262"/>
                      <a:pt x="4518" y="1312"/>
                    </a:cubicBezTo>
                    <a:cubicBezTo>
                      <a:pt x="4729" y="1378"/>
                      <a:pt x="4930" y="1450"/>
                      <a:pt x="5115" y="1555"/>
                    </a:cubicBezTo>
                    <a:cubicBezTo>
                      <a:pt x="5161" y="1576"/>
                      <a:pt x="5202" y="1610"/>
                      <a:pt x="5244" y="1635"/>
                    </a:cubicBezTo>
                    <a:cubicBezTo>
                      <a:pt x="5291" y="1665"/>
                      <a:pt x="5333" y="1694"/>
                      <a:pt x="5374" y="1723"/>
                    </a:cubicBezTo>
                    <a:cubicBezTo>
                      <a:pt x="5454" y="1787"/>
                      <a:pt x="5539" y="1845"/>
                      <a:pt x="5610" y="1912"/>
                    </a:cubicBezTo>
                    <a:cubicBezTo>
                      <a:pt x="5756" y="2042"/>
                      <a:pt x="5878" y="2185"/>
                      <a:pt x="5983" y="2328"/>
                    </a:cubicBezTo>
                    <a:cubicBezTo>
                      <a:pt x="6190" y="2609"/>
                      <a:pt x="6311" y="2890"/>
                      <a:pt x="6382" y="3091"/>
                    </a:cubicBezTo>
                    <a:cubicBezTo>
                      <a:pt x="6416" y="3192"/>
                      <a:pt x="6442" y="3277"/>
                      <a:pt x="6458" y="3331"/>
                    </a:cubicBezTo>
                    <a:cubicBezTo>
                      <a:pt x="6471" y="3390"/>
                      <a:pt x="6479" y="3419"/>
                      <a:pt x="6479" y="3419"/>
                    </a:cubicBezTo>
                    <a:cubicBezTo>
                      <a:pt x="6479" y="3419"/>
                      <a:pt x="6483" y="3386"/>
                      <a:pt x="6492" y="3327"/>
                    </a:cubicBezTo>
                    <a:cubicBezTo>
                      <a:pt x="6496" y="3268"/>
                      <a:pt x="6500" y="3180"/>
                      <a:pt x="6496" y="3071"/>
                    </a:cubicBezTo>
                    <a:cubicBezTo>
                      <a:pt x="6492" y="2957"/>
                      <a:pt x="6479" y="2819"/>
                      <a:pt x="6446" y="2668"/>
                    </a:cubicBezTo>
                    <a:cubicBezTo>
                      <a:pt x="6412" y="2516"/>
                      <a:pt x="6359" y="2344"/>
                      <a:pt x="6279" y="2168"/>
                    </a:cubicBezTo>
                    <a:lnTo>
                      <a:pt x="6279" y="2168"/>
                    </a:lnTo>
                    <a:cubicBezTo>
                      <a:pt x="6862" y="3223"/>
                      <a:pt x="6712" y="4581"/>
                      <a:pt x="5816" y="5472"/>
                    </a:cubicBezTo>
                    <a:cubicBezTo>
                      <a:pt x="5276" y="6014"/>
                      <a:pt x="4567" y="6285"/>
                      <a:pt x="3857" y="6285"/>
                    </a:cubicBezTo>
                    <a:cubicBezTo>
                      <a:pt x="3147" y="6285"/>
                      <a:pt x="2438" y="6014"/>
                      <a:pt x="1898" y="5472"/>
                    </a:cubicBezTo>
                    <a:cubicBezTo>
                      <a:pt x="987" y="4562"/>
                      <a:pt x="844" y="3172"/>
                      <a:pt x="1470" y="2109"/>
                    </a:cubicBezTo>
                    <a:lnTo>
                      <a:pt x="1470" y="2109"/>
                    </a:lnTo>
                    <a:cubicBezTo>
                      <a:pt x="1466" y="2118"/>
                      <a:pt x="1458" y="2130"/>
                      <a:pt x="1454" y="2139"/>
                    </a:cubicBezTo>
                    <a:cubicBezTo>
                      <a:pt x="1369" y="2320"/>
                      <a:pt x="1311" y="2492"/>
                      <a:pt x="1278" y="2647"/>
                    </a:cubicBezTo>
                    <a:cubicBezTo>
                      <a:pt x="1243" y="2802"/>
                      <a:pt x="1231" y="2940"/>
                      <a:pt x="1222" y="3050"/>
                    </a:cubicBezTo>
                    <a:cubicBezTo>
                      <a:pt x="1218" y="3163"/>
                      <a:pt x="1222" y="3252"/>
                      <a:pt x="1227" y="3310"/>
                    </a:cubicBezTo>
                    <a:cubicBezTo>
                      <a:pt x="1231" y="3368"/>
                      <a:pt x="1235" y="3399"/>
                      <a:pt x="1235" y="3399"/>
                    </a:cubicBezTo>
                    <a:cubicBezTo>
                      <a:pt x="1235" y="3399"/>
                      <a:pt x="1243" y="3368"/>
                      <a:pt x="1260" y="3314"/>
                    </a:cubicBezTo>
                    <a:cubicBezTo>
                      <a:pt x="1272" y="3256"/>
                      <a:pt x="1303" y="3176"/>
                      <a:pt x="1336" y="3071"/>
                    </a:cubicBezTo>
                    <a:cubicBezTo>
                      <a:pt x="1407" y="2870"/>
                      <a:pt x="1533" y="2593"/>
                      <a:pt x="1739" y="2310"/>
                    </a:cubicBezTo>
                    <a:cubicBezTo>
                      <a:pt x="1844" y="2168"/>
                      <a:pt x="1970" y="2029"/>
                      <a:pt x="2117" y="1899"/>
                    </a:cubicBezTo>
                    <a:lnTo>
                      <a:pt x="2146" y="1874"/>
                    </a:lnTo>
                    <a:lnTo>
                      <a:pt x="2150" y="1866"/>
                    </a:lnTo>
                    <a:lnTo>
                      <a:pt x="2154" y="1866"/>
                    </a:lnTo>
                    <a:cubicBezTo>
                      <a:pt x="2153" y="1868"/>
                      <a:pt x="2151" y="1869"/>
                      <a:pt x="2150" y="1870"/>
                    </a:cubicBezTo>
                    <a:lnTo>
                      <a:pt x="2167" y="1857"/>
                    </a:lnTo>
                    <a:cubicBezTo>
                      <a:pt x="2188" y="1841"/>
                      <a:pt x="2210" y="1824"/>
                      <a:pt x="2230" y="1807"/>
                    </a:cubicBezTo>
                    <a:cubicBezTo>
                      <a:pt x="2272" y="1769"/>
                      <a:pt x="2318" y="1736"/>
                      <a:pt x="2361" y="1702"/>
                    </a:cubicBezTo>
                    <a:cubicBezTo>
                      <a:pt x="2402" y="1677"/>
                      <a:pt x="2444" y="1652"/>
                      <a:pt x="2487" y="1622"/>
                    </a:cubicBezTo>
                    <a:lnTo>
                      <a:pt x="2545" y="1585"/>
                    </a:lnTo>
                    <a:cubicBezTo>
                      <a:pt x="2570" y="1572"/>
                      <a:pt x="2591" y="1560"/>
                      <a:pt x="2617" y="1547"/>
                    </a:cubicBezTo>
                    <a:cubicBezTo>
                      <a:pt x="2797" y="1438"/>
                      <a:pt x="3003" y="1370"/>
                      <a:pt x="3212" y="1308"/>
                    </a:cubicBezTo>
                    <a:cubicBezTo>
                      <a:pt x="3423" y="1258"/>
                      <a:pt x="3645" y="1227"/>
                      <a:pt x="3867" y="1227"/>
                    </a:cubicBezTo>
                    <a:close/>
                    <a:moveTo>
                      <a:pt x="6827" y="5480"/>
                    </a:moveTo>
                    <a:cubicBezTo>
                      <a:pt x="6827" y="5480"/>
                      <a:pt x="6814" y="5502"/>
                      <a:pt x="6785" y="5531"/>
                    </a:cubicBezTo>
                    <a:cubicBezTo>
                      <a:pt x="6760" y="5565"/>
                      <a:pt x="6723" y="5610"/>
                      <a:pt x="6676" y="5666"/>
                    </a:cubicBezTo>
                    <a:cubicBezTo>
                      <a:pt x="6584" y="5771"/>
                      <a:pt x="6454" y="5913"/>
                      <a:pt x="6320" y="6044"/>
                    </a:cubicBezTo>
                    <a:cubicBezTo>
                      <a:pt x="6185" y="6178"/>
                      <a:pt x="6047" y="6308"/>
                      <a:pt x="5942" y="6400"/>
                    </a:cubicBezTo>
                    <a:cubicBezTo>
                      <a:pt x="5887" y="6447"/>
                      <a:pt x="5841" y="6484"/>
                      <a:pt x="5807" y="6509"/>
                    </a:cubicBezTo>
                    <a:cubicBezTo>
                      <a:pt x="5773" y="6538"/>
                      <a:pt x="5756" y="6552"/>
                      <a:pt x="5756" y="6552"/>
                    </a:cubicBezTo>
                    <a:cubicBezTo>
                      <a:pt x="5756" y="6552"/>
                      <a:pt x="5769" y="6530"/>
                      <a:pt x="5795" y="6501"/>
                    </a:cubicBezTo>
                    <a:cubicBezTo>
                      <a:pt x="5824" y="6467"/>
                      <a:pt x="5862" y="6422"/>
                      <a:pt x="5908" y="6366"/>
                    </a:cubicBezTo>
                    <a:cubicBezTo>
                      <a:pt x="6000" y="6261"/>
                      <a:pt x="6130" y="6119"/>
                      <a:pt x="6260" y="5988"/>
                    </a:cubicBezTo>
                    <a:cubicBezTo>
                      <a:pt x="6395" y="5854"/>
                      <a:pt x="6533" y="5724"/>
                      <a:pt x="6643" y="5632"/>
                    </a:cubicBezTo>
                    <a:cubicBezTo>
                      <a:pt x="6697" y="5585"/>
                      <a:pt x="6744" y="5548"/>
                      <a:pt x="6777" y="5523"/>
                    </a:cubicBezTo>
                    <a:cubicBezTo>
                      <a:pt x="6806" y="5494"/>
                      <a:pt x="6827" y="5480"/>
                      <a:pt x="6827" y="5480"/>
                    </a:cubicBezTo>
                    <a:close/>
                    <a:moveTo>
                      <a:pt x="6932" y="5641"/>
                    </a:moveTo>
                    <a:cubicBezTo>
                      <a:pt x="6932" y="5641"/>
                      <a:pt x="6920" y="5657"/>
                      <a:pt x="6895" y="5686"/>
                    </a:cubicBezTo>
                    <a:cubicBezTo>
                      <a:pt x="6870" y="5720"/>
                      <a:pt x="6836" y="5762"/>
                      <a:pt x="6789" y="5817"/>
                    </a:cubicBezTo>
                    <a:cubicBezTo>
                      <a:pt x="6702" y="5918"/>
                      <a:pt x="6580" y="6048"/>
                      <a:pt x="6454" y="6178"/>
                    </a:cubicBezTo>
                    <a:cubicBezTo>
                      <a:pt x="6324" y="6304"/>
                      <a:pt x="6194" y="6426"/>
                      <a:pt x="6089" y="6513"/>
                    </a:cubicBezTo>
                    <a:cubicBezTo>
                      <a:pt x="6038" y="6560"/>
                      <a:pt x="5996" y="6593"/>
                      <a:pt x="5963" y="6618"/>
                    </a:cubicBezTo>
                    <a:cubicBezTo>
                      <a:pt x="5933" y="6643"/>
                      <a:pt x="5917" y="6656"/>
                      <a:pt x="5917" y="6656"/>
                    </a:cubicBezTo>
                    <a:cubicBezTo>
                      <a:pt x="5917" y="6656"/>
                      <a:pt x="5929" y="6639"/>
                      <a:pt x="5954" y="6606"/>
                    </a:cubicBezTo>
                    <a:cubicBezTo>
                      <a:pt x="5979" y="6577"/>
                      <a:pt x="6013" y="6530"/>
                      <a:pt x="6055" y="6480"/>
                    </a:cubicBezTo>
                    <a:cubicBezTo>
                      <a:pt x="6143" y="6379"/>
                      <a:pt x="6269" y="6245"/>
                      <a:pt x="6395" y="6119"/>
                    </a:cubicBezTo>
                    <a:cubicBezTo>
                      <a:pt x="6521" y="5993"/>
                      <a:pt x="6655" y="5867"/>
                      <a:pt x="6756" y="5783"/>
                    </a:cubicBezTo>
                    <a:cubicBezTo>
                      <a:pt x="6806" y="5736"/>
                      <a:pt x="6853" y="5703"/>
                      <a:pt x="6882" y="5678"/>
                    </a:cubicBezTo>
                    <a:cubicBezTo>
                      <a:pt x="6915" y="5653"/>
                      <a:pt x="6932" y="5641"/>
                      <a:pt x="6932" y="5641"/>
                    </a:cubicBezTo>
                    <a:close/>
                    <a:moveTo>
                      <a:pt x="3830" y="181"/>
                    </a:moveTo>
                    <a:cubicBezTo>
                      <a:pt x="3895" y="181"/>
                      <a:pt x="3960" y="183"/>
                      <a:pt x="4023" y="186"/>
                    </a:cubicBezTo>
                    <a:cubicBezTo>
                      <a:pt x="4388" y="212"/>
                      <a:pt x="4720" y="287"/>
                      <a:pt x="4997" y="401"/>
                    </a:cubicBezTo>
                    <a:cubicBezTo>
                      <a:pt x="5031" y="413"/>
                      <a:pt x="5064" y="426"/>
                      <a:pt x="5097" y="438"/>
                    </a:cubicBezTo>
                    <a:cubicBezTo>
                      <a:pt x="5132" y="451"/>
                      <a:pt x="5165" y="468"/>
                      <a:pt x="5194" y="485"/>
                    </a:cubicBezTo>
                    <a:cubicBezTo>
                      <a:pt x="5258" y="514"/>
                      <a:pt x="5316" y="543"/>
                      <a:pt x="5374" y="572"/>
                    </a:cubicBezTo>
                    <a:cubicBezTo>
                      <a:pt x="5488" y="636"/>
                      <a:pt x="5585" y="698"/>
                      <a:pt x="5677" y="758"/>
                    </a:cubicBezTo>
                    <a:cubicBezTo>
                      <a:pt x="5761" y="820"/>
                      <a:pt x="5837" y="880"/>
                      <a:pt x="5903" y="930"/>
                    </a:cubicBezTo>
                    <a:cubicBezTo>
                      <a:pt x="5967" y="980"/>
                      <a:pt x="6013" y="1031"/>
                      <a:pt x="6055" y="1068"/>
                    </a:cubicBezTo>
                    <a:cubicBezTo>
                      <a:pt x="6139" y="1148"/>
                      <a:pt x="6181" y="1190"/>
                      <a:pt x="6181" y="1190"/>
                    </a:cubicBezTo>
                    <a:cubicBezTo>
                      <a:pt x="6181" y="1190"/>
                      <a:pt x="6134" y="1152"/>
                      <a:pt x="6051" y="1076"/>
                    </a:cubicBezTo>
                    <a:cubicBezTo>
                      <a:pt x="6004" y="1043"/>
                      <a:pt x="5958" y="993"/>
                      <a:pt x="5891" y="946"/>
                    </a:cubicBezTo>
                    <a:cubicBezTo>
                      <a:pt x="5824" y="896"/>
                      <a:pt x="5744" y="841"/>
                      <a:pt x="5661" y="783"/>
                    </a:cubicBezTo>
                    <a:cubicBezTo>
                      <a:pt x="5568" y="733"/>
                      <a:pt x="5467" y="673"/>
                      <a:pt x="5353" y="615"/>
                    </a:cubicBezTo>
                    <a:cubicBezTo>
                      <a:pt x="5295" y="589"/>
                      <a:pt x="5236" y="560"/>
                      <a:pt x="5173" y="535"/>
                    </a:cubicBezTo>
                    <a:cubicBezTo>
                      <a:pt x="5144" y="518"/>
                      <a:pt x="5110" y="506"/>
                      <a:pt x="5076" y="493"/>
                    </a:cubicBezTo>
                    <a:cubicBezTo>
                      <a:pt x="5043" y="481"/>
                      <a:pt x="5010" y="472"/>
                      <a:pt x="4975" y="460"/>
                    </a:cubicBezTo>
                    <a:cubicBezTo>
                      <a:pt x="4698" y="359"/>
                      <a:pt x="4371" y="295"/>
                      <a:pt x="4014" y="283"/>
                    </a:cubicBezTo>
                    <a:cubicBezTo>
                      <a:pt x="3967" y="281"/>
                      <a:pt x="3919" y="280"/>
                      <a:pt x="3871" y="280"/>
                    </a:cubicBezTo>
                    <a:cubicBezTo>
                      <a:pt x="3554" y="280"/>
                      <a:pt x="3216" y="330"/>
                      <a:pt x="2881" y="442"/>
                    </a:cubicBezTo>
                    <a:cubicBezTo>
                      <a:pt x="2495" y="568"/>
                      <a:pt x="2113" y="779"/>
                      <a:pt x="1776" y="1068"/>
                    </a:cubicBezTo>
                    <a:cubicBezTo>
                      <a:pt x="1437" y="1358"/>
                      <a:pt x="1152" y="1727"/>
                      <a:pt x="954" y="2151"/>
                    </a:cubicBezTo>
                    <a:cubicBezTo>
                      <a:pt x="761" y="2571"/>
                      <a:pt x="656" y="3041"/>
                      <a:pt x="652" y="3516"/>
                    </a:cubicBezTo>
                    <a:cubicBezTo>
                      <a:pt x="656" y="3986"/>
                      <a:pt x="761" y="4457"/>
                      <a:pt x="954" y="4880"/>
                    </a:cubicBezTo>
                    <a:cubicBezTo>
                      <a:pt x="979" y="4930"/>
                      <a:pt x="1000" y="4986"/>
                      <a:pt x="1030" y="5036"/>
                    </a:cubicBezTo>
                    <a:lnTo>
                      <a:pt x="1117" y="5187"/>
                    </a:lnTo>
                    <a:cubicBezTo>
                      <a:pt x="1172" y="5288"/>
                      <a:pt x="1243" y="5376"/>
                      <a:pt x="1311" y="5468"/>
                    </a:cubicBezTo>
                    <a:lnTo>
                      <a:pt x="1361" y="5535"/>
                    </a:lnTo>
                    <a:cubicBezTo>
                      <a:pt x="1378" y="5556"/>
                      <a:pt x="1398" y="5581"/>
                      <a:pt x="1416" y="5602"/>
                    </a:cubicBezTo>
                    <a:cubicBezTo>
                      <a:pt x="1458" y="5645"/>
                      <a:pt x="1495" y="5686"/>
                      <a:pt x="1533" y="5728"/>
                    </a:cubicBezTo>
                    <a:lnTo>
                      <a:pt x="1588" y="5792"/>
                    </a:lnTo>
                    <a:lnTo>
                      <a:pt x="1650" y="5846"/>
                    </a:lnTo>
                    <a:cubicBezTo>
                      <a:pt x="1693" y="5884"/>
                      <a:pt x="1735" y="5922"/>
                      <a:pt x="1772" y="5959"/>
                    </a:cubicBezTo>
                    <a:cubicBezTo>
                      <a:pt x="2113" y="6249"/>
                      <a:pt x="2495" y="6463"/>
                      <a:pt x="2881" y="6589"/>
                    </a:cubicBezTo>
                    <a:cubicBezTo>
                      <a:pt x="3226" y="6705"/>
                      <a:pt x="3574" y="6751"/>
                      <a:pt x="3901" y="6751"/>
                    </a:cubicBezTo>
                    <a:cubicBezTo>
                      <a:pt x="3940" y="6751"/>
                      <a:pt x="3979" y="6750"/>
                      <a:pt x="4018" y="6749"/>
                    </a:cubicBezTo>
                    <a:cubicBezTo>
                      <a:pt x="4371" y="6732"/>
                      <a:pt x="4698" y="6673"/>
                      <a:pt x="4975" y="6573"/>
                    </a:cubicBezTo>
                    <a:cubicBezTo>
                      <a:pt x="5010" y="6560"/>
                      <a:pt x="5043" y="6548"/>
                      <a:pt x="5076" y="6538"/>
                    </a:cubicBezTo>
                    <a:cubicBezTo>
                      <a:pt x="5110" y="6526"/>
                      <a:pt x="5144" y="6509"/>
                      <a:pt x="5173" y="6497"/>
                    </a:cubicBezTo>
                    <a:cubicBezTo>
                      <a:pt x="5236" y="6467"/>
                      <a:pt x="5295" y="6442"/>
                      <a:pt x="5353" y="6417"/>
                    </a:cubicBezTo>
                    <a:cubicBezTo>
                      <a:pt x="5467" y="6358"/>
                      <a:pt x="5568" y="6300"/>
                      <a:pt x="5661" y="6245"/>
                    </a:cubicBezTo>
                    <a:cubicBezTo>
                      <a:pt x="5744" y="6186"/>
                      <a:pt x="5824" y="6131"/>
                      <a:pt x="5891" y="6085"/>
                    </a:cubicBezTo>
                    <a:cubicBezTo>
                      <a:pt x="5958" y="6039"/>
                      <a:pt x="6004" y="5988"/>
                      <a:pt x="6051" y="5955"/>
                    </a:cubicBezTo>
                    <a:cubicBezTo>
                      <a:pt x="6134" y="5880"/>
                      <a:pt x="6180" y="5842"/>
                      <a:pt x="6181" y="5842"/>
                    </a:cubicBezTo>
                    <a:lnTo>
                      <a:pt x="6181" y="5842"/>
                    </a:lnTo>
                    <a:cubicBezTo>
                      <a:pt x="6180" y="5842"/>
                      <a:pt x="6139" y="5880"/>
                      <a:pt x="6055" y="5959"/>
                    </a:cubicBezTo>
                    <a:cubicBezTo>
                      <a:pt x="6013" y="5997"/>
                      <a:pt x="5967" y="6052"/>
                      <a:pt x="5903" y="6102"/>
                    </a:cubicBezTo>
                    <a:cubicBezTo>
                      <a:pt x="5837" y="6153"/>
                      <a:pt x="5761" y="6207"/>
                      <a:pt x="5677" y="6274"/>
                    </a:cubicBezTo>
                    <a:cubicBezTo>
                      <a:pt x="5585" y="6329"/>
                      <a:pt x="5488" y="6391"/>
                      <a:pt x="5374" y="6459"/>
                    </a:cubicBezTo>
                    <a:cubicBezTo>
                      <a:pt x="5316" y="6484"/>
                      <a:pt x="5258" y="6513"/>
                      <a:pt x="5194" y="6548"/>
                    </a:cubicBezTo>
                    <a:cubicBezTo>
                      <a:pt x="5165" y="6560"/>
                      <a:pt x="5132" y="6577"/>
                      <a:pt x="5097" y="6589"/>
                    </a:cubicBezTo>
                    <a:cubicBezTo>
                      <a:pt x="5064" y="6602"/>
                      <a:pt x="5031" y="6614"/>
                      <a:pt x="4997" y="6631"/>
                    </a:cubicBezTo>
                    <a:cubicBezTo>
                      <a:pt x="4720" y="6744"/>
                      <a:pt x="4388" y="6820"/>
                      <a:pt x="4023" y="6841"/>
                    </a:cubicBezTo>
                    <a:cubicBezTo>
                      <a:pt x="3951" y="6846"/>
                      <a:pt x="3878" y="6848"/>
                      <a:pt x="3804" y="6848"/>
                    </a:cubicBezTo>
                    <a:cubicBezTo>
                      <a:pt x="3496" y="6848"/>
                      <a:pt x="3171" y="6805"/>
                      <a:pt x="2843" y="6707"/>
                    </a:cubicBezTo>
                    <a:cubicBezTo>
                      <a:pt x="2440" y="6581"/>
                      <a:pt x="2033" y="6371"/>
                      <a:pt x="1681" y="6073"/>
                    </a:cubicBezTo>
                    <a:cubicBezTo>
                      <a:pt x="1638" y="6031"/>
                      <a:pt x="1592" y="5993"/>
                      <a:pt x="1550" y="5955"/>
                    </a:cubicBezTo>
                    <a:lnTo>
                      <a:pt x="1487" y="5897"/>
                    </a:lnTo>
                    <a:cubicBezTo>
                      <a:pt x="1458" y="5871"/>
                      <a:pt x="1445" y="5850"/>
                      <a:pt x="1424" y="5829"/>
                    </a:cubicBezTo>
                    <a:cubicBezTo>
                      <a:pt x="1386" y="5787"/>
                      <a:pt x="1344" y="5745"/>
                      <a:pt x="1307" y="5699"/>
                    </a:cubicBezTo>
                    <a:lnTo>
                      <a:pt x="1247" y="5636"/>
                    </a:lnTo>
                    <a:lnTo>
                      <a:pt x="1193" y="5565"/>
                    </a:lnTo>
                    <a:cubicBezTo>
                      <a:pt x="1126" y="5464"/>
                      <a:pt x="1046" y="5372"/>
                      <a:pt x="987" y="5267"/>
                    </a:cubicBezTo>
                    <a:cubicBezTo>
                      <a:pt x="958" y="5212"/>
                      <a:pt x="925" y="5162"/>
                      <a:pt x="895" y="5112"/>
                    </a:cubicBezTo>
                    <a:cubicBezTo>
                      <a:pt x="861" y="5056"/>
                      <a:pt x="840" y="5002"/>
                      <a:pt x="815" y="4947"/>
                    </a:cubicBezTo>
                    <a:cubicBezTo>
                      <a:pt x="605" y="4507"/>
                      <a:pt x="492" y="4011"/>
                      <a:pt x="488" y="3516"/>
                    </a:cubicBezTo>
                    <a:cubicBezTo>
                      <a:pt x="492" y="3021"/>
                      <a:pt x="605" y="2525"/>
                      <a:pt x="815" y="2084"/>
                    </a:cubicBezTo>
                    <a:cubicBezTo>
                      <a:pt x="1021" y="1643"/>
                      <a:pt x="1328" y="1258"/>
                      <a:pt x="1681" y="959"/>
                    </a:cubicBezTo>
                    <a:cubicBezTo>
                      <a:pt x="2033" y="657"/>
                      <a:pt x="2440" y="446"/>
                      <a:pt x="2843" y="325"/>
                    </a:cubicBezTo>
                    <a:cubicBezTo>
                      <a:pt x="3180" y="225"/>
                      <a:pt x="3515" y="181"/>
                      <a:pt x="3830" y="181"/>
                    </a:cubicBezTo>
                    <a:close/>
                    <a:moveTo>
                      <a:pt x="7415" y="6417"/>
                    </a:moveTo>
                    <a:lnTo>
                      <a:pt x="7415" y="6417"/>
                    </a:lnTo>
                    <a:cubicBezTo>
                      <a:pt x="7415" y="6417"/>
                      <a:pt x="7659" y="6618"/>
                      <a:pt x="8007" y="6942"/>
                    </a:cubicBezTo>
                    <a:cubicBezTo>
                      <a:pt x="8184" y="7102"/>
                      <a:pt x="8385" y="7290"/>
                      <a:pt x="8599" y="7496"/>
                    </a:cubicBezTo>
                    <a:cubicBezTo>
                      <a:pt x="8704" y="7600"/>
                      <a:pt x="8817" y="7706"/>
                      <a:pt x="8926" y="7815"/>
                    </a:cubicBezTo>
                    <a:cubicBezTo>
                      <a:pt x="9036" y="7924"/>
                      <a:pt x="9149" y="8038"/>
                      <a:pt x="9263" y="8147"/>
                    </a:cubicBezTo>
                    <a:cubicBezTo>
                      <a:pt x="9372" y="8260"/>
                      <a:pt x="9485" y="8373"/>
                      <a:pt x="9594" y="8482"/>
                    </a:cubicBezTo>
                    <a:cubicBezTo>
                      <a:pt x="9703" y="8592"/>
                      <a:pt x="9808" y="8705"/>
                      <a:pt x="9913" y="8810"/>
                    </a:cubicBezTo>
                    <a:cubicBezTo>
                      <a:pt x="10119" y="9024"/>
                      <a:pt x="10308" y="9226"/>
                      <a:pt x="10467" y="9402"/>
                    </a:cubicBezTo>
                    <a:cubicBezTo>
                      <a:pt x="10786" y="9751"/>
                      <a:pt x="10992" y="9994"/>
                      <a:pt x="10992" y="9994"/>
                    </a:cubicBezTo>
                    <a:cubicBezTo>
                      <a:pt x="10992" y="9994"/>
                      <a:pt x="10749" y="9788"/>
                      <a:pt x="10400" y="9470"/>
                    </a:cubicBezTo>
                    <a:cubicBezTo>
                      <a:pt x="10224" y="9309"/>
                      <a:pt x="10023" y="9121"/>
                      <a:pt x="9808" y="8915"/>
                    </a:cubicBezTo>
                    <a:cubicBezTo>
                      <a:pt x="9703" y="8810"/>
                      <a:pt x="9590" y="8705"/>
                      <a:pt x="9481" y="8596"/>
                    </a:cubicBezTo>
                    <a:cubicBezTo>
                      <a:pt x="9372" y="8487"/>
                      <a:pt x="9258" y="8373"/>
                      <a:pt x="9145" y="8265"/>
                    </a:cubicBezTo>
                    <a:cubicBezTo>
                      <a:pt x="9031" y="8151"/>
                      <a:pt x="8922" y="8038"/>
                      <a:pt x="8813" y="7928"/>
                    </a:cubicBezTo>
                    <a:cubicBezTo>
                      <a:pt x="8704" y="7819"/>
                      <a:pt x="8599" y="7706"/>
                      <a:pt x="8494" y="7600"/>
                    </a:cubicBezTo>
                    <a:cubicBezTo>
                      <a:pt x="8289" y="7387"/>
                      <a:pt x="8099" y="7185"/>
                      <a:pt x="7940" y="7009"/>
                    </a:cubicBezTo>
                    <a:cubicBezTo>
                      <a:pt x="7616" y="6660"/>
                      <a:pt x="7415" y="6417"/>
                      <a:pt x="7415" y="6417"/>
                    </a:cubicBezTo>
                    <a:close/>
                    <a:moveTo>
                      <a:pt x="7314" y="6165"/>
                    </a:moveTo>
                    <a:lnTo>
                      <a:pt x="6550" y="7013"/>
                    </a:lnTo>
                    <a:cubicBezTo>
                      <a:pt x="7520" y="7933"/>
                      <a:pt x="9409" y="9704"/>
                      <a:pt x="9988" y="10233"/>
                    </a:cubicBezTo>
                    <a:cubicBezTo>
                      <a:pt x="10224" y="10452"/>
                      <a:pt x="10422" y="10586"/>
                      <a:pt x="10581" y="10662"/>
                    </a:cubicBezTo>
                    <a:lnTo>
                      <a:pt x="11038" y="10305"/>
                    </a:lnTo>
                    <a:lnTo>
                      <a:pt x="10517" y="10956"/>
                    </a:lnTo>
                    <a:lnTo>
                      <a:pt x="10782" y="10745"/>
                    </a:lnTo>
                    <a:cubicBezTo>
                      <a:pt x="10855" y="10766"/>
                      <a:pt x="10914" y="10772"/>
                      <a:pt x="10962" y="10772"/>
                    </a:cubicBezTo>
                    <a:cubicBezTo>
                      <a:pt x="11063" y="10772"/>
                      <a:pt x="11110" y="10741"/>
                      <a:pt x="11110" y="10741"/>
                    </a:cubicBezTo>
                    <a:lnTo>
                      <a:pt x="11110" y="10741"/>
                    </a:lnTo>
                    <a:lnTo>
                      <a:pt x="10854" y="10997"/>
                    </a:lnTo>
                    <a:cubicBezTo>
                      <a:pt x="10797" y="11054"/>
                      <a:pt x="10739" y="11083"/>
                      <a:pt x="10679" y="11083"/>
                    </a:cubicBezTo>
                    <a:cubicBezTo>
                      <a:pt x="10617" y="11083"/>
                      <a:pt x="10554" y="11053"/>
                      <a:pt x="10488" y="10989"/>
                    </a:cubicBezTo>
                    <a:lnTo>
                      <a:pt x="6134" y="6635"/>
                    </a:lnTo>
                    <a:lnTo>
                      <a:pt x="6134" y="6635"/>
                    </a:lnTo>
                    <a:cubicBezTo>
                      <a:pt x="6219" y="6715"/>
                      <a:pt x="6336" y="6812"/>
                      <a:pt x="6462" y="6933"/>
                    </a:cubicBezTo>
                    <a:lnTo>
                      <a:pt x="7314" y="6165"/>
                    </a:lnTo>
                    <a:close/>
                    <a:moveTo>
                      <a:pt x="3858" y="1"/>
                    </a:moveTo>
                    <a:cubicBezTo>
                      <a:pt x="2957" y="1"/>
                      <a:pt x="2058" y="344"/>
                      <a:pt x="1373" y="1031"/>
                    </a:cubicBezTo>
                    <a:cubicBezTo>
                      <a:pt x="1" y="2399"/>
                      <a:pt x="1" y="4628"/>
                      <a:pt x="1373" y="6001"/>
                    </a:cubicBezTo>
                    <a:cubicBezTo>
                      <a:pt x="2058" y="6686"/>
                      <a:pt x="2958" y="7028"/>
                      <a:pt x="3858" y="7028"/>
                    </a:cubicBezTo>
                    <a:cubicBezTo>
                      <a:pt x="4492" y="7028"/>
                      <a:pt x="5127" y="6858"/>
                      <a:pt x="5686" y="6517"/>
                    </a:cubicBezTo>
                    <a:lnTo>
                      <a:pt x="5686" y="6517"/>
                    </a:lnTo>
                    <a:cubicBezTo>
                      <a:pt x="5677" y="6585"/>
                      <a:pt x="5681" y="6581"/>
                      <a:pt x="5731" y="6627"/>
                    </a:cubicBezTo>
                    <a:lnTo>
                      <a:pt x="5787" y="6686"/>
                    </a:lnTo>
                    <a:cubicBezTo>
                      <a:pt x="5828" y="6725"/>
                      <a:pt x="5883" y="6745"/>
                      <a:pt x="5938" y="6745"/>
                    </a:cubicBezTo>
                    <a:cubicBezTo>
                      <a:pt x="5971" y="6745"/>
                      <a:pt x="6004" y="6738"/>
                      <a:pt x="6033" y="6724"/>
                    </a:cubicBezTo>
                    <a:lnTo>
                      <a:pt x="10451" y="11140"/>
                    </a:lnTo>
                    <a:cubicBezTo>
                      <a:pt x="10518" y="11207"/>
                      <a:pt x="10606" y="11241"/>
                      <a:pt x="10694" y="11241"/>
                    </a:cubicBezTo>
                    <a:cubicBezTo>
                      <a:pt x="10782" y="11241"/>
                      <a:pt x="10871" y="11207"/>
                      <a:pt x="10938" y="11140"/>
                    </a:cubicBezTo>
                    <a:lnTo>
                      <a:pt x="11441" y="10636"/>
                    </a:lnTo>
                    <a:cubicBezTo>
                      <a:pt x="11575" y="10502"/>
                      <a:pt x="11575" y="10284"/>
                      <a:pt x="11441" y="10150"/>
                    </a:cubicBezTo>
                    <a:lnTo>
                      <a:pt x="7021" y="5728"/>
                    </a:lnTo>
                    <a:cubicBezTo>
                      <a:pt x="7054" y="5649"/>
                      <a:pt x="7037" y="5556"/>
                      <a:pt x="6975" y="5498"/>
                    </a:cubicBezTo>
                    <a:lnTo>
                      <a:pt x="6920" y="5439"/>
                    </a:lnTo>
                    <a:cubicBezTo>
                      <a:pt x="6881" y="5403"/>
                      <a:pt x="6887" y="5392"/>
                      <a:pt x="6850" y="5392"/>
                    </a:cubicBezTo>
                    <a:cubicBezTo>
                      <a:pt x="6844" y="5392"/>
                      <a:pt x="6837" y="5392"/>
                      <a:pt x="6827" y="5393"/>
                    </a:cubicBezTo>
                    <a:cubicBezTo>
                      <a:pt x="7688" y="4037"/>
                      <a:pt x="7525" y="2210"/>
                      <a:pt x="6345" y="1031"/>
                    </a:cubicBezTo>
                    <a:cubicBezTo>
                      <a:pt x="5658" y="344"/>
                      <a:pt x="4758" y="1"/>
                      <a:pt x="38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9;p55"/>
              <p:cNvSpPr/>
              <p:nvPr/>
            </p:nvSpPr>
            <p:spPr>
              <a:xfrm>
                <a:off x="4293642" y="3755216"/>
                <a:ext cx="424475" cy="127449"/>
              </a:xfrm>
              <a:custGeom>
                <a:avLst/>
                <a:gdLst/>
                <a:ahLst/>
                <a:cxnLst/>
                <a:rect l="l" t="t" r="r" b="b"/>
                <a:pathLst>
                  <a:path w="3860" h="1159" extrusionOk="0">
                    <a:moveTo>
                      <a:pt x="3719" y="0"/>
                    </a:moveTo>
                    <a:cubicBezTo>
                      <a:pt x="3659" y="0"/>
                      <a:pt x="3567" y="45"/>
                      <a:pt x="3439" y="162"/>
                    </a:cubicBezTo>
                    <a:cubicBezTo>
                      <a:pt x="3007" y="549"/>
                      <a:pt x="2549" y="931"/>
                      <a:pt x="1647" y="943"/>
                    </a:cubicBezTo>
                    <a:cubicBezTo>
                      <a:pt x="1636" y="943"/>
                      <a:pt x="1625" y="943"/>
                      <a:pt x="1615" y="943"/>
                    </a:cubicBezTo>
                    <a:cubicBezTo>
                      <a:pt x="698" y="943"/>
                      <a:pt x="0" y="393"/>
                      <a:pt x="0" y="393"/>
                    </a:cubicBezTo>
                    <a:lnTo>
                      <a:pt x="0" y="393"/>
                    </a:lnTo>
                    <a:cubicBezTo>
                      <a:pt x="509" y="903"/>
                      <a:pt x="1174" y="1158"/>
                      <a:pt x="1839" y="1158"/>
                    </a:cubicBezTo>
                    <a:cubicBezTo>
                      <a:pt x="2505" y="1158"/>
                      <a:pt x="3170" y="903"/>
                      <a:pt x="3678" y="393"/>
                    </a:cubicBezTo>
                    <a:cubicBezTo>
                      <a:pt x="3825" y="246"/>
                      <a:pt x="3859" y="0"/>
                      <a:pt x="37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4" name="عنصر نائب للمحتوى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41" y="487343"/>
            <a:ext cx="5243516" cy="37930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عنوان 1"/>
          <p:cNvSpPr>
            <a:spLocks noGrp="1"/>
          </p:cNvSpPr>
          <p:nvPr>
            <p:ph type="title"/>
          </p:nvPr>
        </p:nvSpPr>
        <p:spPr>
          <a:xfrm>
            <a:off x="4920719" y="1897070"/>
            <a:ext cx="4901363" cy="1141497"/>
          </a:xfrm>
        </p:spPr>
        <p:txBody>
          <a:bodyPr>
            <a:normAutofit/>
          </a:bodyPr>
          <a:lstStyle/>
          <a:p>
            <a:r>
              <a:rPr lang="ar-IQ" sz="3600" b="1" u="sng" dirty="0">
                <a:latin typeface="AL - QASSAM-BD" panose="02010000000000000000" pitchFamily="2" charset="-78"/>
                <a:cs typeface="AL - QASSAM-BD" panose="02010000000000000000" pitchFamily="2" charset="-78"/>
              </a:rPr>
              <a:t>ماذا تعني لك الصورة؟</a:t>
            </a:r>
          </a:p>
        </p:txBody>
      </p:sp>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499" y="3310300"/>
            <a:ext cx="1665782" cy="1665782"/>
          </a:xfrm>
          <a:prstGeom prst="rect">
            <a:avLst/>
          </a:prstGeom>
        </p:spPr>
      </p:pic>
    </p:spTree>
    <p:extLst>
      <p:ext uri="{BB962C8B-B14F-4D97-AF65-F5344CB8AC3E}">
        <p14:creationId xmlns:p14="http://schemas.microsoft.com/office/powerpoint/2010/main" val="3755419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7" name="عنوان 1"/>
          <p:cNvSpPr>
            <a:spLocks noGrp="1"/>
          </p:cNvSpPr>
          <p:nvPr>
            <p:ph type="title"/>
          </p:nvPr>
        </p:nvSpPr>
        <p:spPr>
          <a:xfrm>
            <a:off x="4242637" y="360072"/>
            <a:ext cx="4901363" cy="793664"/>
          </a:xfrm>
        </p:spPr>
        <p:txBody>
          <a:bodyPr>
            <a:normAutofit/>
          </a:bodyPr>
          <a:lstStyle/>
          <a:p>
            <a:r>
              <a:rPr lang="ar-SA" sz="3600" b="1" u="sng" dirty="0">
                <a:latin typeface="AL - QASSAM-BD" panose="02010000000000000000" pitchFamily="2" charset="-78"/>
                <a:cs typeface="AL - QASSAM-BD" panose="02010000000000000000" pitchFamily="2" charset="-78"/>
              </a:rPr>
              <a:t>شريعة حمورابي</a:t>
            </a:r>
            <a:endParaRPr lang="ar-IQ" sz="3600" b="1" u="sng" dirty="0">
              <a:latin typeface="AL - QASSAM-BD" panose="02010000000000000000" pitchFamily="2" charset="-78"/>
              <a:cs typeface="AL - QASSAM-BD" panose="02010000000000000000" pitchFamily="2" charset="-78"/>
            </a:endParaRPr>
          </a:p>
        </p:txBody>
      </p:sp>
      <p:sp>
        <p:nvSpPr>
          <p:cNvPr id="6" name="عنوان 1"/>
          <p:cNvSpPr txBox="1">
            <a:spLocks/>
          </p:cNvSpPr>
          <p:nvPr/>
        </p:nvSpPr>
        <p:spPr>
          <a:xfrm>
            <a:off x="4192292" y="1184343"/>
            <a:ext cx="4879572" cy="3542639"/>
          </a:xfrm>
          <a:prstGeom prst="rect">
            <a:avLst/>
          </a:prstGeom>
          <a:noFill/>
          <a:ln>
            <a:noFill/>
          </a:ln>
        </p:spPr>
        <p:txBody>
          <a:bodyPr spcFirstLastPara="1" wrap="square" lIns="36000" tIns="36000" rIns="36000" bIns="36000" anchor="t" anchorCtr="0">
            <a:normAutofit fontScale="92500" lnSpcReduction="10000"/>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Chivo"/>
              <a:buChar char="●"/>
              <a:defRPr sz="1400" b="0" i="0" u="none" strike="noStrike" cap="none">
                <a:solidFill>
                  <a:schemeClr val="dk1"/>
                </a:solidFill>
                <a:latin typeface="Chivo"/>
                <a:ea typeface="Chivo"/>
                <a:cs typeface="Chivo"/>
                <a:sym typeface="Chivo"/>
              </a:defRPr>
            </a:lvl1pPr>
            <a:lvl2pPr marL="914400" marR="0" lvl="1"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2pPr>
            <a:lvl3pPr marL="1371600" marR="0" lvl="2"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3pPr>
            <a:lvl4pPr marL="1828800" marR="0" lvl="3"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4pPr>
            <a:lvl5pPr marL="2286000" marR="0" lvl="4"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5pPr>
            <a:lvl6pPr marL="2743200" marR="0" lvl="5"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6pPr>
            <a:lvl7pPr marL="3200400" marR="0" lvl="6"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7pPr>
            <a:lvl8pPr marL="3657600" marR="0" lvl="7"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8pPr>
            <a:lvl9pPr marL="4114800" marR="0" lvl="8"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9pPr>
          </a:lstStyle>
          <a:p>
            <a:pPr marL="139700" indent="0" algn="just" rtl="1">
              <a:buNone/>
            </a:pPr>
            <a:r>
              <a:rPr lang="ar-IQ" sz="2400" b="1" dirty="0">
                <a:solidFill>
                  <a:schemeClr val="tx1"/>
                </a:solidFill>
                <a:latin typeface="Arial" panose="020B0604020202020204" pitchFamily="34" charset="0"/>
                <a:cs typeface="Arial" panose="020B0604020202020204" pitchFamily="34" charset="0"/>
              </a:rPr>
              <a:t>عزم في سنوات حكمه الأخيرة على إصدار شريعته المشهورة لتسري إحكامها  على أرجاء مملكته </a:t>
            </a:r>
            <a:r>
              <a:rPr lang="ar-IQ" sz="2400" b="1" dirty="0" err="1">
                <a:solidFill>
                  <a:schemeClr val="tx1"/>
                </a:solidFill>
                <a:latin typeface="Arial" panose="020B0604020202020204" pitchFamily="34" charset="0"/>
                <a:cs typeface="Arial" panose="020B0604020202020204" pitchFamily="34" charset="0"/>
              </a:rPr>
              <a:t>باكملها</a:t>
            </a:r>
            <a:r>
              <a:rPr lang="ar-IQ" sz="2400" b="1" dirty="0">
                <a:solidFill>
                  <a:schemeClr val="tx1"/>
                </a:solidFill>
                <a:latin typeface="Arial" panose="020B0604020202020204" pitchFamily="34" charset="0"/>
                <a:cs typeface="Arial" panose="020B0604020202020204" pitchFamily="34" charset="0"/>
              </a:rPr>
              <a:t> ، وقد اكتشف قانون حمورابي منقوشاً على لوحة حجرية من حجر </a:t>
            </a:r>
            <a:r>
              <a:rPr lang="ar-IQ" sz="2400" b="1" dirty="0" err="1">
                <a:solidFill>
                  <a:schemeClr val="tx1"/>
                </a:solidFill>
                <a:latin typeface="Arial" panose="020B0604020202020204" pitchFamily="34" charset="0"/>
                <a:cs typeface="Arial" panose="020B0604020202020204" pitchFamily="34" charset="0"/>
              </a:rPr>
              <a:t>الديواريت</a:t>
            </a:r>
            <a:r>
              <a:rPr lang="ar-IQ" sz="2400" b="1" dirty="0">
                <a:solidFill>
                  <a:schemeClr val="tx1"/>
                </a:solidFill>
                <a:latin typeface="Arial" panose="020B0604020202020204" pitchFamily="34" charset="0"/>
                <a:cs typeface="Arial" panose="020B0604020202020204" pitchFamily="34" charset="0"/>
              </a:rPr>
              <a:t> الأسود منشوريه الشكل دعيت باسم مسلة حمورابي وكانت هذه المسلة تتكون من 282 مادة قانونية التي تمثل نموذجا متطوراً للقانون في الزمن والتقويم وانجازاً رائعاً وكبيراً صعوداً على طريق التقدم والحضارة الإنسانية.</a:t>
            </a:r>
          </a:p>
          <a:p>
            <a:pPr marL="139700" indent="0" algn="just" rtl="1">
              <a:buNone/>
            </a:pPr>
            <a:br>
              <a:rPr lang="ar-IQ" sz="2400" b="1" dirty="0">
                <a:solidFill>
                  <a:schemeClr val="tx1"/>
                </a:solidFill>
                <a:latin typeface="Arial" panose="020B0604020202020204" pitchFamily="34" charset="0"/>
                <a:cs typeface="Arial" panose="020B0604020202020204" pitchFamily="34" charset="0"/>
              </a:rPr>
            </a:br>
            <a:endParaRPr lang="ar-IQ" b="1" dirty="0"/>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85" y="317715"/>
            <a:ext cx="3750590" cy="4350816"/>
          </a:xfrm>
          <a:prstGeom prst="rect">
            <a:avLst/>
          </a:prstGeom>
          <a:ln w="317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63561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98" name="Google Shape;598;p36"/>
          <p:cNvSpPr txBox="1">
            <a:spLocks noGrp="1"/>
          </p:cNvSpPr>
          <p:nvPr>
            <p:ph type="subTitle" idx="19"/>
          </p:nvPr>
        </p:nvSpPr>
        <p:spPr>
          <a:xfrm>
            <a:off x="0" y="2248524"/>
            <a:ext cx="9015412" cy="1081866"/>
          </a:xfrm>
          <a:prstGeom prst="rect">
            <a:avLst/>
          </a:prstGeom>
        </p:spPr>
        <p:txBody>
          <a:bodyPr spcFirstLastPara="1" wrap="square" lIns="36000" tIns="36000" rIns="36000" bIns="36000" anchor="b" anchorCtr="0">
            <a:noAutofit/>
          </a:bodyPr>
          <a:lstStyle/>
          <a:p>
            <a:pPr marL="0" lvl="0" indent="0" defTabSz="955675"/>
            <a:r>
              <a:rPr lang="ar-IQ" sz="4400" dirty="0">
                <a:latin typeface="Calibri" panose="020F0502020204030204" pitchFamily="34" charset="0"/>
                <a:ea typeface="Calibri" panose="020F0502020204030204" pitchFamily="34" charset="0"/>
                <a:cs typeface="DecoType Naskh" panose="02010400000000000000" pitchFamily="2" charset="-78"/>
              </a:rPr>
              <a:t>{وَمَا أُنْزِلَ عَلَى المَلَكَيْنِ بِبَابِلَ هَارُوتَ وَمَارُوتَ}</a:t>
            </a:r>
            <a:endParaRPr sz="4400" dirty="0">
              <a:cs typeface="DecoType Naskh" panose="02010400000000000000" pitchFamily="2" charset="-78"/>
            </a:endParaRPr>
          </a:p>
        </p:txBody>
      </p:sp>
      <p:sp>
        <p:nvSpPr>
          <p:cNvPr id="31" name="Google Shape;583;p36"/>
          <p:cNvSpPr txBox="1">
            <a:spLocks noGrp="1"/>
          </p:cNvSpPr>
          <p:nvPr>
            <p:ph type="subTitle" idx="1"/>
          </p:nvPr>
        </p:nvSpPr>
        <p:spPr>
          <a:xfrm>
            <a:off x="422236" y="3822407"/>
            <a:ext cx="3055482" cy="5568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ar-SA" sz="2400" dirty="0">
                <a:latin typeface="+mn-lt"/>
                <a:cs typeface="DecoType Thuluth" panose="02010000000000000000" pitchFamily="2" charset="-78"/>
              </a:rPr>
              <a:t>صدق الله العلي العظيم</a:t>
            </a:r>
            <a:endParaRPr lang="en-US" sz="2400" dirty="0">
              <a:latin typeface="+mn-lt"/>
              <a:cs typeface="DecoType Thuluth" panose="02010000000000000000" pitchFamily="2" charset="-78"/>
            </a:endParaRPr>
          </a:p>
          <a:p>
            <a:pPr marL="0" lvl="0" indent="0" algn="ctr" rtl="0">
              <a:spcBef>
                <a:spcPts val="0"/>
              </a:spcBef>
              <a:spcAft>
                <a:spcPts val="0"/>
              </a:spcAft>
              <a:buNone/>
            </a:pPr>
            <a:r>
              <a:rPr lang="ar-SA" sz="2400" dirty="0">
                <a:latin typeface="+mn-lt"/>
                <a:cs typeface="DecoType Thuluth" panose="02010000000000000000" pitchFamily="2" charset="-78"/>
              </a:rPr>
              <a:t>سورة البقرة ، الآية : 102</a:t>
            </a:r>
            <a:endParaRPr sz="2400" dirty="0">
              <a:latin typeface="+mn-lt"/>
              <a:cs typeface="DecoType Thuluth" panose="02010000000000000000" pitchFamily="2" charset="-78"/>
            </a:endParaRPr>
          </a:p>
        </p:txBody>
      </p:sp>
      <p:pic>
        <p:nvPicPr>
          <p:cNvPr id="20" name="صورة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384" y="442208"/>
            <a:ext cx="5387416" cy="176884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126;p61"/>
          <p:cNvGrpSpPr/>
          <p:nvPr/>
        </p:nvGrpSpPr>
        <p:grpSpPr>
          <a:xfrm>
            <a:off x="6372165" y="1580827"/>
            <a:ext cx="2771835" cy="3249187"/>
            <a:chOff x="5225291" y="801380"/>
            <a:chExt cx="3147449" cy="3617929"/>
          </a:xfrm>
        </p:grpSpPr>
        <p:grpSp>
          <p:nvGrpSpPr>
            <p:cNvPr id="6" name="Google Shape;1127;p61"/>
            <p:cNvGrpSpPr/>
            <p:nvPr/>
          </p:nvGrpSpPr>
          <p:grpSpPr>
            <a:xfrm rot="-646035">
              <a:off x="5502868" y="1006696"/>
              <a:ext cx="2500254" cy="3207297"/>
              <a:chOff x="6987860" y="2057154"/>
              <a:chExt cx="513180" cy="658289"/>
            </a:xfrm>
          </p:grpSpPr>
          <p:sp>
            <p:nvSpPr>
              <p:cNvPr id="12" name="Google Shape;1128;p61"/>
              <p:cNvSpPr/>
              <p:nvPr/>
            </p:nvSpPr>
            <p:spPr>
              <a:xfrm>
                <a:off x="6987860" y="2057154"/>
                <a:ext cx="513180" cy="658289"/>
              </a:xfrm>
              <a:custGeom>
                <a:avLst/>
                <a:gdLst/>
                <a:ahLst/>
                <a:cxnLst/>
                <a:rect l="l" t="t" r="r" b="b"/>
                <a:pathLst>
                  <a:path w="15246" h="19557" extrusionOk="0">
                    <a:moveTo>
                      <a:pt x="13317" y="328"/>
                    </a:moveTo>
                    <a:cubicBezTo>
                      <a:pt x="13551" y="328"/>
                      <a:pt x="13752" y="335"/>
                      <a:pt x="13911" y="352"/>
                    </a:cubicBezTo>
                    <a:cubicBezTo>
                      <a:pt x="14091" y="369"/>
                      <a:pt x="14213" y="394"/>
                      <a:pt x="14272" y="431"/>
                    </a:cubicBezTo>
                    <a:cubicBezTo>
                      <a:pt x="14667" y="687"/>
                      <a:pt x="14532" y="1053"/>
                      <a:pt x="14532" y="1053"/>
                    </a:cubicBezTo>
                    <a:cubicBezTo>
                      <a:pt x="14532" y="1053"/>
                      <a:pt x="14600" y="1042"/>
                      <a:pt x="14678" y="1042"/>
                    </a:cubicBezTo>
                    <a:cubicBezTo>
                      <a:pt x="14696" y="1042"/>
                      <a:pt x="14715" y="1043"/>
                      <a:pt x="14733" y="1044"/>
                    </a:cubicBezTo>
                    <a:cubicBezTo>
                      <a:pt x="14801" y="1053"/>
                      <a:pt x="14868" y="1074"/>
                      <a:pt x="14876" y="1120"/>
                    </a:cubicBezTo>
                    <a:cubicBezTo>
                      <a:pt x="14927" y="1452"/>
                      <a:pt x="14931" y="1968"/>
                      <a:pt x="14931" y="1968"/>
                    </a:cubicBezTo>
                    <a:cubicBezTo>
                      <a:pt x="14931" y="1968"/>
                      <a:pt x="14868" y="2480"/>
                      <a:pt x="14775" y="2799"/>
                    </a:cubicBezTo>
                    <a:cubicBezTo>
                      <a:pt x="14764" y="2835"/>
                      <a:pt x="14714" y="2847"/>
                      <a:pt x="14658" y="2847"/>
                    </a:cubicBezTo>
                    <a:cubicBezTo>
                      <a:pt x="14648" y="2847"/>
                      <a:pt x="14638" y="2846"/>
                      <a:pt x="14628" y="2846"/>
                    </a:cubicBezTo>
                    <a:cubicBezTo>
                      <a:pt x="14574" y="2842"/>
                      <a:pt x="14524" y="2829"/>
                      <a:pt x="14485" y="2821"/>
                    </a:cubicBezTo>
                    <a:cubicBezTo>
                      <a:pt x="14494" y="2762"/>
                      <a:pt x="14502" y="2699"/>
                      <a:pt x="14510" y="2636"/>
                    </a:cubicBezTo>
                    <a:cubicBezTo>
                      <a:pt x="14519" y="2555"/>
                      <a:pt x="14524" y="2476"/>
                      <a:pt x="14528" y="2400"/>
                    </a:cubicBezTo>
                    <a:cubicBezTo>
                      <a:pt x="14532" y="2321"/>
                      <a:pt x="14528" y="2241"/>
                      <a:pt x="14528" y="2162"/>
                    </a:cubicBezTo>
                    <a:cubicBezTo>
                      <a:pt x="14524" y="2086"/>
                      <a:pt x="14519" y="2010"/>
                      <a:pt x="14515" y="1939"/>
                    </a:cubicBezTo>
                    <a:cubicBezTo>
                      <a:pt x="14506" y="1796"/>
                      <a:pt x="14506" y="1658"/>
                      <a:pt x="14506" y="1544"/>
                    </a:cubicBezTo>
                    <a:cubicBezTo>
                      <a:pt x="14515" y="1313"/>
                      <a:pt x="14528" y="1158"/>
                      <a:pt x="14528" y="1158"/>
                    </a:cubicBezTo>
                    <a:lnTo>
                      <a:pt x="14528" y="1158"/>
                    </a:lnTo>
                    <a:cubicBezTo>
                      <a:pt x="14528" y="1158"/>
                      <a:pt x="14494" y="1309"/>
                      <a:pt x="14465" y="1540"/>
                    </a:cubicBezTo>
                    <a:cubicBezTo>
                      <a:pt x="14448" y="1654"/>
                      <a:pt x="14431" y="1788"/>
                      <a:pt x="14423" y="1935"/>
                    </a:cubicBezTo>
                    <a:cubicBezTo>
                      <a:pt x="14423" y="2010"/>
                      <a:pt x="14415" y="2082"/>
                      <a:pt x="14410" y="2157"/>
                    </a:cubicBezTo>
                    <a:cubicBezTo>
                      <a:pt x="14398" y="2228"/>
                      <a:pt x="14394" y="2304"/>
                      <a:pt x="14376" y="2379"/>
                    </a:cubicBezTo>
                    <a:cubicBezTo>
                      <a:pt x="14364" y="2455"/>
                      <a:pt x="14351" y="2526"/>
                      <a:pt x="14330" y="2598"/>
                    </a:cubicBezTo>
                    <a:cubicBezTo>
                      <a:pt x="14314" y="2669"/>
                      <a:pt x="14297" y="2741"/>
                      <a:pt x="14272" y="2803"/>
                    </a:cubicBezTo>
                    <a:cubicBezTo>
                      <a:pt x="14254" y="2871"/>
                      <a:pt x="14229" y="2933"/>
                      <a:pt x="14204" y="2993"/>
                    </a:cubicBezTo>
                    <a:cubicBezTo>
                      <a:pt x="14183" y="3051"/>
                      <a:pt x="14158" y="3102"/>
                      <a:pt x="14133" y="3152"/>
                    </a:cubicBezTo>
                    <a:cubicBezTo>
                      <a:pt x="14087" y="3249"/>
                      <a:pt x="14041" y="3328"/>
                      <a:pt x="14007" y="3379"/>
                    </a:cubicBezTo>
                    <a:cubicBezTo>
                      <a:pt x="14003" y="3387"/>
                      <a:pt x="13995" y="3400"/>
                      <a:pt x="13990" y="3408"/>
                    </a:cubicBezTo>
                    <a:cubicBezTo>
                      <a:pt x="13964" y="3410"/>
                      <a:pt x="13935" y="3411"/>
                      <a:pt x="13904" y="3411"/>
                    </a:cubicBezTo>
                    <a:cubicBezTo>
                      <a:pt x="13859" y="3411"/>
                      <a:pt x="13809" y="3409"/>
                      <a:pt x="13755" y="3404"/>
                    </a:cubicBezTo>
                    <a:cubicBezTo>
                      <a:pt x="12708" y="3333"/>
                      <a:pt x="9748" y="2711"/>
                      <a:pt x="7689" y="2711"/>
                    </a:cubicBezTo>
                    <a:cubicBezTo>
                      <a:pt x="7668" y="2711"/>
                      <a:pt x="7646" y="2712"/>
                      <a:pt x="7625" y="2712"/>
                    </a:cubicBezTo>
                    <a:cubicBezTo>
                      <a:pt x="7604" y="2712"/>
                      <a:pt x="7583" y="2711"/>
                      <a:pt x="7562" y="2711"/>
                    </a:cubicBezTo>
                    <a:cubicBezTo>
                      <a:pt x="5498" y="2711"/>
                      <a:pt x="2539" y="3333"/>
                      <a:pt x="1496" y="3404"/>
                    </a:cubicBezTo>
                    <a:cubicBezTo>
                      <a:pt x="1440" y="3407"/>
                      <a:pt x="1388" y="3410"/>
                      <a:pt x="1342" y="3410"/>
                    </a:cubicBezTo>
                    <a:cubicBezTo>
                      <a:pt x="1324" y="3410"/>
                      <a:pt x="1306" y="3409"/>
                      <a:pt x="1290" y="3408"/>
                    </a:cubicBezTo>
                    <a:cubicBezTo>
                      <a:pt x="1285" y="3408"/>
                      <a:pt x="1285" y="3400"/>
                      <a:pt x="1277" y="3396"/>
                    </a:cubicBezTo>
                    <a:cubicBezTo>
                      <a:pt x="1269" y="3383"/>
                      <a:pt x="1256" y="3367"/>
                      <a:pt x="1240" y="3341"/>
                    </a:cubicBezTo>
                    <a:cubicBezTo>
                      <a:pt x="1206" y="3286"/>
                      <a:pt x="1165" y="3210"/>
                      <a:pt x="1114" y="3115"/>
                    </a:cubicBezTo>
                    <a:cubicBezTo>
                      <a:pt x="1093" y="3064"/>
                      <a:pt x="1068" y="3009"/>
                      <a:pt x="1043" y="2955"/>
                    </a:cubicBezTo>
                    <a:cubicBezTo>
                      <a:pt x="1021" y="2896"/>
                      <a:pt x="996" y="2833"/>
                      <a:pt x="975" y="2766"/>
                    </a:cubicBezTo>
                    <a:cubicBezTo>
                      <a:pt x="954" y="2699"/>
                      <a:pt x="933" y="2631"/>
                      <a:pt x="917" y="2561"/>
                    </a:cubicBezTo>
                    <a:cubicBezTo>
                      <a:pt x="900" y="2489"/>
                      <a:pt x="882" y="2413"/>
                      <a:pt x="870" y="2342"/>
                    </a:cubicBezTo>
                    <a:cubicBezTo>
                      <a:pt x="857" y="2266"/>
                      <a:pt x="849" y="2191"/>
                      <a:pt x="841" y="2119"/>
                    </a:cubicBezTo>
                    <a:cubicBezTo>
                      <a:pt x="837" y="2044"/>
                      <a:pt x="828" y="1972"/>
                      <a:pt x="824" y="1897"/>
                    </a:cubicBezTo>
                    <a:cubicBezTo>
                      <a:pt x="816" y="1749"/>
                      <a:pt x="803" y="1615"/>
                      <a:pt x="787" y="1503"/>
                    </a:cubicBezTo>
                    <a:cubicBezTo>
                      <a:pt x="752" y="1271"/>
                      <a:pt x="719" y="1120"/>
                      <a:pt x="719" y="1120"/>
                    </a:cubicBezTo>
                    <a:lnTo>
                      <a:pt x="719" y="1120"/>
                    </a:lnTo>
                    <a:cubicBezTo>
                      <a:pt x="719" y="1120"/>
                      <a:pt x="736" y="1276"/>
                      <a:pt x="740" y="1507"/>
                    </a:cubicBezTo>
                    <a:cubicBezTo>
                      <a:pt x="744" y="1619"/>
                      <a:pt x="744" y="1754"/>
                      <a:pt x="736" y="1897"/>
                    </a:cubicBezTo>
                    <a:cubicBezTo>
                      <a:pt x="731" y="1972"/>
                      <a:pt x="727" y="2048"/>
                      <a:pt x="719" y="2123"/>
                    </a:cubicBezTo>
                    <a:cubicBezTo>
                      <a:pt x="719" y="2203"/>
                      <a:pt x="715" y="2283"/>
                      <a:pt x="723" y="2359"/>
                    </a:cubicBezTo>
                    <a:cubicBezTo>
                      <a:pt x="723" y="2439"/>
                      <a:pt x="731" y="2518"/>
                      <a:pt x="740" y="2598"/>
                    </a:cubicBezTo>
                    <a:cubicBezTo>
                      <a:pt x="748" y="2673"/>
                      <a:pt x="756" y="2749"/>
                      <a:pt x="770" y="2821"/>
                    </a:cubicBezTo>
                    <a:cubicBezTo>
                      <a:pt x="731" y="2829"/>
                      <a:pt x="677" y="2842"/>
                      <a:pt x="622" y="2846"/>
                    </a:cubicBezTo>
                    <a:cubicBezTo>
                      <a:pt x="612" y="2846"/>
                      <a:pt x="602" y="2847"/>
                      <a:pt x="592" y="2847"/>
                    </a:cubicBezTo>
                    <a:cubicBezTo>
                      <a:pt x="534" y="2847"/>
                      <a:pt x="487" y="2835"/>
                      <a:pt x="475" y="2799"/>
                    </a:cubicBezTo>
                    <a:cubicBezTo>
                      <a:pt x="384" y="2480"/>
                      <a:pt x="316" y="1968"/>
                      <a:pt x="316" y="1968"/>
                    </a:cubicBezTo>
                    <a:cubicBezTo>
                      <a:pt x="316" y="1968"/>
                      <a:pt x="320" y="1452"/>
                      <a:pt x="375" y="1120"/>
                    </a:cubicBezTo>
                    <a:cubicBezTo>
                      <a:pt x="384" y="1074"/>
                      <a:pt x="446" y="1053"/>
                      <a:pt x="518" y="1044"/>
                    </a:cubicBezTo>
                    <a:cubicBezTo>
                      <a:pt x="535" y="1043"/>
                      <a:pt x="553" y="1042"/>
                      <a:pt x="571" y="1042"/>
                    </a:cubicBezTo>
                    <a:cubicBezTo>
                      <a:pt x="646" y="1042"/>
                      <a:pt x="715" y="1053"/>
                      <a:pt x="715" y="1053"/>
                    </a:cubicBezTo>
                    <a:cubicBezTo>
                      <a:pt x="715" y="1053"/>
                      <a:pt x="580" y="687"/>
                      <a:pt x="979" y="431"/>
                    </a:cubicBezTo>
                    <a:cubicBezTo>
                      <a:pt x="1034" y="394"/>
                      <a:pt x="1160" y="369"/>
                      <a:pt x="1336" y="352"/>
                    </a:cubicBezTo>
                    <a:cubicBezTo>
                      <a:pt x="1494" y="335"/>
                      <a:pt x="1695" y="328"/>
                      <a:pt x="1930" y="328"/>
                    </a:cubicBezTo>
                    <a:cubicBezTo>
                      <a:pt x="3307" y="328"/>
                      <a:pt x="5835" y="573"/>
                      <a:pt x="7625" y="591"/>
                    </a:cubicBezTo>
                    <a:cubicBezTo>
                      <a:pt x="9412" y="573"/>
                      <a:pt x="11940" y="328"/>
                      <a:pt x="13317" y="328"/>
                    </a:cubicBezTo>
                    <a:close/>
                    <a:moveTo>
                      <a:pt x="7430" y="3579"/>
                    </a:moveTo>
                    <a:cubicBezTo>
                      <a:pt x="7496" y="3579"/>
                      <a:pt x="7563" y="3580"/>
                      <a:pt x="7629" y="3580"/>
                    </a:cubicBezTo>
                    <a:cubicBezTo>
                      <a:pt x="8003" y="3584"/>
                      <a:pt x="8369" y="3601"/>
                      <a:pt x="8734" y="3631"/>
                    </a:cubicBezTo>
                    <a:cubicBezTo>
                      <a:pt x="9094" y="3660"/>
                      <a:pt x="9456" y="3698"/>
                      <a:pt x="9800" y="3744"/>
                    </a:cubicBezTo>
                    <a:cubicBezTo>
                      <a:pt x="10144" y="3786"/>
                      <a:pt x="10476" y="3832"/>
                      <a:pt x="10791" y="3883"/>
                    </a:cubicBezTo>
                    <a:cubicBezTo>
                      <a:pt x="11106" y="3929"/>
                      <a:pt x="11404" y="3979"/>
                      <a:pt x="11677" y="4030"/>
                    </a:cubicBezTo>
                    <a:cubicBezTo>
                      <a:pt x="11950" y="4080"/>
                      <a:pt x="12202" y="4126"/>
                      <a:pt x="12425" y="4168"/>
                    </a:cubicBezTo>
                    <a:cubicBezTo>
                      <a:pt x="12646" y="4210"/>
                      <a:pt x="12840" y="4248"/>
                      <a:pt x="12995" y="4278"/>
                    </a:cubicBezTo>
                    <a:cubicBezTo>
                      <a:pt x="13314" y="4344"/>
                      <a:pt x="13495" y="4382"/>
                      <a:pt x="13495" y="4382"/>
                    </a:cubicBezTo>
                    <a:cubicBezTo>
                      <a:pt x="13495" y="4382"/>
                      <a:pt x="13318" y="4328"/>
                      <a:pt x="13004" y="4243"/>
                    </a:cubicBezTo>
                    <a:cubicBezTo>
                      <a:pt x="12848" y="4206"/>
                      <a:pt x="12655" y="4156"/>
                      <a:pt x="12437" y="4101"/>
                    </a:cubicBezTo>
                    <a:cubicBezTo>
                      <a:pt x="12214" y="4047"/>
                      <a:pt x="11966" y="3983"/>
                      <a:pt x="11694" y="3929"/>
                    </a:cubicBezTo>
                    <a:cubicBezTo>
                      <a:pt x="11421" y="3870"/>
                      <a:pt x="11127" y="3807"/>
                      <a:pt x="10812" y="3749"/>
                    </a:cubicBezTo>
                    <a:cubicBezTo>
                      <a:pt x="10770" y="3739"/>
                      <a:pt x="10728" y="3731"/>
                      <a:pt x="10687" y="3723"/>
                    </a:cubicBezTo>
                    <a:lnTo>
                      <a:pt x="10687" y="3723"/>
                    </a:lnTo>
                    <a:cubicBezTo>
                      <a:pt x="12113" y="3925"/>
                      <a:pt x="13361" y="4189"/>
                      <a:pt x="13709" y="4260"/>
                    </a:cubicBezTo>
                    <a:cubicBezTo>
                      <a:pt x="13570" y="8115"/>
                      <a:pt x="13578" y="11973"/>
                      <a:pt x="13730" y="15823"/>
                    </a:cubicBezTo>
                    <a:cubicBezTo>
                      <a:pt x="13268" y="15848"/>
                      <a:pt x="12479" y="15978"/>
                      <a:pt x="11563" y="16117"/>
                    </a:cubicBezTo>
                    <a:cubicBezTo>
                      <a:pt x="10921" y="16214"/>
                      <a:pt x="10191" y="16319"/>
                      <a:pt x="9472" y="16394"/>
                    </a:cubicBezTo>
                    <a:cubicBezTo>
                      <a:pt x="9578" y="16381"/>
                      <a:pt x="9683" y="16369"/>
                      <a:pt x="9788" y="16356"/>
                    </a:cubicBezTo>
                    <a:cubicBezTo>
                      <a:pt x="10127" y="16309"/>
                      <a:pt x="10460" y="16259"/>
                      <a:pt x="10770" y="16209"/>
                    </a:cubicBezTo>
                    <a:cubicBezTo>
                      <a:pt x="11080" y="16154"/>
                      <a:pt x="11375" y="16104"/>
                      <a:pt x="11648" y="16058"/>
                    </a:cubicBezTo>
                    <a:cubicBezTo>
                      <a:pt x="12189" y="15962"/>
                      <a:pt x="12638" y="15877"/>
                      <a:pt x="12954" y="15836"/>
                    </a:cubicBezTo>
                    <a:cubicBezTo>
                      <a:pt x="13113" y="15815"/>
                      <a:pt x="13239" y="15802"/>
                      <a:pt x="13322" y="15802"/>
                    </a:cubicBezTo>
                    <a:cubicBezTo>
                      <a:pt x="13365" y="15802"/>
                      <a:pt x="13394" y="15806"/>
                      <a:pt x="13419" y="15811"/>
                    </a:cubicBezTo>
                    <a:cubicBezTo>
                      <a:pt x="13440" y="15819"/>
                      <a:pt x="13448" y="15819"/>
                      <a:pt x="13448" y="15819"/>
                    </a:cubicBezTo>
                    <a:cubicBezTo>
                      <a:pt x="13448" y="15819"/>
                      <a:pt x="13440" y="15815"/>
                      <a:pt x="13419" y="15806"/>
                    </a:cubicBezTo>
                    <a:cubicBezTo>
                      <a:pt x="13398" y="15802"/>
                      <a:pt x="13365" y="15794"/>
                      <a:pt x="13322" y="15790"/>
                    </a:cubicBezTo>
                    <a:cubicBezTo>
                      <a:pt x="13272" y="15784"/>
                      <a:pt x="13204" y="15780"/>
                      <a:pt x="13123" y="15780"/>
                    </a:cubicBezTo>
                    <a:cubicBezTo>
                      <a:pt x="13070" y="15780"/>
                      <a:pt x="13012" y="15782"/>
                      <a:pt x="12949" y="15786"/>
                    </a:cubicBezTo>
                    <a:cubicBezTo>
                      <a:pt x="12630" y="15802"/>
                      <a:pt x="12177" y="15848"/>
                      <a:pt x="11631" y="15915"/>
                    </a:cubicBezTo>
                    <a:cubicBezTo>
                      <a:pt x="11085" y="15982"/>
                      <a:pt x="10447" y="16058"/>
                      <a:pt x="9763" y="16133"/>
                    </a:cubicBezTo>
                    <a:cubicBezTo>
                      <a:pt x="9422" y="16171"/>
                      <a:pt x="9069" y="16201"/>
                      <a:pt x="8713" y="16226"/>
                    </a:cubicBezTo>
                    <a:cubicBezTo>
                      <a:pt x="8352" y="16255"/>
                      <a:pt x="7986" y="16268"/>
                      <a:pt x="7625" y="16268"/>
                    </a:cubicBezTo>
                    <a:cubicBezTo>
                      <a:pt x="7261" y="16268"/>
                      <a:pt x="6895" y="16251"/>
                      <a:pt x="6538" y="16226"/>
                    </a:cubicBezTo>
                    <a:cubicBezTo>
                      <a:pt x="6177" y="16201"/>
                      <a:pt x="5825" y="16171"/>
                      <a:pt x="5484" y="16133"/>
                    </a:cubicBezTo>
                    <a:cubicBezTo>
                      <a:pt x="4800" y="16058"/>
                      <a:pt x="4162" y="15982"/>
                      <a:pt x="3620" y="15915"/>
                    </a:cubicBezTo>
                    <a:cubicBezTo>
                      <a:pt x="3074" y="15848"/>
                      <a:pt x="2617" y="15802"/>
                      <a:pt x="2298" y="15786"/>
                    </a:cubicBezTo>
                    <a:cubicBezTo>
                      <a:pt x="2235" y="15782"/>
                      <a:pt x="2177" y="15780"/>
                      <a:pt x="2125" y="15780"/>
                    </a:cubicBezTo>
                    <a:cubicBezTo>
                      <a:pt x="2045" y="15780"/>
                      <a:pt x="1977" y="15784"/>
                      <a:pt x="1924" y="15790"/>
                    </a:cubicBezTo>
                    <a:cubicBezTo>
                      <a:pt x="1882" y="15794"/>
                      <a:pt x="1849" y="15802"/>
                      <a:pt x="1828" y="15806"/>
                    </a:cubicBezTo>
                    <a:cubicBezTo>
                      <a:pt x="1806" y="15815"/>
                      <a:pt x="1798" y="15819"/>
                      <a:pt x="1798" y="15819"/>
                    </a:cubicBezTo>
                    <a:cubicBezTo>
                      <a:pt x="1798" y="15819"/>
                      <a:pt x="1810" y="15819"/>
                      <a:pt x="1832" y="15811"/>
                    </a:cubicBezTo>
                    <a:cubicBezTo>
                      <a:pt x="1853" y="15806"/>
                      <a:pt x="1882" y="15802"/>
                      <a:pt x="1928" y="15802"/>
                    </a:cubicBezTo>
                    <a:cubicBezTo>
                      <a:pt x="2012" y="15802"/>
                      <a:pt x="2134" y="15815"/>
                      <a:pt x="2293" y="15836"/>
                    </a:cubicBezTo>
                    <a:cubicBezTo>
                      <a:pt x="2608" y="15877"/>
                      <a:pt x="3058" y="15962"/>
                      <a:pt x="3599" y="16058"/>
                    </a:cubicBezTo>
                    <a:cubicBezTo>
                      <a:pt x="3872" y="16104"/>
                      <a:pt x="4166" y="16158"/>
                      <a:pt x="4477" y="16209"/>
                    </a:cubicBezTo>
                    <a:cubicBezTo>
                      <a:pt x="4787" y="16259"/>
                      <a:pt x="5119" y="16309"/>
                      <a:pt x="5463" y="16356"/>
                    </a:cubicBezTo>
                    <a:cubicBezTo>
                      <a:pt x="5560" y="16369"/>
                      <a:pt x="5656" y="16381"/>
                      <a:pt x="5757" y="16394"/>
                    </a:cubicBezTo>
                    <a:cubicBezTo>
                      <a:pt x="5044" y="16319"/>
                      <a:pt x="4321" y="16214"/>
                      <a:pt x="3684" y="16117"/>
                    </a:cubicBezTo>
                    <a:cubicBezTo>
                      <a:pt x="2768" y="15978"/>
                      <a:pt x="1979" y="15848"/>
                      <a:pt x="1517" y="15823"/>
                    </a:cubicBezTo>
                    <a:cubicBezTo>
                      <a:pt x="1676" y="11843"/>
                      <a:pt x="1676" y="7855"/>
                      <a:pt x="1525" y="3874"/>
                    </a:cubicBezTo>
                    <a:cubicBezTo>
                      <a:pt x="1794" y="3840"/>
                      <a:pt x="2491" y="3761"/>
                      <a:pt x="3372" y="3681"/>
                    </a:cubicBezTo>
                    <a:lnTo>
                      <a:pt x="3372" y="3681"/>
                    </a:lnTo>
                    <a:cubicBezTo>
                      <a:pt x="2898" y="3739"/>
                      <a:pt x="2500" y="3799"/>
                      <a:pt x="2213" y="3840"/>
                    </a:cubicBezTo>
                    <a:cubicBezTo>
                      <a:pt x="1895" y="3891"/>
                      <a:pt x="1710" y="3921"/>
                      <a:pt x="1710" y="3921"/>
                    </a:cubicBezTo>
                    <a:cubicBezTo>
                      <a:pt x="1710" y="3921"/>
                      <a:pt x="1710" y="3921"/>
                      <a:pt x="1711" y="3921"/>
                    </a:cubicBezTo>
                    <a:cubicBezTo>
                      <a:pt x="1748" y="3921"/>
                      <a:pt x="2478" y="3847"/>
                      <a:pt x="3558" y="3765"/>
                    </a:cubicBezTo>
                    <a:cubicBezTo>
                      <a:pt x="3835" y="3744"/>
                      <a:pt x="4132" y="3723"/>
                      <a:pt x="4451" y="3702"/>
                    </a:cubicBezTo>
                    <a:cubicBezTo>
                      <a:pt x="4771" y="3681"/>
                      <a:pt x="5106" y="3660"/>
                      <a:pt x="5455" y="3644"/>
                    </a:cubicBezTo>
                    <a:cubicBezTo>
                      <a:pt x="5800" y="3623"/>
                      <a:pt x="6160" y="3605"/>
                      <a:pt x="6525" y="3593"/>
                    </a:cubicBezTo>
                    <a:cubicBezTo>
                      <a:pt x="6824" y="3586"/>
                      <a:pt x="7129" y="3579"/>
                      <a:pt x="7430" y="3579"/>
                    </a:cubicBezTo>
                    <a:close/>
                    <a:moveTo>
                      <a:pt x="807" y="16877"/>
                    </a:moveTo>
                    <a:cubicBezTo>
                      <a:pt x="807" y="16877"/>
                      <a:pt x="807" y="16883"/>
                      <a:pt x="809" y="16894"/>
                    </a:cubicBezTo>
                    <a:lnTo>
                      <a:pt x="809" y="16894"/>
                    </a:lnTo>
                    <a:cubicBezTo>
                      <a:pt x="808" y="16883"/>
                      <a:pt x="808" y="16877"/>
                      <a:pt x="807" y="16877"/>
                    </a:cubicBezTo>
                    <a:close/>
                    <a:moveTo>
                      <a:pt x="13892" y="16147"/>
                    </a:moveTo>
                    <a:cubicBezTo>
                      <a:pt x="13994" y="16147"/>
                      <a:pt x="14069" y="16155"/>
                      <a:pt x="14107" y="16175"/>
                    </a:cubicBezTo>
                    <a:cubicBezTo>
                      <a:pt x="14524" y="16369"/>
                      <a:pt x="14431" y="16747"/>
                      <a:pt x="14431" y="16747"/>
                    </a:cubicBezTo>
                    <a:cubicBezTo>
                      <a:pt x="14431" y="16747"/>
                      <a:pt x="14536" y="16718"/>
                      <a:pt x="14628" y="16708"/>
                    </a:cubicBezTo>
                    <a:cubicBezTo>
                      <a:pt x="14638" y="16708"/>
                      <a:pt x="14648" y="16708"/>
                      <a:pt x="14657" y="16708"/>
                    </a:cubicBezTo>
                    <a:cubicBezTo>
                      <a:pt x="14714" y="16708"/>
                      <a:pt x="14764" y="16719"/>
                      <a:pt x="14775" y="16759"/>
                    </a:cubicBezTo>
                    <a:cubicBezTo>
                      <a:pt x="14868" y="17078"/>
                      <a:pt x="14931" y="17590"/>
                      <a:pt x="14931" y="17590"/>
                    </a:cubicBezTo>
                    <a:cubicBezTo>
                      <a:pt x="14931" y="17590"/>
                      <a:pt x="14927" y="18107"/>
                      <a:pt x="14876" y="18439"/>
                    </a:cubicBezTo>
                    <a:cubicBezTo>
                      <a:pt x="14868" y="18485"/>
                      <a:pt x="14805" y="18501"/>
                      <a:pt x="14733" y="18510"/>
                    </a:cubicBezTo>
                    <a:lnTo>
                      <a:pt x="14725" y="18510"/>
                    </a:lnTo>
                    <a:cubicBezTo>
                      <a:pt x="14733" y="18413"/>
                      <a:pt x="14742" y="18274"/>
                      <a:pt x="14729" y="18136"/>
                    </a:cubicBezTo>
                    <a:cubicBezTo>
                      <a:pt x="14717" y="17888"/>
                      <a:pt x="14649" y="17662"/>
                      <a:pt x="14649" y="17662"/>
                    </a:cubicBezTo>
                    <a:lnTo>
                      <a:pt x="14649" y="17662"/>
                    </a:lnTo>
                    <a:cubicBezTo>
                      <a:pt x="14649" y="17662"/>
                      <a:pt x="14653" y="17902"/>
                      <a:pt x="14611" y="18132"/>
                    </a:cubicBezTo>
                    <a:cubicBezTo>
                      <a:pt x="14599" y="18191"/>
                      <a:pt x="14586" y="18245"/>
                      <a:pt x="14574" y="18295"/>
                    </a:cubicBezTo>
                    <a:cubicBezTo>
                      <a:pt x="14574" y="18233"/>
                      <a:pt x="14570" y="18170"/>
                      <a:pt x="14566" y="18107"/>
                    </a:cubicBezTo>
                    <a:cubicBezTo>
                      <a:pt x="14561" y="18027"/>
                      <a:pt x="14549" y="17947"/>
                      <a:pt x="14536" y="17871"/>
                    </a:cubicBezTo>
                    <a:cubicBezTo>
                      <a:pt x="14524" y="17796"/>
                      <a:pt x="14510" y="17720"/>
                      <a:pt x="14498" y="17650"/>
                    </a:cubicBezTo>
                    <a:cubicBezTo>
                      <a:pt x="14473" y="17511"/>
                      <a:pt x="14460" y="17377"/>
                      <a:pt x="14448" y="17259"/>
                    </a:cubicBezTo>
                    <a:cubicBezTo>
                      <a:pt x="14427" y="17032"/>
                      <a:pt x="14423" y="16877"/>
                      <a:pt x="14423" y="16877"/>
                    </a:cubicBezTo>
                    <a:cubicBezTo>
                      <a:pt x="14423" y="16877"/>
                      <a:pt x="14410" y="17032"/>
                      <a:pt x="14402" y="17263"/>
                    </a:cubicBezTo>
                    <a:cubicBezTo>
                      <a:pt x="14402" y="17381"/>
                      <a:pt x="14402" y="17515"/>
                      <a:pt x="14410" y="17662"/>
                    </a:cubicBezTo>
                    <a:cubicBezTo>
                      <a:pt x="14415" y="17737"/>
                      <a:pt x="14415" y="17809"/>
                      <a:pt x="14419" y="17884"/>
                    </a:cubicBezTo>
                    <a:cubicBezTo>
                      <a:pt x="14419" y="17960"/>
                      <a:pt x="14419" y="18036"/>
                      <a:pt x="14415" y="18111"/>
                    </a:cubicBezTo>
                    <a:cubicBezTo>
                      <a:pt x="14410" y="18187"/>
                      <a:pt x="14402" y="18262"/>
                      <a:pt x="14394" y="18334"/>
                    </a:cubicBezTo>
                    <a:cubicBezTo>
                      <a:pt x="14380" y="18409"/>
                      <a:pt x="14372" y="18481"/>
                      <a:pt x="14355" y="18547"/>
                    </a:cubicBezTo>
                    <a:cubicBezTo>
                      <a:pt x="14343" y="18619"/>
                      <a:pt x="14326" y="18682"/>
                      <a:pt x="14309" y="18745"/>
                    </a:cubicBezTo>
                    <a:lnTo>
                      <a:pt x="14272" y="18859"/>
                    </a:lnTo>
                    <a:cubicBezTo>
                      <a:pt x="13938" y="18902"/>
                      <a:pt x="12852" y="19009"/>
                      <a:pt x="11824" y="19009"/>
                    </a:cubicBezTo>
                    <a:cubicBezTo>
                      <a:pt x="11469" y="19009"/>
                      <a:pt x="11120" y="18996"/>
                      <a:pt x="10812" y="18964"/>
                    </a:cubicBezTo>
                    <a:cubicBezTo>
                      <a:pt x="9998" y="18877"/>
                      <a:pt x="9164" y="18815"/>
                      <a:pt x="8088" y="18815"/>
                    </a:cubicBezTo>
                    <a:cubicBezTo>
                      <a:pt x="7340" y="18815"/>
                      <a:pt x="6475" y="18845"/>
                      <a:pt x="5417" y="18917"/>
                    </a:cubicBezTo>
                    <a:cubicBezTo>
                      <a:pt x="4867" y="18954"/>
                      <a:pt x="4343" y="18968"/>
                      <a:pt x="3859" y="18968"/>
                    </a:cubicBezTo>
                    <a:cubicBezTo>
                      <a:pt x="2403" y="18968"/>
                      <a:pt x="1304" y="18838"/>
                      <a:pt x="942" y="18791"/>
                    </a:cubicBezTo>
                    <a:cubicBezTo>
                      <a:pt x="933" y="18774"/>
                      <a:pt x="929" y="18758"/>
                      <a:pt x="925" y="18745"/>
                    </a:cubicBezTo>
                    <a:cubicBezTo>
                      <a:pt x="908" y="18682"/>
                      <a:pt x="891" y="18615"/>
                      <a:pt x="878" y="18547"/>
                    </a:cubicBezTo>
                    <a:cubicBezTo>
                      <a:pt x="862" y="18476"/>
                      <a:pt x="853" y="18405"/>
                      <a:pt x="841" y="18334"/>
                    </a:cubicBezTo>
                    <a:cubicBezTo>
                      <a:pt x="832" y="18258"/>
                      <a:pt x="824" y="18187"/>
                      <a:pt x="820" y="18107"/>
                    </a:cubicBezTo>
                    <a:cubicBezTo>
                      <a:pt x="816" y="18031"/>
                      <a:pt x="816" y="17956"/>
                      <a:pt x="816" y="17884"/>
                    </a:cubicBezTo>
                    <a:cubicBezTo>
                      <a:pt x="820" y="17809"/>
                      <a:pt x="820" y="17737"/>
                      <a:pt x="824" y="17662"/>
                    </a:cubicBezTo>
                    <a:cubicBezTo>
                      <a:pt x="832" y="17515"/>
                      <a:pt x="832" y="17381"/>
                      <a:pt x="832" y="17263"/>
                    </a:cubicBezTo>
                    <a:cubicBezTo>
                      <a:pt x="826" y="17074"/>
                      <a:pt x="813" y="16939"/>
                      <a:pt x="809" y="16894"/>
                    </a:cubicBezTo>
                    <a:lnTo>
                      <a:pt x="809" y="16894"/>
                    </a:lnTo>
                    <a:cubicBezTo>
                      <a:pt x="809" y="16939"/>
                      <a:pt x="803" y="17073"/>
                      <a:pt x="787" y="17259"/>
                    </a:cubicBezTo>
                    <a:cubicBezTo>
                      <a:pt x="774" y="17377"/>
                      <a:pt x="761" y="17507"/>
                      <a:pt x="736" y="17650"/>
                    </a:cubicBezTo>
                    <a:cubicBezTo>
                      <a:pt x="723" y="17720"/>
                      <a:pt x="711" y="17796"/>
                      <a:pt x="694" y="17871"/>
                    </a:cubicBezTo>
                    <a:cubicBezTo>
                      <a:pt x="686" y="17947"/>
                      <a:pt x="673" y="18022"/>
                      <a:pt x="669" y="18103"/>
                    </a:cubicBezTo>
                    <a:cubicBezTo>
                      <a:pt x="665" y="18183"/>
                      <a:pt x="661" y="18262"/>
                      <a:pt x="661" y="18342"/>
                    </a:cubicBezTo>
                    <a:cubicBezTo>
                      <a:pt x="661" y="18396"/>
                      <a:pt x="661" y="18456"/>
                      <a:pt x="665" y="18510"/>
                    </a:cubicBezTo>
                    <a:lnTo>
                      <a:pt x="648" y="18510"/>
                    </a:lnTo>
                    <a:cubicBezTo>
                      <a:pt x="626" y="18430"/>
                      <a:pt x="605" y="18325"/>
                      <a:pt x="585" y="18220"/>
                    </a:cubicBezTo>
                    <a:cubicBezTo>
                      <a:pt x="543" y="17981"/>
                      <a:pt x="526" y="17737"/>
                      <a:pt x="526" y="17737"/>
                    </a:cubicBezTo>
                    <a:cubicBezTo>
                      <a:pt x="526" y="17737"/>
                      <a:pt x="484" y="17977"/>
                      <a:pt x="467" y="18224"/>
                    </a:cubicBezTo>
                    <a:cubicBezTo>
                      <a:pt x="459" y="18321"/>
                      <a:pt x="459" y="18417"/>
                      <a:pt x="454" y="18501"/>
                    </a:cubicBezTo>
                    <a:cubicBezTo>
                      <a:pt x="413" y="18489"/>
                      <a:pt x="379" y="18472"/>
                      <a:pt x="375" y="18439"/>
                    </a:cubicBezTo>
                    <a:cubicBezTo>
                      <a:pt x="320" y="18107"/>
                      <a:pt x="316" y="17590"/>
                      <a:pt x="316" y="17590"/>
                    </a:cubicBezTo>
                    <a:cubicBezTo>
                      <a:pt x="316" y="17590"/>
                      <a:pt x="384" y="17078"/>
                      <a:pt x="475" y="16759"/>
                    </a:cubicBezTo>
                    <a:cubicBezTo>
                      <a:pt x="487" y="16719"/>
                      <a:pt x="534" y="16708"/>
                      <a:pt x="592" y="16708"/>
                    </a:cubicBezTo>
                    <a:cubicBezTo>
                      <a:pt x="602" y="16708"/>
                      <a:pt x="612" y="16708"/>
                      <a:pt x="622" y="16708"/>
                    </a:cubicBezTo>
                    <a:cubicBezTo>
                      <a:pt x="715" y="16718"/>
                      <a:pt x="816" y="16747"/>
                      <a:pt x="816" y="16747"/>
                    </a:cubicBezTo>
                    <a:cubicBezTo>
                      <a:pt x="816" y="16747"/>
                      <a:pt x="727" y="16369"/>
                      <a:pt x="1139" y="16175"/>
                    </a:cubicBezTo>
                    <a:cubicBezTo>
                      <a:pt x="1181" y="16155"/>
                      <a:pt x="1255" y="16147"/>
                      <a:pt x="1357" y="16147"/>
                    </a:cubicBezTo>
                    <a:cubicBezTo>
                      <a:pt x="1399" y="16147"/>
                      <a:pt x="1445" y="16148"/>
                      <a:pt x="1496" y="16150"/>
                    </a:cubicBezTo>
                    <a:cubicBezTo>
                      <a:pt x="2540" y="16221"/>
                      <a:pt x="5503" y="16848"/>
                      <a:pt x="7567" y="16848"/>
                    </a:cubicBezTo>
                    <a:cubicBezTo>
                      <a:pt x="7587" y="16848"/>
                      <a:pt x="7606" y="16848"/>
                      <a:pt x="7625" y="16848"/>
                    </a:cubicBezTo>
                    <a:cubicBezTo>
                      <a:pt x="7645" y="16848"/>
                      <a:pt x="7664" y="16848"/>
                      <a:pt x="7684" y="16848"/>
                    </a:cubicBezTo>
                    <a:cubicBezTo>
                      <a:pt x="9743" y="16848"/>
                      <a:pt x="12707" y="16221"/>
                      <a:pt x="13755" y="16150"/>
                    </a:cubicBezTo>
                    <a:cubicBezTo>
                      <a:pt x="13804" y="16148"/>
                      <a:pt x="13850" y="16147"/>
                      <a:pt x="13892" y="16147"/>
                    </a:cubicBezTo>
                    <a:close/>
                    <a:moveTo>
                      <a:pt x="2002" y="1"/>
                    </a:moveTo>
                    <a:cubicBezTo>
                      <a:pt x="1730" y="1"/>
                      <a:pt x="1497" y="8"/>
                      <a:pt x="1316" y="24"/>
                    </a:cubicBezTo>
                    <a:cubicBezTo>
                      <a:pt x="1059" y="46"/>
                      <a:pt x="913" y="83"/>
                      <a:pt x="807" y="154"/>
                    </a:cubicBezTo>
                    <a:cubicBezTo>
                      <a:pt x="547" y="323"/>
                      <a:pt x="434" y="540"/>
                      <a:pt x="392" y="738"/>
                    </a:cubicBezTo>
                    <a:cubicBezTo>
                      <a:pt x="123" y="805"/>
                      <a:pt x="68" y="1007"/>
                      <a:pt x="60" y="1074"/>
                    </a:cubicBezTo>
                    <a:cubicBezTo>
                      <a:pt x="47" y="1150"/>
                      <a:pt x="39" y="1234"/>
                      <a:pt x="31" y="1317"/>
                    </a:cubicBezTo>
                    <a:cubicBezTo>
                      <a:pt x="115" y="1368"/>
                      <a:pt x="202" y="1418"/>
                      <a:pt x="287" y="1468"/>
                    </a:cubicBezTo>
                    <a:cubicBezTo>
                      <a:pt x="194" y="1493"/>
                      <a:pt x="107" y="1515"/>
                      <a:pt x="14" y="1540"/>
                    </a:cubicBezTo>
                    <a:cubicBezTo>
                      <a:pt x="1" y="1771"/>
                      <a:pt x="1" y="1960"/>
                      <a:pt x="1" y="1972"/>
                    </a:cubicBezTo>
                    <a:lnTo>
                      <a:pt x="1" y="2018"/>
                    </a:lnTo>
                    <a:cubicBezTo>
                      <a:pt x="6" y="2040"/>
                      <a:pt x="72" y="2555"/>
                      <a:pt x="173" y="2896"/>
                    </a:cubicBezTo>
                    <a:cubicBezTo>
                      <a:pt x="190" y="2964"/>
                      <a:pt x="266" y="3152"/>
                      <a:pt x="535" y="3173"/>
                    </a:cubicBezTo>
                    <a:cubicBezTo>
                      <a:pt x="597" y="3362"/>
                      <a:pt x="736" y="3555"/>
                      <a:pt x="1004" y="3681"/>
                    </a:cubicBezTo>
                    <a:cubicBezTo>
                      <a:pt x="1059" y="3706"/>
                      <a:pt x="1122" y="3723"/>
                      <a:pt x="1202" y="3731"/>
                    </a:cubicBezTo>
                    <a:cubicBezTo>
                      <a:pt x="1223" y="4198"/>
                      <a:pt x="1240" y="4659"/>
                      <a:pt x="1252" y="5125"/>
                    </a:cubicBezTo>
                    <a:cubicBezTo>
                      <a:pt x="1324" y="5155"/>
                      <a:pt x="1391" y="5184"/>
                      <a:pt x="1458" y="5214"/>
                    </a:cubicBezTo>
                    <a:cubicBezTo>
                      <a:pt x="1391" y="5247"/>
                      <a:pt x="1324" y="5281"/>
                      <a:pt x="1260" y="5310"/>
                    </a:cubicBezTo>
                    <a:cubicBezTo>
                      <a:pt x="1285" y="6163"/>
                      <a:pt x="1303" y="7010"/>
                      <a:pt x="1316" y="7863"/>
                    </a:cubicBezTo>
                    <a:cubicBezTo>
                      <a:pt x="1395" y="7905"/>
                      <a:pt x="1475" y="7946"/>
                      <a:pt x="1554" y="7993"/>
                    </a:cubicBezTo>
                    <a:cubicBezTo>
                      <a:pt x="1475" y="8039"/>
                      <a:pt x="1399" y="8085"/>
                      <a:pt x="1320" y="8132"/>
                    </a:cubicBezTo>
                    <a:cubicBezTo>
                      <a:pt x="1332" y="9256"/>
                      <a:pt x="1332" y="10382"/>
                      <a:pt x="1320" y="11503"/>
                    </a:cubicBezTo>
                    <a:cubicBezTo>
                      <a:pt x="1374" y="11544"/>
                      <a:pt x="1429" y="11583"/>
                      <a:pt x="1483" y="11620"/>
                    </a:cubicBezTo>
                    <a:cubicBezTo>
                      <a:pt x="1429" y="11654"/>
                      <a:pt x="1370" y="11688"/>
                      <a:pt x="1316" y="11721"/>
                    </a:cubicBezTo>
                    <a:cubicBezTo>
                      <a:pt x="1311" y="12195"/>
                      <a:pt x="1303" y="12670"/>
                      <a:pt x="1290" y="13141"/>
                    </a:cubicBezTo>
                    <a:cubicBezTo>
                      <a:pt x="1311" y="13170"/>
                      <a:pt x="1336" y="13199"/>
                      <a:pt x="1357" y="13228"/>
                    </a:cubicBezTo>
                    <a:cubicBezTo>
                      <a:pt x="1336" y="13245"/>
                      <a:pt x="1311" y="13261"/>
                      <a:pt x="1285" y="13283"/>
                    </a:cubicBezTo>
                    <a:cubicBezTo>
                      <a:pt x="1273" y="13790"/>
                      <a:pt x="1260" y="14303"/>
                      <a:pt x="1240" y="14815"/>
                    </a:cubicBezTo>
                    <a:cubicBezTo>
                      <a:pt x="1273" y="14840"/>
                      <a:pt x="1307" y="14870"/>
                      <a:pt x="1341" y="14895"/>
                    </a:cubicBezTo>
                    <a:cubicBezTo>
                      <a:pt x="1307" y="14924"/>
                      <a:pt x="1269" y="14949"/>
                      <a:pt x="1235" y="14979"/>
                    </a:cubicBezTo>
                    <a:cubicBezTo>
                      <a:pt x="1227" y="15261"/>
                      <a:pt x="1215" y="15542"/>
                      <a:pt x="1202" y="15823"/>
                    </a:cubicBezTo>
                    <a:cubicBezTo>
                      <a:pt x="1122" y="15831"/>
                      <a:pt x="1059" y="15848"/>
                      <a:pt x="1004" y="15873"/>
                    </a:cubicBezTo>
                    <a:cubicBezTo>
                      <a:pt x="736" y="16003"/>
                      <a:pt x="597" y="16197"/>
                      <a:pt x="535" y="16385"/>
                    </a:cubicBezTo>
                    <a:cubicBezTo>
                      <a:pt x="266" y="16402"/>
                      <a:pt x="190" y="16596"/>
                      <a:pt x="173" y="16658"/>
                    </a:cubicBezTo>
                    <a:cubicBezTo>
                      <a:pt x="148" y="16743"/>
                      <a:pt x="127" y="16834"/>
                      <a:pt x="107" y="16927"/>
                    </a:cubicBezTo>
                    <a:cubicBezTo>
                      <a:pt x="144" y="16973"/>
                      <a:pt x="186" y="17015"/>
                      <a:pt x="223" y="17061"/>
                    </a:cubicBezTo>
                    <a:cubicBezTo>
                      <a:pt x="173" y="17065"/>
                      <a:pt x="127" y="17074"/>
                      <a:pt x="76" y="17078"/>
                    </a:cubicBezTo>
                    <a:cubicBezTo>
                      <a:pt x="31" y="17317"/>
                      <a:pt x="6" y="17524"/>
                      <a:pt x="1" y="17540"/>
                    </a:cubicBezTo>
                    <a:lnTo>
                      <a:pt x="1" y="17582"/>
                    </a:lnTo>
                    <a:cubicBezTo>
                      <a:pt x="1" y="17599"/>
                      <a:pt x="1" y="17851"/>
                      <a:pt x="22" y="18123"/>
                    </a:cubicBezTo>
                    <a:cubicBezTo>
                      <a:pt x="35" y="18132"/>
                      <a:pt x="47" y="18144"/>
                      <a:pt x="64" y="18157"/>
                    </a:cubicBezTo>
                    <a:cubicBezTo>
                      <a:pt x="51" y="18170"/>
                      <a:pt x="39" y="18179"/>
                      <a:pt x="26" y="18191"/>
                    </a:cubicBezTo>
                    <a:cubicBezTo>
                      <a:pt x="35" y="18291"/>
                      <a:pt x="43" y="18392"/>
                      <a:pt x="60" y="18485"/>
                    </a:cubicBezTo>
                    <a:cubicBezTo>
                      <a:pt x="68" y="18547"/>
                      <a:pt x="123" y="18753"/>
                      <a:pt x="392" y="18820"/>
                    </a:cubicBezTo>
                    <a:cubicBezTo>
                      <a:pt x="434" y="19018"/>
                      <a:pt x="547" y="19232"/>
                      <a:pt x="807" y="19404"/>
                    </a:cubicBezTo>
                    <a:cubicBezTo>
                      <a:pt x="913" y="19471"/>
                      <a:pt x="1059" y="19509"/>
                      <a:pt x="1316" y="19534"/>
                    </a:cubicBezTo>
                    <a:cubicBezTo>
                      <a:pt x="1491" y="19550"/>
                      <a:pt x="1714" y="19556"/>
                      <a:pt x="1975" y="19556"/>
                    </a:cubicBezTo>
                    <a:cubicBezTo>
                      <a:pt x="2417" y="19556"/>
                      <a:pt x="2966" y="19536"/>
                      <a:pt x="3566" y="19505"/>
                    </a:cubicBezTo>
                    <a:cubicBezTo>
                      <a:pt x="4837" y="19442"/>
                      <a:pt x="6420" y="19307"/>
                      <a:pt x="7625" y="19303"/>
                    </a:cubicBezTo>
                    <a:cubicBezTo>
                      <a:pt x="8826" y="19307"/>
                      <a:pt x="10409" y="19442"/>
                      <a:pt x="11681" y="19505"/>
                    </a:cubicBezTo>
                    <a:cubicBezTo>
                      <a:pt x="12281" y="19536"/>
                      <a:pt x="12830" y="19556"/>
                      <a:pt x="13272" y="19556"/>
                    </a:cubicBezTo>
                    <a:cubicBezTo>
                      <a:pt x="13532" y="19556"/>
                      <a:pt x="13756" y="19550"/>
                      <a:pt x="13931" y="19534"/>
                    </a:cubicBezTo>
                    <a:cubicBezTo>
                      <a:pt x="14188" y="19509"/>
                      <a:pt x="14334" y="19471"/>
                      <a:pt x="14440" y="19404"/>
                    </a:cubicBezTo>
                    <a:cubicBezTo>
                      <a:pt x="14700" y="19232"/>
                      <a:pt x="14818" y="19018"/>
                      <a:pt x="14855" y="18820"/>
                    </a:cubicBezTo>
                    <a:cubicBezTo>
                      <a:pt x="15124" y="18753"/>
                      <a:pt x="15178" y="18547"/>
                      <a:pt x="15191" y="18485"/>
                    </a:cubicBezTo>
                    <a:cubicBezTo>
                      <a:pt x="15200" y="18430"/>
                      <a:pt x="15204" y="18375"/>
                      <a:pt x="15212" y="18317"/>
                    </a:cubicBezTo>
                    <a:cubicBezTo>
                      <a:pt x="15132" y="18254"/>
                      <a:pt x="15057" y="18195"/>
                      <a:pt x="14981" y="18132"/>
                    </a:cubicBezTo>
                    <a:cubicBezTo>
                      <a:pt x="15065" y="18107"/>
                      <a:pt x="15149" y="18078"/>
                      <a:pt x="15233" y="18053"/>
                    </a:cubicBezTo>
                    <a:cubicBezTo>
                      <a:pt x="15246" y="17809"/>
                      <a:pt x="15246" y="17594"/>
                      <a:pt x="15246" y="17582"/>
                    </a:cubicBezTo>
                    <a:lnTo>
                      <a:pt x="15246" y="17540"/>
                    </a:lnTo>
                    <a:cubicBezTo>
                      <a:pt x="15241" y="17528"/>
                      <a:pt x="15225" y="17385"/>
                      <a:pt x="15196" y="17204"/>
                    </a:cubicBezTo>
                    <a:cubicBezTo>
                      <a:pt x="15120" y="17162"/>
                      <a:pt x="15044" y="17121"/>
                      <a:pt x="14969" y="17074"/>
                    </a:cubicBezTo>
                    <a:cubicBezTo>
                      <a:pt x="15027" y="17036"/>
                      <a:pt x="15086" y="16995"/>
                      <a:pt x="15149" y="16952"/>
                    </a:cubicBezTo>
                    <a:cubicBezTo>
                      <a:pt x="15128" y="16852"/>
                      <a:pt x="15103" y="16751"/>
                      <a:pt x="15078" y="16658"/>
                    </a:cubicBezTo>
                    <a:cubicBezTo>
                      <a:pt x="15057" y="16596"/>
                      <a:pt x="14981" y="16402"/>
                      <a:pt x="14712" y="16385"/>
                    </a:cubicBezTo>
                    <a:cubicBezTo>
                      <a:pt x="14649" y="16197"/>
                      <a:pt x="14510" y="16003"/>
                      <a:pt x="14242" y="15873"/>
                    </a:cubicBezTo>
                    <a:cubicBezTo>
                      <a:pt x="14188" y="15848"/>
                      <a:pt x="14124" y="15831"/>
                      <a:pt x="14045" y="15823"/>
                    </a:cubicBezTo>
                    <a:cubicBezTo>
                      <a:pt x="14020" y="15206"/>
                      <a:pt x="13999" y="14592"/>
                      <a:pt x="13981" y="13976"/>
                    </a:cubicBezTo>
                    <a:cubicBezTo>
                      <a:pt x="13886" y="13929"/>
                      <a:pt x="13793" y="13883"/>
                      <a:pt x="13696" y="13837"/>
                    </a:cubicBezTo>
                    <a:cubicBezTo>
                      <a:pt x="13789" y="13795"/>
                      <a:pt x="13881" y="13753"/>
                      <a:pt x="13973" y="13711"/>
                    </a:cubicBezTo>
                    <a:cubicBezTo>
                      <a:pt x="13931" y="12229"/>
                      <a:pt x="13915" y="10747"/>
                      <a:pt x="13919" y="9265"/>
                    </a:cubicBezTo>
                    <a:cubicBezTo>
                      <a:pt x="13886" y="9244"/>
                      <a:pt x="13847" y="9223"/>
                      <a:pt x="13810" y="9202"/>
                    </a:cubicBezTo>
                    <a:cubicBezTo>
                      <a:pt x="13847" y="9173"/>
                      <a:pt x="13886" y="9143"/>
                      <a:pt x="13923" y="9118"/>
                    </a:cubicBezTo>
                    <a:cubicBezTo>
                      <a:pt x="13923" y="8215"/>
                      <a:pt x="13936" y="7316"/>
                      <a:pt x="13956" y="6419"/>
                    </a:cubicBezTo>
                    <a:cubicBezTo>
                      <a:pt x="13923" y="6402"/>
                      <a:pt x="13886" y="6380"/>
                      <a:pt x="13847" y="6364"/>
                    </a:cubicBezTo>
                    <a:cubicBezTo>
                      <a:pt x="13886" y="6347"/>
                      <a:pt x="13923" y="6334"/>
                      <a:pt x="13961" y="6322"/>
                    </a:cubicBezTo>
                    <a:cubicBezTo>
                      <a:pt x="13969" y="5911"/>
                      <a:pt x="13981" y="5499"/>
                      <a:pt x="13995" y="5088"/>
                    </a:cubicBezTo>
                    <a:cubicBezTo>
                      <a:pt x="13919" y="5037"/>
                      <a:pt x="13843" y="4987"/>
                      <a:pt x="13768" y="4941"/>
                    </a:cubicBezTo>
                    <a:cubicBezTo>
                      <a:pt x="13847" y="4907"/>
                      <a:pt x="13923" y="4878"/>
                      <a:pt x="14003" y="4844"/>
                    </a:cubicBezTo>
                    <a:cubicBezTo>
                      <a:pt x="14016" y="4475"/>
                      <a:pt x="14028" y="4105"/>
                      <a:pt x="14045" y="3731"/>
                    </a:cubicBezTo>
                    <a:cubicBezTo>
                      <a:pt x="14124" y="3727"/>
                      <a:pt x="14188" y="3706"/>
                      <a:pt x="14242" y="3681"/>
                    </a:cubicBezTo>
                    <a:cubicBezTo>
                      <a:pt x="14510" y="3555"/>
                      <a:pt x="14649" y="3362"/>
                      <a:pt x="14712" y="3173"/>
                    </a:cubicBezTo>
                    <a:cubicBezTo>
                      <a:pt x="14981" y="3152"/>
                      <a:pt x="15057" y="2964"/>
                      <a:pt x="15078" y="2896"/>
                    </a:cubicBezTo>
                    <a:cubicBezTo>
                      <a:pt x="15124" y="2737"/>
                      <a:pt x="15161" y="2530"/>
                      <a:pt x="15191" y="2359"/>
                    </a:cubicBezTo>
                    <a:cubicBezTo>
                      <a:pt x="15145" y="2342"/>
                      <a:pt x="15095" y="2321"/>
                      <a:pt x="15048" y="2304"/>
                    </a:cubicBezTo>
                    <a:cubicBezTo>
                      <a:pt x="15103" y="2266"/>
                      <a:pt x="15161" y="2233"/>
                      <a:pt x="15221" y="2199"/>
                    </a:cubicBezTo>
                    <a:cubicBezTo>
                      <a:pt x="15233" y="2098"/>
                      <a:pt x="15246" y="2026"/>
                      <a:pt x="15246" y="2018"/>
                    </a:cubicBezTo>
                    <a:lnTo>
                      <a:pt x="15246" y="1972"/>
                    </a:lnTo>
                    <a:cubicBezTo>
                      <a:pt x="15246" y="1951"/>
                      <a:pt x="15246" y="1427"/>
                      <a:pt x="15191" y="1074"/>
                    </a:cubicBezTo>
                    <a:cubicBezTo>
                      <a:pt x="15178" y="1007"/>
                      <a:pt x="15124" y="805"/>
                      <a:pt x="14855" y="738"/>
                    </a:cubicBezTo>
                    <a:cubicBezTo>
                      <a:pt x="14818" y="540"/>
                      <a:pt x="14700" y="323"/>
                      <a:pt x="14440" y="154"/>
                    </a:cubicBezTo>
                    <a:cubicBezTo>
                      <a:pt x="14334" y="83"/>
                      <a:pt x="14188" y="46"/>
                      <a:pt x="13931" y="24"/>
                    </a:cubicBezTo>
                    <a:cubicBezTo>
                      <a:pt x="13749" y="8"/>
                      <a:pt x="13517" y="1"/>
                      <a:pt x="13245" y="1"/>
                    </a:cubicBezTo>
                    <a:cubicBezTo>
                      <a:pt x="12807" y="1"/>
                      <a:pt x="12269" y="20"/>
                      <a:pt x="11681" y="54"/>
                    </a:cubicBezTo>
                    <a:cubicBezTo>
                      <a:pt x="10409" y="117"/>
                      <a:pt x="8826" y="251"/>
                      <a:pt x="7625" y="251"/>
                    </a:cubicBezTo>
                    <a:cubicBezTo>
                      <a:pt x="6420" y="251"/>
                      <a:pt x="4842" y="117"/>
                      <a:pt x="3570" y="54"/>
                    </a:cubicBezTo>
                    <a:cubicBezTo>
                      <a:pt x="2979" y="20"/>
                      <a:pt x="2440" y="1"/>
                      <a:pt x="2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29;p61"/>
              <p:cNvSpPr/>
              <p:nvPr/>
            </p:nvSpPr>
            <p:spPr>
              <a:xfrm>
                <a:off x="7036634" y="2135953"/>
                <a:ext cx="415667" cy="27029"/>
              </a:xfrm>
              <a:custGeom>
                <a:avLst/>
                <a:gdLst/>
                <a:ahLst/>
                <a:cxnLst/>
                <a:rect l="l" t="t" r="r" b="b"/>
                <a:pathLst>
                  <a:path w="12349" h="803" extrusionOk="0">
                    <a:moveTo>
                      <a:pt x="6176" y="1"/>
                    </a:moveTo>
                    <a:cubicBezTo>
                      <a:pt x="5781" y="5"/>
                      <a:pt x="5391" y="26"/>
                      <a:pt x="5006" y="55"/>
                    </a:cubicBezTo>
                    <a:cubicBezTo>
                      <a:pt x="4619" y="89"/>
                      <a:pt x="4245" y="135"/>
                      <a:pt x="3880" y="181"/>
                    </a:cubicBezTo>
                    <a:cubicBezTo>
                      <a:pt x="3519" y="228"/>
                      <a:pt x="3171" y="286"/>
                      <a:pt x="2839" y="340"/>
                    </a:cubicBezTo>
                    <a:cubicBezTo>
                      <a:pt x="2512" y="396"/>
                      <a:pt x="2196" y="450"/>
                      <a:pt x="1911" y="505"/>
                    </a:cubicBezTo>
                    <a:cubicBezTo>
                      <a:pt x="1336" y="605"/>
                      <a:pt x="861" y="702"/>
                      <a:pt x="526" y="749"/>
                    </a:cubicBezTo>
                    <a:cubicBezTo>
                      <a:pt x="357" y="769"/>
                      <a:pt x="227" y="782"/>
                      <a:pt x="139" y="782"/>
                    </a:cubicBezTo>
                    <a:cubicBezTo>
                      <a:pt x="93" y="782"/>
                      <a:pt x="59" y="778"/>
                      <a:pt x="34" y="774"/>
                    </a:cubicBezTo>
                    <a:cubicBezTo>
                      <a:pt x="13" y="769"/>
                      <a:pt x="1" y="765"/>
                      <a:pt x="1" y="765"/>
                    </a:cubicBezTo>
                    <a:lnTo>
                      <a:pt x="1" y="765"/>
                    </a:lnTo>
                    <a:cubicBezTo>
                      <a:pt x="1" y="765"/>
                      <a:pt x="13" y="769"/>
                      <a:pt x="34" y="778"/>
                    </a:cubicBezTo>
                    <a:cubicBezTo>
                      <a:pt x="55" y="782"/>
                      <a:pt x="93" y="790"/>
                      <a:pt x="135" y="794"/>
                    </a:cubicBezTo>
                    <a:cubicBezTo>
                      <a:pt x="185" y="799"/>
                      <a:pt x="248" y="802"/>
                      <a:pt x="322" y="802"/>
                    </a:cubicBezTo>
                    <a:cubicBezTo>
                      <a:pt x="383" y="802"/>
                      <a:pt x="453" y="800"/>
                      <a:pt x="530" y="794"/>
                    </a:cubicBezTo>
                    <a:cubicBezTo>
                      <a:pt x="869" y="774"/>
                      <a:pt x="1353" y="718"/>
                      <a:pt x="1927" y="643"/>
                    </a:cubicBezTo>
                    <a:cubicBezTo>
                      <a:pt x="2507" y="567"/>
                      <a:pt x="3179" y="484"/>
                      <a:pt x="3905" y="404"/>
                    </a:cubicBezTo>
                    <a:cubicBezTo>
                      <a:pt x="4266" y="362"/>
                      <a:pt x="4640" y="328"/>
                      <a:pt x="5022" y="299"/>
                    </a:cubicBezTo>
                    <a:cubicBezTo>
                      <a:pt x="5372" y="276"/>
                      <a:pt x="5726" y="256"/>
                      <a:pt x="6077" y="256"/>
                    </a:cubicBezTo>
                    <a:cubicBezTo>
                      <a:pt x="6109" y="256"/>
                      <a:pt x="6141" y="256"/>
                      <a:pt x="6172" y="257"/>
                    </a:cubicBezTo>
                    <a:cubicBezTo>
                      <a:pt x="6205" y="256"/>
                      <a:pt x="6237" y="256"/>
                      <a:pt x="6269" y="256"/>
                    </a:cubicBezTo>
                    <a:cubicBezTo>
                      <a:pt x="6626" y="256"/>
                      <a:pt x="6977" y="276"/>
                      <a:pt x="7327" y="299"/>
                    </a:cubicBezTo>
                    <a:cubicBezTo>
                      <a:pt x="7709" y="332"/>
                      <a:pt x="8083" y="362"/>
                      <a:pt x="8444" y="404"/>
                    </a:cubicBezTo>
                    <a:cubicBezTo>
                      <a:pt x="9170" y="484"/>
                      <a:pt x="9846" y="567"/>
                      <a:pt x="10421" y="648"/>
                    </a:cubicBezTo>
                    <a:cubicBezTo>
                      <a:pt x="10996" y="718"/>
                      <a:pt x="11479" y="774"/>
                      <a:pt x="11819" y="794"/>
                    </a:cubicBezTo>
                    <a:cubicBezTo>
                      <a:pt x="11898" y="800"/>
                      <a:pt x="11967" y="802"/>
                      <a:pt x="12029" y="802"/>
                    </a:cubicBezTo>
                    <a:cubicBezTo>
                      <a:pt x="12102" y="802"/>
                      <a:pt x="12164" y="799"/>
                      <a:pt x="12214" y="794"/>
                    </a:cubicBezTo>
                    <a:cubicBezTo>
                      <a:pt x="12260" y="790"/>
                      <a:pt x="12294" y="782"/>
                      <a:pt x="12315" y="778"/>
                    </a:cubicBezTo>
                    <a:cubicBezTo>
                      <a:pt x="12336" y="769"/>
                      <a:pt x="12348" y="765"/>
                      <a:pt x="12348" y="765"/>
                    </a:cubicBezTo>
                    <a:lnTo>
                      <a:pt x="12348" y="765"/>
                    </a:lnTo>
                    <a:cubicBezTo>
                      <a:pt x="12348" y="765"/>
                      <a:pt x="12336" y="765"/>
                      <a:pt x="12315" y="774"/>
                    </a:cubicBezTo>
                    <a:cubicBezTo>
                      <a:pt x="12294" y="778"/>
                      <a:pt x="12255" y="782"/>
                      <a:pt x="12214" y="782"/>
                    </a:cubicBezTo>
                    <a:cubicBezTo>
                      <a:pt x="12121" y="782"/>
                      <a:pt x="11991" y="769"/>
                      <a:pt x="11823" y="749"/>
                    </a:cubicBezTo>
                    <a:cubicBezTo>
                      <a:pt x="11488" y="702"/>
                      <a:pt x="11013" y="605"/>
                      <a:pt x="10438" y="505"/>
                    </a:cubicBezTo>
                    <a:cubicBezTo>
                      <a:pt x="10152" y="450"/>
                      <a:pt x="9842" y="396"/>
                      <a:pt x="9510" y="340"/>
                    </a:cubicBezTo>
                    <a:cubicBezTo>
                      <a:pt x="9178" y="286"/>
                      <a:pt x="8829" y="228"/>
                      <a:pt x="8469" y="181"/>
                    </a:cubicBezTo>
                    <a:cubicBezTo>
                      <a:pt x="8104" y="135"/>
                      <a:pt x="7730" y="89"/>
                      <a:pt x="7343" y="55"/>
                    </a:cubicBezTo>
                    <a:cubicBezTo>
                      <a:pt x="6961" y="26"/>
                      <a:pt x="6567" y="1"/>
                      <a:pt x="6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30;p61"/>
              <p:cNvSpPr/>
              <p:nvPr/>
            </p:nvSpPr>
            <p:spPr>
              <a:xfrm>
                <a:off x="7026872" y="2677987"/>
                <a:ext cx="433171" cy="13464"/>
              </a:xfrm>
              <a:custGeom>
                <a:avLst/>
                <a:gdLst/>
                <a:ahLst/>
                <a:cxnLst/>
                <a:rect l="l" t="t" r="r" b="b"/>
                <a:pathLst>
                  <a:path w="12869" h="400" extrusionOk="0">
                    <a:moveTo>
                      <a:pt x="6829" y="0"/>
                    </a:moveTo>
                    <a:cubicBezTo>
                      <a:pt x="6697" y="0"/>
                      <a:pt x="6565" y="1"/>
                      <a:pt x="6433" y="3"/>
                    </a:cubicBezTo>
                    <a:cubicBezTo>
                      <a:pt x="6030" y="16"/>
                      <a:pt x="5623" y="32"/>
                      <a:pt x="5228" y="53"/>
                    </a:cubicBezTo>
                    <a:cubicBezTo>
                      <a:pt x="4829" y="74"/>
                      <a:pt x="4439" y="107"/>
                      <a:pt x="4061" y="133"/>
                    </a:cubicBezTo>
                    <a:cubicBezTo>
                      <a:pt x="3687" y="158"/>
                      <a:pt x="3322" y="175"/>
                      <a:pt x="2978" y="183"/>
                    </a:cubicBezTo>
                    <a:cubicBezTo>
                      <a:pt x="2724" y="190"/>
                      <a:pt x="2479" y="194"/>
                      <a:pt x="2249" y="194"/>
                    </a:cubicBezTo>
                    <a:cubicBezTo>
                      <a:pt x="2167" y="194"/>
                      <a:pt x="2086" y="193"/>
                      <a:pt x="2008" y="192"/>
                    </a:cubicBezTo>
                    <a:cubicBezTo>
                      <a:pt x="1403" y="188"/>
                      <a:pt x="903" y="171"/>
                      <a:pt x="551" y="146"/>
                    </a:cubicBezTo>
                    <a:cubicBezTo>
                      <a:pt x="374" y="138"/>
                      <a:pt x="240" y="125"/>
                      <a:pt x="144" y="121"/>
                    </a:cubicBezTo>
                    <a:cubicBezTo>
                      <a:pt x="51" y="112"/>
                      <a:pt x="1" y="107"/>
                      <a:pt x="1" y="107"/>
                    </a:cubicBezTo>
                    <a:lnTo>
                      <a:pt x="1" y="107"/>
                    </a:lnTo>
                    <a:cubicBezTo>
                      <a:pt x="1" y="107"/>
                      <a:pt x="51" y="116"/>
                      <a:pt x="144" y="133"/>
                    </a:cubicBezTo>
                    <a:cubicBezTo>
                      <a:pt x="236" y="150"/>
                      <a:pt x="374" y="171"/>
                      <a:pt x="547" y="196"/>
                    </a:cubicBezTo>
                    <a:cubicBezTo>
                      <a:pt x="723" y="217"/>
                      <a:pt x="938" y="242"/>
                      <a:pt x="1180" y="268"/>
                    </a:cubicBezTo>
                    <a:cubicBezTo>
                      <a:pt x="1424" y="293"/>
                      <a:pt x="1701" y="318"/>
                      <a:pt x="2004" y="334"/>
                    </a:cubicBezTo>
                    <a:cubicBezTo>
                      <a:pt x="2306" y="355"/>
                      <a:pt x="2633" y="368"/>
                      <a:pt x="2982" y="372"/>
                    </a:cubicBezTo>
                    <a:cubicBezTo>
                      <a:pt x="3063" y="373"/>
                      <a:pt x="3145" y="374"/>
                      <a:pt x="3228" y="374"/>
                    </a:cubicBezTo>
                    <a:cubicBezTo>
                      <a:pt x="3501" y="374"/>
                      <a:pt x="3783" y="368"/>
                      <a:pt x="4073" y="355"/>
                    </a:cubicBezTo>
                    <a:cubicBezTo>
                      <a:pt x="4455" y="339"/>
                      <a:pt x="4842" y="318"/>
                      <a:pt x="5236" y="297"/>
                    </a:cubicBezTo>
                    <a:cubicBezTo>
                      <a:pt x="5635" y="280"/>
                      <a:pt x="6034" y="264"/>
                      <a:pt x="6437" y="259"/>
                    </a:cubicBezTo>
                    <a:cubicBezTo>
                      <a:pt x="6639" y="255"/>
                      <a:pt x="6839" y="253"/>
                      <a:pt x="7039" y="253"/>
                    </a:cubicBezTo>
                    <a:cubicBezTo>
                      <a:pt x="7238" y="253"/>
                      <a:pt x="7436" y="255"/>
                      <a:pt x="7633" y="259"/>
                    </a:cubicBezTo>
                    <a:cubicBezTo>
                      <a:pt x="8028" y="272"/>
                      <a:pt x="8414" y="289"/>
                      <a:pt x="8792" y="318"/>
                    </a:cubicBezTo>
                    <a:cubicBezTo>
                      <a:pt x="9166" y="343"/>
                      <a:pt x="9532" y="385"/>
                      <a:pt x="9880" y="394"/>
                    </a:cubicBezTo>
                    <a:cubicBezTo>
                      <a:pt x="10000" y="398"/>
                      <a:pt x="10118" y="400"/>
                      <a:pt x="10233" y="400"/>
                    </a:cubicBezTo>
                    <a:cubicBezTo>
                      <a:pt x="10453" y="400"/>
                      <a:pt x="10664" y="393"/>
                      <a:pt x="10863" y="385"/>
                    </a:cubicBezTo>
                    <a:cubicBezTo>
                      <a:pt x="11467" y="359"/>
                      <a:pt x="11971" y="297"/>
                      <a:pt x="12319" y="259"/>
                    </a:cubicBezTo>
                    <a:cubicBezTo>
                      <a:pt x="12495" y="238"/>
                      <a:pt x="12630" y="213"/>
                      <a:pt x="12727" y="200"/>
                    </a:cubicBezTo>
                    <a:cubicBezTo>
                      <a:pt x="12818" y="188"/>
                      <a:pt x="12869" y="179"/>
                      <a:pt x="12869" y="179"/>
                    </a:cubicBezTo>
                    <a:lnTo>
                      <a:pt x="12869" y="179"/>
                    </a:lnTo>
                    <a:cubicBezTo>
                      <a:pt x="12869" y="179"/>
                      <a:pt x="12667" y="192"/>
                      <a:pt x="12315" y="208"/>
                    </a:cubicBezTo>
                    <a:cubicBezTo>
                      <a:pt x="11966" y="229"/>
                      <a:pt x="11462" y="242"/>
                      <a:pt x="10863" y="242"/>
                    </a:cubicBezTo>
                    <a:cubicBezTo>
                      <a:pt x="10560" y="238"/>
                      <a:pt x="10233" y="229"/>
                      <a:pt x="9892" y="208"/>
                    </a:cubicBezTo>
                    <a:cubicBezTo>
                      <a:pt x="9553" y="183"/>
                      <a:pt x="9187" y="129"/>
                      <a:pt x="8809" y="95"/>
                    </a:cubicBezTo>
                    <a:cubicBezTo>
                      <a:pt x="8431" y="62"/>
                      <a:pt x="8041" y="28"/>
                      <a:pt x="7642" y="16"/>
                    </a:cubicBezTo>
                    <a:cubicBezTo>
                      <a:pt x="7374" y="4"/>
                      <a:pt x="7101" y="0"/>
                      <a:pt x="6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31;p61"/>
              <p:cNvSpPr/>
              <p:nvPr/>
            </p:nvSpPr>
            <p:spPr>
              <a:xfrm>
                <a:off x="7043837" y="2072604"/>
                <a:ext cx="401261" cy="11545"/>
              </a:xfrm>
              <a:custGeom>
                <a:avLst/>
                <a:gdLst/>
                <a:ahLst/>
                <a:cxnLst/>
                <a:rect l="l" t="t" r="r" b="b"/>
                <a:pathLst>
                  <a:path w="11921" h="343" extrusionOk="0">
                    <a:moveTo>
                      <a:pt x="964" y="0"/>
                    </a:moveTo>
                    <a:cubicBezTo>
                      <a:pt x="779" y="0"/>
                      <a:pt x="615" y="4"/>
                      <a:pt x="475" y="11"/>
                    </a:cubicBezTo>
                    <a:cubicBezTo>
                      <a:pt x="312" y="19"/>
                      <a:pt x="182" y="36"/>
                      <a:pt x="97" y="56"/>
                    </a:cubicBezTo>
                    <a:cubicBezTo>
                      <a:pt x="56" y="65"/>
                      <a:pt x="21" y="73"/>
                      <a:pt x="0" y="86"/>
                    </a:cubicBezTo>
                    <a:cubicBezTo>
                      <a:pt x="21" y="77"/>
                      <a:pt x="56" y="69"/>
                      <a:pt x="97" y="61"/>
                    </a:cubicBezTo>
                    <a:cubicBezTo>
                      <a:pt x="186" y="48"/>
                      <a:pt x="312" y="40"/>
                      <a:pt x="475" y="36"/>
                    </a:cubicBezTo>
                    <a:cubicBezTo>
                      <a:pt x="503" y="35"/>
                      <a:pt x="532" y="35"/>
                      <a:pt x="562" y="35"/>
                    </a:cubicBezTo>
                    <a:cubicBezTo>
                      <a:pt x="884" y="35"/>
                      <a:pt x="1321" y="59"/>
                      <a:pt x="1831" y="90"/>
                    </a:cubicBezTo>
                    <a:cubicBezTo>
                      <a:pt x="2393" y="124"/>
                      <a:pt x="3048" y="182"/>
                      <a:pt x="3754" y="232"/>
                    </a:cubicBezTo>
                    <a:cubicBezTo>
                      <a:pt x="4102" y="258"/>
                      <a:pt x="4468" y="283"/>
                      <a:pt x="4837" y="304"/>
                    </a:cubicBezTo>
                    <a:cubicBezTo>
                      <a:pt x="5207" y="321"/>
                      <a:pt x="5585" y="338"/>
                      <a:pt x="5962" y="342"/>
                    </a:cubicBezTo>
                    <a:cubicBezTo>
                      <a:pt x="6714" y="333"/>
                      <a:pt x="7466" y="283"/>
                      <a:pt x="8171" y="232"/>
                    </a:cubicBezTo>
                    <a:cubicBezTo>
                      <a:pt x="8872" y="182"/>
                      <a:pt x="9527" y="124"/>
                      <a:pt x="10090" y="90"/>
                    </a:cubicBezTo>
                    <a:cubicBezTo>
                      <a:pt x="10600" y="59"/>
                      <a:pt x="11037" y="35"/>
                      <a:pt x="11358" y="35"/>
                    </a:cubicBezTo>
                    <a:cubicBezTo>
                      <a:pt x="11388" y="35"/>
                      <a:pt x="11418" y="35"/>
                      <a:pt x="11446" y="36"/>
                    </a:cubicBezTo>
                    <a:cubicBezTo>
                      <a:pt x="11609" y="40"/>
                      <a:pt x="11739" y="48"/>
                      <a:pt x="11824" y="61"/>
                    </a:cubicBezTo>
                    <a:cubicBezTo>
                      <a:pt x="11865" y="69"/>
                      <a:pt x="11899" y="77"/>
                      <a:pt x="11920" y="86"/>
                    </a:cubicBezTo>
                    <a:cubicBezTo>
                      <a:pt x="11903" y="73"/>
                      <a:pt x="11870" y="65"/>
                      <a:pt x="11824" y="56"/>
                    </a:cubicBezTo>
                    <a:cubicBezTo>
                      <a:pt x="11739" y="36"/>
                      <a:pt x="11609" y="19"/>
                      <a:pt x="11446" y="11"/>
                    </a:cubicBezTo>
                    <a:cubicBezTo>
                      <a:pt x="11308" y="4"/>
                      <a:pt x="11144" y="0"/>
                      <a:pt x="10959" y="0"/>
                    </a:cubicBezTo>
                    <a:cubicBezTo>
                      <a:pt x="10705" y="0"/>
                      <a:pt x="10411" y="7"/>
                      <a:pt x="10086" y="19"/>
                    </a:cubicBezTo>
                    <a:cubicBezTo>
                      <a:pt x="9522" y="44"/>
                      <a:pt x="8863" y="77"/>
                      <a:pt x="8162" y="124"/>
                    </a:cubicBezTo>
                    <a:cubicBezTo>
                      <a:pt x="7462" y="166"/>
                      <a:pt x="6710" y="212"/>
                      <a:pt x="5962" y="212"/>
                    </a:cubicBezTo>
                    <a:cubicBezTo>
                      <a:pt x="5585" y="212"/>
                      <a:pt x="5211" y="203"/>
                      <a:pt x="4842" y="182"/>
                    </a:cubicBezTo>
                    <a:cubicBezTo>
                      <a:pt x="4476" y="166"/>
                      <a:pt x="4111" y="145"/>
                      <a:pt x="3759" y="124"/>
                    </a:cubicBezTo>
                    <a:cubicBezTo>
                      <a:pt x="3057" y="77"/>
                      <a:pt x="2402" y="44"/>
                      <a:pt x="1839" y="19"/>
                    </a:cubicBezTo>
                    <a:cubicBezTo>
                      <a:pt x="1512" y="7"/>
                      <a:pt x="1218" y="0"/>
                      <a:pt x="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2;p61"/>
              <p:cNvSpPr/>
              <p:nvPr/>
            </p:nvSpPr>
            <p:spPr>
              <a:xfrm>
                <a:off x="7036769" y="2607030"/>
                <a:ext cx="415364" cy="24572"/>
              </a:xfrm>
              <a:custGeom>
                <a:avLst/>
                <a:gdLst/>
                <a:ahLst/>
                <a:cxnLst/>
                <a:rect l="l" t="t" r="r" b="b"/>
                <a:pathLst>
                  <a:path w="12340" h="730" extrusionOk="0">
                    <a:moveTo>
                      <a:pt x="248" y="1"/>
                    </a:moveTo>
                    <a:cubicBezTo>
                      <a:pt x="205" y="1"/>
                      <a:pt x="167" y="2"/>
                      <a:pt x="135" y="4"/>
                    </a:cubicBezTo>
                    <a:cubicBezTo>
                      <a:pt x="89" y="8"/>
                      <a:pt x="55" y="16"/>
                      <a:pt x="34" y="20"/>
                    </a:cubicBezTo>
                    <a:cubicBezTo>
                      <a:pt x="14" y="29"/>
                      <a:pt x="1" y="33"/>
                      <a:pt x="1" y="33"/>
                    </a:cubicBezTo>
                    <a:cubicBezTo>
                      <a:pt x="1" y="33"/>
                      <a:pt x="14" y="29"/>
                      <a:pt x="34" y="24"/>
                    </a:cubicBezTo>
                    <a:cubicBezTo>
                      <a:pt x="55" y="16"/>
                      <a:pt x="93" y="12"/>
                      <a:pt x="135" y="12"/>
                    </a:cubicBezTo>
                    <a:cubicBezTo>
                      <a:pt x="147" y="11"/>
                      <a:pt x="160" y="11"/>
                      <a:pt x="173" y="11"/>
                    </a:cubicBezTo>
                    <a:cubicBezTo>
                      <a:pt x="262" y="11"/>
                      <a:pt x="379" y="22"/>
                      <a:pt x="526" y="37"/>
                    </a:cubicBezTo>
                    <a:cubicBezTo>
                      <a:pt x="861" y="74"/>
                      <a:pt x="1340" y="163"/>
                      <a:pt x="1915" y="256"/>
                    </a:cubicBezTo>
                    <a:cubicBezTo>
                      <a:pt x="2491" y="351"/>
                      <a:pt x="3163" y="465"/>
                      <a:pt x="3884" y="558"/>
                    </a:cubicBezTo>
                    <a:cubicBezTo>
                      <a:pt x="4611" y="646"/>
                      <a:pt x="5387" y="725"/>
                      <a:pt x="6172" y="729"/>
                    </a:cubicBezTo>
                    <a:cubicBezTo>
                      <a:pt x="6953" y="725"/>
                      <a:pt x="7730" y="646"/>
                      <a:pt x="8457" y="558"/>
                    </a:cubicBezTo>
                    <a:cubicBezTo>
                      <a:pt x="9183" y="465"/>
                      <a:pt x="9854" y="351"/>
                      <a:pt x="10430" y="256"/>
                    </a:cubicBezTo>
                    <a:cubicBezTo>
                      <a:pt x="11001" y="163"/>
                      <a:pt x="11479" y="74"/>
                      <a:pt x="11815" y="37"/>
                    </a:cubicBezTo>
                    <a:cubicBezTo>
                      <a:pt x="11961" y="22"/>
                      <a:pt x="12082" y="11"/>
                      <a:pt x="12169" y="11"/>
                    </a:cubicBezTo>
                    <a:cubicBezTo>
                      <a:pt x="12182" y="11"/>
                      <a:pt x="12194" y="11"/>
                      <a:pt x="12206" y="12"/>
                    </a:cubicBezTo>
                    <a:cubicBezTo>
                      <a:pt x="12251" y="12"/>
                      <a:pt x="12286" y="16"/>
                      <a:pt x="12307" y="24"/>
                    </a:cubicBezTo>
                    <a:cubicBezTo>
                      <a:pt x="12332" y="29"/>
                      <a:pt x="12340" y="33"/>
                      <a:pt x="12340" y="33"/>
                    </a:cubicBezTo>
                    <a:cubicBezTo>
                      <a:pt x="12340" y="33"/>
                      <a:pt x="12332" y="29"/>
                      <a:pt x="12307" y="20"/>
                    </a:cubicBezTo>
                    <a:cubicBezTo>
                      <a:pt x="12286" y="16"/>
                      <a:pt x="12251" y="8"/>
                      <a:pt x="12206" y="8"/>
                    </a:cubicBezTo>
                    <a:cubicBezTo>
                      <a:pt x="12169" y="4"/>
                      <a:pt x="12123" y="2"/>
                      <a:pt x="12071" y="2"/>
                    </a:cubicBezTo>
                    <a:cubicBezTo>
                      <a:pt x="11998" y="2"/>
                      <a:pt x="11912" y="6"/>
                      <a:pt x="11815" y="16"/>
                    </a:cubicBezTo>
                    <a:cubicBezTo>
                      <a:pt x="11475" y="41"/>
                      <a:pt x="10997" y="104"/>
                      <a:pt x="10417" y="188"/>
                    </a:cubicBezTo>
                    <a:cubicBezTo>
                      <a:pt x="9842" y="268"/>
                      <a:pt x="9170" y="360"/>
                      <a:pt x="8444" y="448"/>
                    </a:cubicBezTo>
                    <a:cubicBezTo>
                      <a:pt x="7722" y="533"/>
                      <a:pt x="6945" y="603"/>
                      <a:pt x="6172" y="603"/>
                    </a:cubicBezTo>
                    <a:cubicBezTo>
                      <a:pt x="5396" y="603"/>
                      <a:pt x="4619" y="533"/>
                      <a:pt x="3897" y="448"/>
                    </a:cubicBezTo>
                    <a:cubicBezTo>
                      <a:pt x="3175" y="360"/>
                      <a:pt x="2499" y="268"/>
                      <a:pt x="1923" y="188"/>
                    </a:cubicBezTo>
                    <a:cubicBezTo>
                      <a:pt x="1349" y="104"/>
                      <a:pt x="865" y="41"/>
                      <a:pt x="530" y="16"/>
                    </a:cubicBezTo>
                    <a:cubicBezTo>
                      <a:pt x="421" y="5"/>
                      <a:pt x="326" y="1"/>
                      <a:pt x="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3;p61"/>
              <p:cNvSpPr/>
              <p:nvPr/>
            </p:nvSpPr>
            <p:spPr>
              <a:xfrm>
                <a:off x="7168347" y="2318628"/>
                <a:ext cx="183615" cy="5487"/>
              </a:xfrm>
              <a:custGeom>
                <a:avLst/>
                <a:gdLst/>
                <a:ahLst/>
                <a:cxnLst/>
                <a:rect l="l" t="t" r="r" b="b"/>
                <a:pathLst>
                  <a:path w="5455" h="163" extrusionOk="0">
                    <a:moveTo>
                      <a:pt x="3565" y="1"/>
                    </a:moveTo>
                    <a:cubicBezTo>
                      <a:pt x="3295" y="1"/>
                      <a:pt x="3012" y="8"/>
                      <a:pt x="2730" y="15"/>
                    </a:cubicBezTo>
                    <a:cubicBezTo>
                      <a:pt x="2389" y="27"/>
                      <a:pt x="2045" y="36"/>
                      <a:pt x="1726" y="48"/>
                    </a:cubicBezTo>
                    <a:cubicBezTo>
                      <a:pt x="1407" y="57"/>
                      <a:pt x="1109" y="69"/>
                      <a:pt x="853" y="73"/>
                    </a:cubicBezTo>
                    <a:cubicBezTo>
                      <a:pt x="597" y="77"/>
                      <a:pt x="382" y="87"/>
                      <a:pt x="236" y="87"/>
                    </a:cubicBezTo>
                    <a:lnTo>
                      <a:pt x="0" y="87"/>
                    </a:lnTo>
                    <a:cubicBezTo>
                      <a:pt x="0" y="87"/>
                      <a:pt x="85" y="95"/>
                      <a:pt x="236" y="108"/>
                    </a:cubicBezTo>
                    <a:cubicBezTo>
                      <a:pt x="382" y="120"/>
                      <a:pt x="597" y="137"/>
                      <a:pt x="853" y="145"/>
                    </a:cubicBezTo>
                    <a:cubicBezTo>
                      <a:pt x="1109" y="153"/>
                      <a:pt x="1407" y="162"/>
                      <a:pt x="1726" y="162"/>
                    </a:cubicBezTo>
                    <a:cubicBezTo>
                      <a:pt x="2045" y="162"/>
                      <a:pt x="2385" y="149"/>
                      <a:pt x="2730" y="141"/>
                    </a:cubicBezTo>
                    <a:cubicBezTo>
                      <a:pt x="3069" y="133"/>
                      <a:pt x="3410" y="124"/>
                      <a:pt x="3728" y="112"/>
                    </a:cubicBezTo>
                    <a:cubicBezTo>
                      <a:pt x="4048" y="103"/>
                      <a:pt x="4346" y="95"/>
                      <a:pt x="4602" y="95"/>
                    </a:cubicBezTo>
                    <a:cubicBezTo>
                      <a:pt x="4858" y="95"/>
                      <a:pt x="5073" y="91"/>
                      <a:pt x="5219" y="91"/>
                    </a:cubicBezTo>
                    <a:cubicBezTo>
                      <a:pt x="5370" y="91"/>
                      <a:pt x="5454" y="95"/>
                      <a:pt x="5454" y="95"/>
                    </a:cubicBezTo>
                    <a:cubicBezTo>
                      <a:pt x="5454" y="95"/>
                      <a:pt x="5370" y="83"/>
                      <a:pt x="5219" y="69"/>
                    </a:cubicBezTo>
                    <a:cubicBezTo>
                      <a:pt x="5073" y="52"/>
                      <a:pt x="4858" y="32"/>
                      <a:pt x="4602" y="23"/>
                    </a:cubicBezTo>
                    <a:cubicBezTo>
                      <a:pt x="4346" y="11"/>
                      <a:pt x="4048" y="2"/>
                      <a:pt x="3728" y="2"/>
                    </a:cubicBezTo>
                    <a:cubicBezTo>
                      <a:pt x="3675" y="1"/>
                      <a:pt x="3620" y="1"/>
                      <a:pt x="3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4;p61"/>
              <p:cNvSpPr/>
              <p:nvPr/>
            </p:nvSpPr>
            <p:spPr>
              <a:xfrm>
                <a:off x="7204936" y="2515407"/>
                <a:ext cx="135683" cy="4443"/>
              </a:xfrm>
              <a:custGeom>
                <a:avLst/>
                <a:gdLst/>
                <a:ahLst/>
                <a:cxnLst/>
                <a:rect l="l" t="t" r="r" b="b"/>
                <a:pathLst>
                  <a:path w="4031" h="132" extrusionOk="0">
                    <a:moveTo>
                      <a:pt x="2016" y="0"/>
                    </a:moveTo>
                    <a:cubicBezTo>
                      <a:pt x="1764" y="5"/>
                      <a:pt x="1512" y="5"/>
                      <a:pt x="1277" y="13"/>
                    </a:cubicBezTo>
                    <a:cubicBezTo>
                      <a:pt x="1038" y="17"/>
                      <a:pt x="820" y="21"/>
                      <a:pt x="630" y="30"/>
                    </a:cubicBezTo>
                    <a:cubicBezTo>
                      <a:pt x="442" y="38"/>
                      <a:pt x="283" y="46"/>
                      <a:pt x="173" y="50"/>
                    </a:cubicBezTo>
                    <a:cubicBezTo>
                      <a:pt x="64" y="60"/>
                      <a:pt x="0" y="64"/>
                      <a:pt x="0" y="64"/>
                    </a:cubicBezTo>
                    <a:cubicBezTo>
                      <a:pt x="0" y="64"/>
                      <a:pt x="64" y="68"/>
                      <a:pt x="173" y="76"/>
                    </a:cubicBezTo>
                    <a:cubicBezTo>
                      <a:pt x="283" y="85"/>
                      <a:pt x="442" y="97"/>
                      <a:pt x="630" y="101"/>
                    </a:cubicBezTo>
                    <a:cubicBezTo>
                      <a:pt x="820" y="110"/>
                      <a:pt x="1038" y="118"/>
                      <a:pt x="1277" y="122"/>
                    </a:cubicBezTo>
                    <a:cubicBezTo>
                      <a:pt x="1512" y="131"/>
                      <a:pt x="1764" y="131"/>
                      <a:pt x="2016" y="131"/>
                    </a:cubicBezTo>
                    <a:cubicBezTo>
                      <a:pt x="2268" y="126"/>
                      <a:pt x="2520" y="122"/>
                      <a:pt x="2759" y="118"/>
                    </a:cubicBezTo>
                    <a:cubicBezTo>
                      <a:pt x="2994" y="110"/>
                      <a:pt x="3213" y="101"/>
                      <a:pt x="3401" y="89"/>
                    </a:cubicBezTo>
                    <a:cubicBezTo>
                      <a:pt x="3591" y="81"/>
                      <a:pt x="3750" y="64"/>
                      <a:pt x="3860" y="60"/>
                    </a:cubicBezTo>
                    <a:cubicBezTo>
                      <a:pt x="3968" y="50"/>
                      <a:pt x="4031" y="42"/>
                      <a:pt x="4031" y="42"/>
                    </a:cubicBezTo>
                    <a:cubicBezTo>
                      <a:pt x="4031" y="42"/>
                      <a:pt x="3968" y="38"/>
                      <a:pt x="3860" y="34"/>
                    </a:cubicBezTo>
                    <a:cubicBezTo>
                      <a:pt x="3750" y="30"/>
                      <a:pt x="3591" y="21"/>
                      <a:pt x="3401" y="17"/>
                    </a:cubicBezTo>
                    <a:cubicBezTo>
                      <a:pt x="3213" y="9"/>
                      <a:pt x="2994" y="5"/>
                      <a:pt x="2755" y="5"/>
                    </a:cubicBezTo>
                    <a:cubicBezTo>
                      <a:pt x="2520" y="0"/>
                      <a:pt x="2268" y="0"/>
                      <a:pt x="2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5;p61"/>
              <p:cNvSpPr/>
              <p:nvPr/>
            </p:nvSpPr>
            <p:spPr>
              <a:xfrm>
                <a:off x="7282658" y="2225523"/>
                <a:ext cx="116800" cy="5588"/>
              </a:xfrm>
              <a:custGeom>
                <a:avLst/>
                <a:gdLst/>
                <a:ahLst/>
                <a:cxnLst/>
                <a:rect l="l" t="t" r="r" b="b"/>
                <a:pathLst>
                  <a:path w="3470" h="166" extrusionOk="0">
                    <a:moveTo>
                      <a:pt x="2279" y="1"/>
                    </a:moveTo>
                    <a:cubicBezTo>
                      <a:pt x="2104" y="1"/>
                      <a:pt x="1921" y="11"/>
                      <a:pt x="1739" y="18"/>
                    </a:cubicBezTo>
                    <a:cubicBezTo>
                      <a:pt x="1520" y="31"/>
                      <a:pt x="1303" y="43"/>
                      <a:pt x="1101" y="52"/>
                    </a:cubicBezTo>
                    <a:cubicBezTo>
                      <a:pt x="896" y="64"/>
                      <a:pt x="706" y="69"/>
                      <a:pt x="543" y="73"/>
                    </a:cubicBezTo>
                    <a:cubicBezTo>
                      <a:pt x="383" y="73"/>
                      <a:pt x="245" y="69"/>
                      <a:pt x="152" y="64"/>
                    </a:cubicBezTo>
                    <a:cubicBezTo>
                      <a:pt x="55" y="60"/>
                      <a:pt x="1" y="56"/>
                      <a:pt x="1" y="56"/>
                    </a:cubicBezTo>
                    <a:lnTo>
                      <a:pt x="1" y="56"/>
                    </a:lnTo>
                    <a:cubicBezTo>
                      <a:pt x="1" y="56"/>
                      <a:pt x="55" y="69"/>
                      <a:pt x="152" y="90"/>
                    </a:cubicBezTo>
                    <a:cubicBezTo>
                      <a:pt x="245" y="107"/>
                      <a:pt x="379" y="132"/>
                      <a:pt x="543" y="144"/>
                    </a:cubicBezTo>
                    <a:cubicBezTo>
                      <a:pt x="706" y="161"/>
                      <a:pt x="896" y="165"/>
                      <a:pt x="1097" y="165"/>
                    </a:cubicBezTo>
                    <a:cubicBezTo>
                      <a:pt x="1303" y="165"/>
                      <a:pt x="1520" y="153"/>
                      <a:pt x="1735" y="144"/>
                    </a:cubicBezTo>
                    <a:cubicBezTo>
                      <a:pt x="1954" y="132"/>
                      <a:pt x="2171" y="119"/>
                      <a:pt x="2373" y="111"/>
                    </a:cubicBezTo>
                    <a:cubicBezTo>
                      <a:pt x="2574" y="103"/>
                      <a:pt x="2768" y="103"/>
                      <a:pt x="2927" y="103"/>
                    </a:cubicBezTo>
                    <a:cubicBezTo>
                      <a:pt x="3091" y="107"/>
                      <a:pt x="3225" y="111"/>
                      <a:pt x="3322" y="115"/>
                    </a:cubicBezTo>
                    <a:cubicBezTo>
                      <a:pt x="3415" y="123"/>
                      <a:pt x="3469" y="128"/>
                      <a:pt x="3469" y="128"/>
                    </a:cubicBezTo>
                    <a:cubicBezTo>
                      <a:pt x="3469" y="128"/>
                      <a:pt x="3415" y="111"/>
                      <a:pt x="3322" y="94"/>
                    </a:cubicBezTo>
                    <a:cubicBezTo>
                      <a:pt x="3225" y="73"/>
                      <a:pt x="3091" y="47"/>
                      <a:pt x="2931" y="31"/>
                    </a:cubicBezTo>
                    <a:cubicBezTo>
                      <a:pt x="2768" y="10"/>
                      <a:pt x="2578" y="2"/>
                      <a:pt x="2373" y="2"/>
                    </a:cubicBezTo>
                    <a:cubicBezTo>
                      <a:pt x="2342" y="1"/>
                      <a:pt x="2310" y="1"/>
                      <a:pt x="2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6;p61"/>
              <p:cNvSpPr/>
              <p:nvPr/>
            </p:nvSpPr>
            <p:spPr>
              <a:xfrm>
                <a:off x="7089615" y="2247975"/>
                <a:ext cx="99802" cy="4477"/>
              </a:xfrm>
              <a:custGeom>
                <a:avLst/>
                <a:gdLst/>
                <a:ahLst/>
                <a:cxnLst/>
                <a:rect l="l" t="t" r="r" b="b"/>
                <a:pathLst>
                  <a:path w="2965" h="133" extrusionOk="0">
                    <a:moveTo>
                      <a:pt x="1848" y="0"/>
                    </a:moveTo>
                    <a:cubicBezTo>
                      <a:pt x="1727" y="0"/>
                      <a:pt x="1602" y="2"/>
                      <a:pt x="1479" y="2"/>
                    </a:cubicBezTo>
                    <a:cubicBezTo>
                      <a:pt x="1294" y="6"/>
                      <a:pt x="1109" y="10"/>
                      <a:pt x="938" y="23"/>
                    </a:cubicBezTo>
                    <a:cubicBezTo>
                      <a:pt x="761" y="31"/>
                      <a:pt x="601" y="40"/>
                      <a:pt x="463" y="52"/>
                    </a:cubicBezTo>
                    <a:cubicBezTo>
                      <a:pt x="324" y="66"/>
                      <a:pt x="207" y="78"/>
                      <a:pt x="127" y="86"/>
                    </a:cubicBezTo>
                    <a:cubicBezTo>
                      <a:pt x="47" y="95"/>
                      <a:pt x="1" y="103"/>
                      <a:pt x="1" y="103"/>
                    </a:cubicBezTo>
                    <a:cubicBezTo>
                      <a:pt x="1" y="103"/>
                      <a:pt x="47" y="107"/>
                      <a:pt x="127" y="111"/>
                    </a:cubicBezTo>
                    <a:cubicBezTo>
                      <a:pt x="207" y="111"/>
                      <a:pt x="324" y="120"/>
                      <a:pt x="463" y="124"/>
                    </a:cubicBezTo>
                    <a:cubicBezTo>
                      <a:pt x="601" y="128"/>
                      <a:pt x="765" y="132"/>
                      <a:pt x="938" y="132"/>
                    </a:cubicBezTo>
                    <a:cubicBezTo>
                      <a:pt x="1109" y="132"/>
                      <a:pt x="1298" y="132"/>
                      <a:pt x="1483" y="128"/>
                    </a:cubicBezTo>
                    <a:cubicBezTo>
                      <a:pt x="1668" y="124"/>
                      <a:pt x="1853" y="120"/>
                      <a:pt x="2025" y="111"/>
                    </a:cubicBezTo>
                    <a:cubicBezTo>
                      <a:pt x="2201" y="103"/>
                      <a:pt x="2360" y="95"/>
                      <a:pt x="2499" y="86"/>
                    </a:cubicBezTo>
                    <a:cubicBezTo>
                      <a:pt x="2638" y="78"/>
                      <a:pt x="2755" y="66"/>
                      <a:pt x="2835" y="56"/>
                    </a:cubicBezTo>
                    <a:cubicBezTo>
                      <a:pt x="2919" y="48"/>
                      <a:pt x="2965" y="44"/>
                      <a:pt x="2965" y="44"/>
                    </a:cubicBezTo>
                    <a:cubicBezTo>
                      <a:pt x="2965" y="44"/>
                      <a:pt x="2919" y="40"/>
                      <a:pt x="2835" y="31"/>
                    </a:cubicBezTo>
                    <a:cubicBezTo>
                      <a:pt x="2755" y="27"/>
                      <a:pt x="2638" y="19"/>
                      <a:pt x="2499" y="15"/>
                    </a:cubicBezTo>
                    <a:cubicBezTo>
                      <a:pt x="2360" y="6"/>
                      <a:pt x="2197" y="2"/>
                      <a:pt x="2025" y="2"/>
                    </a:cubicBezTo>
                    <a:cubicBezTo>
                      <a:pt x="1967" y="1"/>
                      <a:pt x="1908" y="0"/>
                      <a:pt x="18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7;p61"/>
              <p:cNvSpPr/>
              <p:nvPr/>
            </p:nvSpPr>
            <p:spPr>
              <a:xfrm>
                <a:off x="7325911" y="2558930"/>
                <a:ext cx="100374" cy="4982"/>
              </a:xfrm>
              <a:custGeom>
                <a:avLst/>
                <a:gdLst/>
                <a:ahLst/>
                <a:cxnLst/>
                <a:rect l="l" t="t" r="r" b="b"/>
                <a:pathLst>
                  <a:path w="2982" h="148" extrusionOk="0">
                    <a:moveTo>
                      <a:pt x="2037" y="1"/>
                    </a:moveTo>
                    <a:cubicBezTo>
                      <a:pt x="1861" y="1"/>
                      <a:pt x="1676" y="9"/>
                      <a:pt x="1491" y="13"/>
                    </a:cubicBezTo>
                    <a:cubicBezTo>
                      <a:pt x="1302" y="17"/>
                      <a:pt x="1117" y="26"/>
                      <a:pt x="946" y="34"/>
                    </a:cubicBezTo>
                    <a:cubicBezTo>
                      <a:pt x="769" y="42"/>
                      <a:pt x="605" y="55"/>
                      <a:pt x="467" y="67"/>
                    </a:cubicBezTo>
                    <a:cubicBezTo>
                      <a:pt x="328" y="76"/>
                      <a:pt x="210" y="89"/>
                      <a:pt x="131" y="98"/>
                    </a:cubicBezTo>
                    <a:cubicBezTo>
                      <a:pt x="47" y="106"/>
                      <a:pt x="1" y="114"/>
                      <a:pt x="1" y="114"/>
                    </a:cubicBezTo>
                    <a:cubicBezTo>
                      <a:pt x="1" y="114"/>
                      <a:pt x="47" y="118"/>
                      <a:pt x="131" y="123"/>
                    </a:cubicBezTo>
                    <a:cubicBezTo>
                      <a:pt x="210" y="127"/>
                      <a:pt x="328" y="135"/>
                      <a:pt x="467" y="139"/>
                    </a:cubicBezTo>
                    <a:cubicBezTo>
                      <a:pt x="609" y="143"/>
                      <a:pt x="769" y="148"/>
                      <a:pt x="946" y="148"/>
                    </a:cubicBezTo>
                    <a:cubicBezTo>
                      <a:pt x="1122" y="148"/>
                      <a:pt x="1307" y="143"/>
                      <a:pt x="1491" y="139"/>
                    </a:cubicBezTo>
                    <a:cubicBezTo>
                      <a:pt x="1680" y="131"/>
                      <a:pt x="1865" y="123"/>
                      <a:pt x="2041" y="114"/>
                    </a:cubicBezTo>
                    <a:cubicBezTo>
                      <a:pt x="2213" y="102"/>
                      <a:pt x="2377" y="89"/>
                      <a:pt x="2516" y="76"/>
                    </a:cubicBezTo>
                    <a:cubicBezTo>
                      <a:pt x="2654" y="63"/>
                      <a:pt x="2772" y="47"/>
                      <a:pt x="2851" y="38"/>
                    </a:cubicBezTo>
                    <a:cubicBezTo>
                      <a:pt x="2936" y="26"/>
                      <a:pt x="2981" y="22"/>
                      <a:pt x="2981" y="22"/>
                    </a:cubicBezTo>
                    <a:cubicBezTo>
                      <a:pt x="2981" y="22"/>
                      <a:pt x="2931" y="17"/>
                      <a:pt x="2851" y="13"/>
                    </a:cubicBezTo>
                    <a:cubicBezTo>
                      <a:pt x="2772" y="9"/>
                      <a:pt x="2654" y="5"/>
                      <a:pt x="2516" y="5"/>
                    </a:cubicBezTo>
                    <a:cubicBezTo>
                      <a:pt x="2373" y="1"/>
                      <a:pt x="2213" y="1"/>
                      <a:pt x="2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8;p61"/>
              <p:cNvSpPr/>
              <p:nvPr/>
            </p:nvSpPr>
            <p:spPr>
              <a:xfrm>
                <a:off x="7252734" y="2425971"/>
                <a:ext cx="99095" cy="4376"/>
              </a:xfrm>
              <a:custGeom>
                <a:avLst/>
                <a:gdLst/>
                <a:ahLst/>
                <a:cxnLst/>
                <a:rect l="l" t="t" r="r" b="b"/>
                <a:pathLst>
                  <a:path w="2944" h="130" extrusionOk="0">
                    <a:moveTo>
                      <a:pt x="1473" y="0"/>
                    </a:moveTo>
                    <a:cubicBezTo>
                      <a:pt x="1289" y="4"/>
                      <a:pt x="1105" y="4"/>
                      <a:pt x="932" y="12"/>
                    </a:cubicBezTo>
                    <a:cubicBezTo>
                      <a:pt x="760" y="17"/>
                      <a:pt x="601" y="21"/>
                      <a:pt x="462" y="29"/>
                    </a:cubicBezTo>
                    <a:cubicBezTo>
                      <a:pt x="324" y="37"/>
                      <a:pt x="206" y="50"/>
                      <a:pt x="126" y="54"/>
                    </a:cubicBezTo>
                    <a:cubicBezTo>
                      <a:pt x="47" y="62"/>
                      <a:pt x="0" y="68"/>
                      <a:pt x="0" y="68"/>
                    </a:cubicBezTo>
                    <a:cubicBezTo>
                      <a:pt x="0" y="68"/>
                      <a:pt x="47" y="76"/>
                      <a:pt x="126" y="80"/>
                    </a:cubicBezTo>
                    <a:cubicBezTo>
                      <a:pt x="210" y="84"/>
                      <a:pt x="324" y="97"/>
                      <a:pt x="462" y="105"/>
                    </a:cubicBezTo>
                    <a:cubicBezTo>
                      <a:pt x="601" y="113"/>
                      <a:pt x="760" y="118"/>
                      <a:pt x="932" y="122"/>
                    </a:cubicBezTo>
                    <a:cubicBezTo>
                      <a:pt x="1105" y="126"/>
                      <a:pt x="1289" y="130"/>
                      <a:pt x="1473" y="130"/>
                    </a:cubicBezTo>
                    <a:cubicBezTo>
                      <a:pt x="1659" y="126"/>
                      <a:pt x="1839" y="126"/>
                      <a:pt x="2011" y="118"/>
                    </a:cubicBezTo>
                    <a:cubicBezTo>
                      <a:pt x="2188" y="113"/>
                      <a:pt x="2347" y="105"/>
                      <a:pt x="2485" y="97"/>
                    </a:cubicBezTo>
                    <a:cubicBezTo>
                      <a:pt x="2624" y="88"/>
                      <a:pt x="2737" y="76"/>
                      <a:pt x="2818" y="72"/>
                    </a:cubicBezTo>
                    <a:cubicBezTo>
                      <a:pt x="2897" y="62"/>
                      <a:pt x="2943" y="58"/>
                      <a:pt x="2943" y="58"/>
                    </a:cubicBezTo>
                    <a:cubicBezTo>
                      <a:pt x="2943" y="58"/>
                      <a:pt x="2897" y="54"/>
                      <a:pt x="2818" y="46"/>
                    </a:cubicBezTo>
                    <a:cubicBezTo>
                      <a:pt x="2737" y="42"/>
                      <a:pt x="2624" y="29"/>
                      <a:pt x="2485" y="25"/>
                    </a:cubicBezTo>
                    <a:cubicBezTo>
                      <a:pt x="2347" y="17"/>
                      <a:pt x="2183" y="12"/>
                      <a:pt x="2011" y="8"/>
                    </a:cubicBezTo>
                    <a:cubicBezTo>
                      <a:pt x="1839" y="4"/>
                      <a:pt x="1659" y="4"/>
                      <a:pt x="1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9;p61"/>
              <p:cNvSpPr/>
              <p:nvPr/>
            </p:nvSpPr>
            <p:spPr>
              <a:xfrm>
                <a:off x="7071674" y="2559468"/>
                <a:ext cx="134438" cy="5150"/>
              </a:xfrm>
              <a:custGeom>
                <a:avLst/>
                <a:gdLst/>
                <a:ahLst/>
                <a:cxnLst/>
                <a:rect l="l" t="t" r="r" b="b"/>
                <a:pathLst>
                  <a:path w="3994" h="153" extrusionOk="0">
                    <a:moveTo>
                      <a:pt x="622" y="1"/>
                    </a:moveTo>
                    <a:cubicBezTo>
                      <a:pt x="438" y="1"/>
                      <a:pt x="282" y="10"/>
                      <a:pt x="173" y="10"/>
                    </a:cubicBezTo>
                    <a:cubicBezTo>
                      <a:pt x="64" y="10"/>
                      <a:pt x="1" y="14"/>
                      <a:pt x="1" y="14"/>
                    </a:cubicBezTo>
                    <a:cubicBezTo>
                      <a:pt x="1" y="14"/>
                      <a:pt x="64" y="22"/>
                      <a:pt x="169" y="35"/>
                    </a:cubicBezTo>
                    <a:cubicBezTo>
                      <a:pt x="278" y="43"/>
                      <a:pt x="433" y="60"/>
                      <a:pt x="622" y="73"/>
                    </a:cubicBezTo>
                    <a:cubicBezTo>
                      <a:pt x="807" y="90"/>
                      <a:pt x="1025" y="102"/>
                      <a:pt x="1260" y="115"/>
                    </a:cubicBezTo>
                    <a:cubicBezTo>
                      <a:pt x="1496" y="127"/>
                      <a:pt x="1743" y="136"/>
                      <a:pt x="1995" y="144"/>
                    </a:cubicBezTo>
                    <a:cubicBezTo>
                      <a:pt x="2243" y="148"/>
                      <a:pt x="2494" y="152"/>
                      <a:pt x="2730" y="152"/>
                    </a:cubicBezTo>
                    <a:cubicBezTo>
                      <a:pt x="2961" y="152"/>
                      <a:pt x="3184" y="148"/>
                      <a:pt x="3368" y="144"/>
                    </a:cubicBezTo>
                    <a:cubicBezTo>
                      <a:pt x="3556" y="140"/>
                      <a:pt x="3713" y="132"/>
                      <a:pt x="3821" y="127"/>
                    </a:cubicBezTo>
                    <a:cubicBezTo>
                      <a:pt x="3930" y="119"/>
                      <a:pt x="3994" y="115"/>
                      <a:pt x="3994" y="115"/>
                    </a:cubicBezTo>
                    <a:cubicBezTo>
                      <a:pt x="3994" y="115"/>
                      <a:pt x="3930" y="111"/>
                      <a:pt x="3821" y="102"/>
                    </a:cubicBezTo>
                    <a:cubicBezTo>
                      <a:pt x="3713" y="94"/>
                      <a:pt x="3556" y="82"/>
                      <a:pt x="3368" y="73"/>
                    </a:cubicBezTo>
                    <a:cubicBezTo>
                      <a:pt x="3184" y="60"/>
                      <a:pt x="2965" y="51"/>
                      <a:pt x="2730" y="39"/>
                    </a:cubicBezTo>
                    <a:cubicBezTo>
                      <a:pt x="2494" y="31"/>
                      <a:pt x="2247" y="26"/>
                      <a:pt x="1995" y="18"/>
                    </a:cubicBezTo>
                    <a:cubicBezTo>
                      <a:pt x="1748" y="14"/>
                      <a:pt x="1496" y="6"/>
                      <a:pt x="1264" y="6"/>
                    </a:cubicBezTo>
                    <a:cubicBezTo>
                      <a:pt x="1029" y="1"/>
                      <a:pt x="811" y="1"/>
                      <a:pt x="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40;p61"/>
              <p:cNvSpPr/>
              <p:nvPr/>
            </p:nvSpPr>
            <p:spPr>
              <a:xfrm>
                <a:off x="7276161" y="2274163"/>
                <a:ext cx="98119" cy="4342"/>
              </a:xfrm>
              <a:custGeom>
                <a:avLst/>
                <a:gdLst/>
                <a:ahLst/>
                <a:cxnLst/>
                <a:rect l="l" t="t" r="r" b="b"/>
                <a:pathLst>
                  <a:path w="2915" h="129" extrusionOk="0">
                    <a:moveTo>
                      <a:pt x="924" y="1"/>
                    </a:moveTo>
                    <a:cubicBezTo>
                      <a:pt x="752" y="5"/>
                      <a:pt x="593" y="9"/>
                      <a:pt x="454" y="18"/>
                    </a:cubicBezTo>
                    <a:cubicBezTo>
                      <a:pt x="320" y="26"/>
                      <a:pt x="207" y="34"/>
                      <a:pt x="126" y="38"/>
                    </a:cubicBezTo>
                    <a:cubicBezTo>
                      <a:pt x="47" y="47"/>
                      <a:pt x="0" y="51"/>
                      <a:pt x="0" y="51"/>
                    </a:cubicBezTo>
                    <a:cubicBezTo>
                      <a:pt x="0" y="51"/>
                      <a:pt x="47" y="59"/>
                      <a:pt x="126" y="63"/>
                    </a:cubicBezTo>
                    <a:cubicBezTo>
                      <a:pt x="207" y="72"/>
                      <a:pt x="320" y="81"/>
                      <a:pt x="454" y="89"/>
                    </a:cubicBezTo>
                    <a:cubicBezTo>
                      <a:pt x="593" y="102"/>
                      <a:pt x="752" y="110"/>
                      <a:pt x="920" y="114"/>
                    </a:cubicBezTo>
                    <a:cubicBezTo>
                      <a:pt x="1093" y="123"/>
                      <a:pt x="1273" y="123"/>
                      <a:pt x="1457" y="127"/>
                    </a:cubicBezTo>
                    <a:cubicBezTo>
                      <a:pt x="1578" y="127"/>
                      <a:pt x="1698" y="129"/>
                      <a:pt x="1816" y="129"/>
                    </a:cubicBezTo>
                    <a:cubicBezTo>
                      <a:pt x="1875" y="129"/>
                      <a:pt x="1933" y="128"/>
                      <a:pt x="1991" y="127"/>
                    </a:cubicBezTo>
                    <a:cubicBezTo>
                      <a:pt x="2163" y="127"/>
                      <a:pt x="2323" y="123"/>
                      <a:pt x="2457" y="114"/>
                    </a:cubicBezTo>
                    <a:cubicBezTo>
                      <a:pt x="2595" y="110"/>
                      <a:pt x="2709" y="102"/>
                      <a:pt x="2789" y="98"/>
                    </a:cubicBezTo>
                    <a:cubicBezTo>
                      <a:pt x="2868" y="94"/>
                      <a:pt x="2914" y="89"/>
                      <a:pt x="2914" y="89"/>
                    </a:cubicBezTo>
                    <a:cubicBezTo>
                      <a:pt x="2914" y="89"/>
                      <a:pt x="2868" y="81"/>
                      <a:pt x="2789" y="72"/>
                    </a:cubicBezTo>
                    <a:cubicBezTo>
                      <a:pt x="2709" y="63"/>
                      <a:pt x="2595" y="51"/>
                      <a:pt x="2457" y="43"/>
                    </a:cubicBezTo>
                    <a:cubicBezTo>
                      <a:pt x="2323" y="30"/>
                      <a:pt x="2163" y="22"/>
                      <a:pt x="1991" y="18"/>
                    </a:cubicBezTo>
                    <a:cubicBezTo>
                      <a:pt x="1823" y="9"/>
                      <a:pt x="1638" y="5"/>
                      <a:pt x="1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1;p61"/>
              <p:cNvSpPr/>
              <p:nvPr/>
            </p:nvSpPr>
            <p:spPr>
              <a:xfrm>
                <a:off x="7115366" y="2348485"/>
                <a:ext cx="245617" cy="5890"/>
              </a:xfrm>
              <a:custGeom>
                <a:avLst/>
                <a:gdLst/>
                <a:ahLst/>
                <a:cxnLst/>
                <a:rect l="l" t="t" r="r" b="b"/>
                <a:pathLst>
                  <a:path w="7297" h="175" extrusionOk="0">
                    <a:moveTo>
                      <a:pt x="5186" y="0"/>
                    </a:moveTo>
                    <a:cubicBezTo>
                      <a:pt x="5122" y="0"/>
                      <a:pt x="5057" y="1"/>
                      <a:pt x="4992" y="2"/>
                    </a:cubicBezTo>
                    <a:cubicBezTo>
                      <a:pt x="4564" y="2"/>
                      <a:pt x="4106" y="10"/>
                      <a:pt x="3649" y="22"/>
                    </a:cubicBezTo>
                    <a:cubicBezTo>
                      <a:pt x="3196" y="35"/>
                      <a:pt x="2737" y="52"/>
                      <a:pt x="2309" y="64"/>
                    </a:cubicBezTo>
                    <a:cubicBezTo>
                      <a:pt x="1881" y="72"/>
                      <a:pt x="1483" y="89"/>
                      <a:pt x="1142" y="89"/>
                    </a:cubicBezTo>
                    <a:cubicBezTo>
                      <a:pt x="797" y="93"/>
                      <a:pt x="512" y="97"/>
                      <a:pt x="315" y="97"/>
                    </a:cubicBezTo>
                    <a:lnTo>
                      <a:pt x="0" y="97"/>
                    </a:lnTo>
                    <a:cubicBezTo>
                      <a:pt x="0" y="97"/>
                      <a:pt x="117" y="106"/>
                      <a:pt x="315" y="123"/>
                    </a:cubicBezTo>
                    <a:cubicBezTo>
                      <a:pt x="512" y="136"/>
                      <a:pt x="797" y="153"/>
                      <a:pt x="1142" y="161"/>
                    </a:cubicBezTo>
                    <a:cubicBezTo>
                      <a:pt x="1414" y="167"/>
                      <a:pt x="1724" y="174"/>
                      <a:pt x="2056" y="174"/>
                    </a:cubicBezTo>
                    <a:cubicBezTo>
                      <a:pt x="2139" y="174"/>
                      <a:pt x="2223" y="174"/>
                      <a:pt x="2309" y="173"/>
                    </a:cubicBezTo>
                    <a:cubicBezTo>
                      <a:pt x="2737" y="173"/>
                      <a:pt x="3196" y="161"/>
                      <a:pt x="3649" y="148"/>
                    </a:cubicBezTo>
                    <a:cubicBezTo>
                      <a:pt x="4106" y="136"/>
                      <a:pt x="4564" y="123"/>
                      <a:pt x="4988" y="110"/>
                    </a:cubicBezTo>
                    <a:cubicBezTo>
                      <a:pt x="5416" y="102"/>
                      <a:pt x="5815" y="89"/>
                      <a:pt x="6159" y="89"/>
                    </a:cubicBezTo>
                    <a:cubicBezTo>
                      <a:pt x="6499" y="89"/>
                      <a:pt x="6785" y="89"/>
                      <a:pt x="6986" y="93"/>
                    </a:cubicBezTo>
                    <a:lnTo>
                      <a:pt x="7297" y="93"/>
                    </a:lnTo>
                    <a:cubicBezTo>
                      <a:pt x="7297" y="93"/>
                      <a:pt x="7184" y="85"/>
                      <a:pt x="6986" y="68"/>
                    </a:cubicBezTo>
                    <a:cubicBezTo>
                      <a:pt x="6785" y="52"/>
                      <a:pt x="6499" y="31"/>
                      <a:pt x="6159" y="18"/>
                    </a:cubicBezTo>
                    <a:cubicBezTo>
                      <a:pt x="5868" y="11"/>
                      <a:pt x="5538" y="0"/>
                      <a:pt x="5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42;p61"/>
              <p:cNvSpPr/>
              <p:nvPr/>
            </p:nvSpPr>
            <p:spPr>
              <a:xfrm>
                <a:off x="7115851" y="2491917"/>
                <a:ext cx="222762" cy="5150"/>
              </a:xfrm>
              <a:custGeom>
                <a:avLst/>
                <a:gdLst/>
                <a:ahLst/>
                <a:cxnLst/>
                <a:rect l="l" t="t" r="r" b="b"/>
                <a:pathLst>
                  <a:path w="6618" h="153" extrusionOk="0">
                    <a:moveTo>
                      <a:pt x="6614" y="33"/>
                    </a:moveTo>
                    <a:cubicBezTo>
                      <a:pt x="6612" y="33"/>
                      <a:pt x="6609" y="33"/>
                      <a:pt x="6604" y="33"/>
                    </a:cubicBezTo>
                    <a:lnTo>
                      <a:pt x="6604" y="33"/>
                    </a:lnTo>
                    <a:cubicBezTo>
                      <a:pt x="6613" y="33"/>
                      <a:pt x="6617" y="33"/>
                      <a:pt x="6617" y="33"/>
                    </a:cubicBezTo>
                    <a:cubicBezTo>
                      <a:pt x="6617" y="33"/>
                      <a:pt x="6616" y="33"/>
                      <a:pt x="6614" y="33"/>
                    </a:cubicBezTo>
                    <a:close/>
                    <a:moveTo>
                      <a:pt x="2096" y="0"/>
                    </a:moveTo>
                    <a:cubicBezTo>
                      <a:pt x="1705" y="0"/>
                      <a:pt x="1344" y="8"/>
                      <a:pt x="1033" y="17"/>
                    </a:cubicBezTo>
                    <a:cubicBezTo>
                      <a:pt x="723" y="21"/>
                      <a:pt x="467" y="42"/>
                      <a:pt x="286" y="50"/>
                    </a:cubicBezTo>
                    <a:cubicBezTo>
                      <a:pt x="101" y="68"/>
                      <a:pt x="0" y="76"/>
                      <a:pt x="0" y="76"/>
                    </a:cubicBezTo>
                    <a:lnTo>
                      <a:pt x="286" y="76"/>
                    </a:lnTo>
                    <a:cubicBezTo>
                      <a:pt x="467" y="76"/>
                      <a:pt x="723" y="84"/>
                      <a:pt x="1033" y="89"/>
                    </a:cubicBezTo>
                    <a:cubicBezTo>
                      <a:pt x="1344" y="93"/>
                      <a:pt x="1705" y="101"/>
                      <a:pt x="2096" y="114"/>
                    </a:cubicBezTo>
                    <a:cubicBezTo>
                      <a:pt x="2482" y="126"/>
                      <a:pt x="2897" y="134"/>
                      <a:pt x="3309" y="143"/>
                    </a:cubicBezTo>
                    <a:cubicBezTo>
                      <a:pt x="3613" y="149"/>
                      <a:pt x="3915" y="153"/>
                      <a:pt x="4209" y="153"/>
                    </a:cubicBezTo>
                    <a:cubicBezTo>
                      <a:pt x="4316" y="153"/>
                      <a:pt x="4422" y="152"/>
                      <a:pt x="4526" y="151"/>
                    </a:cubicBezTo>
                    <a:cubicBezTo>
                      <a:pt x="4912" y="151"/>
                      <a:pt x="5274" y="134"/>
                      <a:pt x="5584" y="122"/>
                    </a:cubicBezTo>
                    <a:cubicBezTo>
                      <a:pt x="5895" y="105"/>
                      <a:pt x="6156" y="80"/>
                      <a:pt x="6336" y="64"/>
                    </a:cubicBezTo>
                    <a:cubicBezTo>
                      <a:pt x="6479" y="50"/>
                      <a:pt x="6572" y="36"/>
                      <a:pt x="6604" y="33"/>
                    </a:cubicBezTo>
                    <a:lnTo>
                      <a:pt x="6604" y="33"/>
                    </a:lnTo>
                    <a:cubicBezTo>
                      <a:pt x="6571" y="34"/>
                      <a:pt x="6476" y="34"/>
                      <a:pt x="6332" y="38"/>
                    </a:cubicBezTo>
                    <a:cubicBezTo>
                      <a:pt x="6152" y="46"/>
                      <a:pt x="5895" y="46"/>
                      <a:pt x="5584" y="50"/>
                    </a:cubicBezTo>
                    <a:cubicBezTo>
                      <a:pt x="5525" y="51"/>
                      <a:pt x="5464" y="52"/>
                      <a:pt x="5401" y="52"/>
                    </a:cubicBezTo>
                    <a:cubicBezTo>
                      <a:pt x="5135" y="52"/>
                      <a:pt x="4839" y="46"/>
                      <a:pt x="4526" y="42"/>
                    </a:cubicBezTo>
                    <a:cubicBezTo>
                      <a:pt x="4136" y="33"/>
                      <a:pt x="3724" y="25"/>
                      <a:pt x="3309" y="17"/>
                    </a:cubicBezTo>
                    <a:cubicBezTo>
                      <a:pt x="2897" y="8"/>
                      <a:pt x="2482" y="0"/>
                      <a:pt x="2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43;p61"/>
              <p:cNvSpPr/>
              <p:nvPr/>
            </p:nvSpPr>
            <p:spPr>
              <a:xfrm>
                <a:off x="7003007" y="2620831"/>
                <a:ext cx="4578" cy="23495"/>
              </a:xfrm>
              <a:custGeom>
                <a:avLst/>
                <a:gdLst/>
                <a:ahLst/>
                <a:cxnLst/>
                <a:rect l="l" t="t" r="r" b="b"/>
                <a:pathLst>
                  <a:path w="136" h="698" extrusionOk="0">
                    <a:moveTo>
                      <a:pt x="135" y="1"/>
                    </a:moveTo>
                    <a:cubicBezTo>
                      <a:pt x="130" y="5"/>
                      <a:pt x="126" y="13"/>
                      <a:pt x="126" y="17"/>
                    </a:cubicBezTo>
                    <a:cubicBezTo>
                      <a:pt x="126" y="22"/>
                      <a:pt x="126" y="22"/>
                      <a:pt x="122" y="22"/>
                    </a:cubicBezTo>
                    <a:cubicBezTo>
                      <a:pt x="122" y="26"/>
                      <a:pt x="122" y="30"/>
                      <a:pt x="118" y="30"/>
                    </a:cubicBezTo>
                    <a:cubicBezTo>
                      <a:pt x="110" y="51"/>
                      <a:pt x="97" y="72"/>
                      <a:pt x="85" y="106"/>
                    </a:cubicBezTo>
                    <a:cubicBezTo>
                      <a:pt x="76" y="135"/>
                      <a:pt x="60" y="173"/>
                      <a:pt x="51" y="214"/>
                    </a:cubicBezTo>
                    <a:cubicBezTo>
                      <a:pt x="38" y="253"/>
                      <a:pt x="29" y="299"/>
                      <a:pt x="21" y="340"/>
                    </a:cubicBezTo>
                    <a:cubicBezTo>
                      <a:pt x="17" y="383"/>
                      <a:pt x="9" y="429"/>
                      <a:pt x="4" y="470"/>
                    </a:cubicBezTo>
                    <a:cubicBezTo>
                      <a:pt x="0" y="513"/>
                      <a:pt x="4" y="551"/>
                      <a:pt x="4" y="584"/>
                    </a:cubicBezTo>
                    <a:cubicBezTo>
                      <a:pt x="4" y="617"/>
                      <a:pt x="9" y="647"/>
                      <a:pt x="9" y="668"/>
                    </a:cubicBezTo>
                    <a:cubicBezTo>
                      <a:pt x="13" y="685"/>
                      <a:pt x="17" y="697"/>
                      <a:pt x="17" y="697"/>
                    </a:cubicBezTo>
                    <a:cubicBezTo>
                      <a:pt x="17" y="697"/>
                      <a:pt x="21" y="689"/>
                      <a:pt x="25" y="668"/>
                    </a:cubicBezTo>
                    <a:cubicBezTo>
                      <a:pt x="29" y="652"/>
                      <a:pt x="42" y="621"/>
                      <a:pt x="46" y="592"/>
                    </a:cubicBezTo>
                    <a:cubicBezTo>
                      <a:pt x="55" y="559"/>
                      <a:pt x="68" y="521"/>
                      <a:pt x="76" y="483"/>
                    </a:cubicBezTo>
                    <a:cubicBezTo>
                      <a:pt x="80" y="441"/>
                      <a:pt x="89" y="400"/>
                      <a:pt x="97" y="357"/>
                    </a:cubicBezTo>
                    <a:cubicBezTo>
                      <a:pt x="105" y="311"/>
                      <a:pt x="110" y="269"/>
                      <a:pt x="118" y="227"/>
                    </a:cubicBezTo>
                    <a:cubicBezTo>
                      <a:pt x="122" y="189"/>
                      <a:pt x="126" y="152"/>
                      <a:pt x="130" y="118"/>
                    </a:cubicBezTo>
                    <a:cubicBezTo>
                      <a:pt x="130" y="84"/>
                      <a:pt x="130" y="55"/>
                      <a:pt x="135" y="34"/>
                    </a:cubicBezTo>
                    <a:lnTo>
                      <a:pt x="135" y="22"/>
                    </a:lnTo>
                    <a:lnTo>
                      <a:pt x="1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4;p61"/>
              <p:cNvSpPr/>
              <p:nvPr/>
            </p:nvSpPr>
            <p:spPr>
              <a:xfrm>
                <a:off x="7481658" y="2625072"/>
                <a:ext cx="5251" cy="36891"/>
              </a:xfrm>
              <a:custGeom>
                <a:avLst/>
                <a:gdLst/>
                <a:ahLst/>
                <a:cxnLst/>
                <a:rect l="l" t="t" r="r" b="b"/>
                <a:pathLst>
                  <a:path w="156" h="1096" extrusionOk="0">
                    <a:moveTo>
                      <a:pt x="1" y="1"/>
                    </a:moveTo>
                    <a:cubicBezTo>
                      <a:pt x="1" y="1"/>
                      <a:pt x="1" y="17"/>
                      <a:pt x="5" y="47"/>
                    </a:cubicBezTo>
                    <a:cubicBezTo>
                      <a:pt x="9" y="76"/>
                      <a:pt x="9" y="123"/>
                      <a:pt x="17" y="173"/>
                    </a:cubicBezTo>
                    <a:cubicBezTo>
                      <a:pt x="26" y="223"/>
                      <a:pt x="30" y="286"/>
                      <a:pt x="38" y="349"/>
                    </a:cubicBezTo>
                    <a:cubicBezTo>
                      <a:pt x="47" y="412"/>
                      <a:pt x="55" y="479"/>
                      <a:pt x="59" y="551"/>
                    </a:cubicBezTo>
                    <a:cubicBezTo>
                      <a:pt x="67" y="617"/>
                      <a:pt x="76" y="685"/>
                      <a:pt x="84" y="747"/>
                    </a:cubicBezTo>
                    <a:cubicBezTo>
                      <a:pt x="88" y="815"/>
                      <a:pt x="101" y="873"/>
                      <a:pt x="105" y="924"/>
                    </a:cubicBezTo>
                    <a:cubicBezTo>
                      <a:pt x="109" y="974"/>
                      <a:pt x="117" y="1020"/>
                      <a:pt x="123" y="1050"/>
                    </a:cubicBezTo>
                    <a:cubicBezTo>
                      <a:pt x="127" y="1080"/>
                      <a:pt x="131" y="1096"/>
                      <a:pt x="131" y="1096"/>
                    </a:cubicBezTo>
                    <a:cubicBezTo>
                      <a:pt x="131" y="1096"/>
                      <a:pt x="131" y="1080"/>
                      <a:pt x="135" y="1050"/>
                    </a:cubicBezTo>
                    <a:cubicBezTo>
                      <a:pt x="139" y="1016"/>
                      <a:pt x="148" y="974"/>
                      <a:pt x="148" y="920"/>
                    </a:cubicBezTo>
                    <a:cubicBezTo>
                      <a:pt x="152" y="869"/>
                      <a:pt x="156" y="807"/>
                      <a:pt x="152" y="743"/>
                    </a:cubicBezTo>
                    <a:cubicBezTo>
                      <a:pt x="152" y="677"/>
                      <a:pt x="143" y="605"/>
                      <a:pt x="139" y="538"/>
                    </a:cubicBezTo>
                    <a:cubicBezTo>
                      <a:pt x="127" y="466"/>
                      <a:pt x="117" y="400"/>
                      <a:pt x="105" y="336"/>
                    </a:cubicBezTo>
                    <a:cubicBezTo>
                      <a:pt x="92" y="269"/>
                      <a:pt x="76" y="214"/>
                      <a:pt x="59" y="164"/>
                    </a:cubicBezTo>
                    <a:cubicBezTo>
                      <a:pt x="47" y="114"/>
                      <a:pt x="30" y="72"/>
                      <a:pt x="17" y="42"/>
                    </a:cubicBezTo>
                    <a:cubicBezTo>
                      <a:pt x="9" y="17"/>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5;p61"/>
              <p:cNvSpPr/>
              <p:nvPr/>
            </p:nvSpPr>
            <p:spPr>
              <a:xfrm>
                <a:off x="7001997" y="2105288"/>
                <a:ext cx="5150" cy="41166"/>
              </a:xfrm>
              <a:custGeom>
                <a:avLst/>
                <a:gdLst/>
                <a:ahLst/>
                <a:cxnLst/>
                <a:rect l="l" t="t" r="r" b="b"/>
                <a:pathLst>
                  <a:path w="153" h="1223" extrusionOk="0">
                    <a:moveTo>
                      <a:pt x="39" y="1"/>
                    </a:moveTo>
                    <a:cubicBezTo>
                      <a:pt x="39" y="1"/>
                      <a:pt x="34" y="22"/>
                      <a:pt x="26" y="55"/>
                    </a:cubicBezTo>
                    <a:cubicBezTo>
                      <a:pt x="22" y="89"/>
                      <a:pt x="14" y="139"/>
                      <a:pt x="9" y="193"/>
                    </a:cubicBezTo>
                    <a:cubicBezTo>
                      <a:pt x="9" y="253"/>
                      <a:pt x="1" y="319"/>
                      <a:pt x="5" y="395"/>
                    </a:cubicBezTo>
                    <a:cubicBezTo>
                      <a:pt x="5" y="467"/>
                      <a:pt x="9" y="546"/>
                      <a:pt x="14" y="622"/>
                    </a:cubicBezTo>
                    <a:cubicBezTo>
                      <a:pt x="22" y="697"/>
                      <a:pt x="34" y="778"/>
                      <a:pt x="47" y="848"/>
                    </a:cubicBezTo>
                    <a:cubicBezTo>
                      <a:pt x="59" y="920"/>
                      <a:pt x="76" y="983"/>
                      <a:pt x="90" y="1042"/>
                    </a:cubicBezTo>
                    <a:cubicBezTo>
                      <a:pt x="106" y="1096"/>
                      <a:pt x="123" y="1143"/>
                      <a:pt x="131" y="1172"/>
                    </a:cubicBezTo>
                    <a:cubicBezTo>
                      <a:pt x="144" y="1206"/>
                      <a:pt x="152" y="1222"/>
                      <a:pt x="152" y="1222"/>
                    </a:cubicBezTo>
                    <a:cubicBezTo>
                      <a:pt x="152" y="1222"/>
                      <a:pt x="148" y="1206"/>
                      <a:pt x="148" y="1168"/>
                    </a:cubicBezTo>
                    <a:cubicBezTo>
                      <a:pt x="144" y="1135"/>
                      <a:pt x="140" y="1088"/>
                      <a:pt x="135" y="1030"/>
                    </a:cubicBezTo>
                    <a:cubicBezTo>
                      <a:pt x="127" y="974"/>
                      <a:pt x="123" y="908"/>
                      <a:pt x="115" y="836"/>
                    </a:cubicBezTo>
                    <a:cubicBezTo>
                      <a:pt x="106" y="765"/>
                      <a:pt x="98" y="689"/>
                      <a:pt x="94" y="614"/>
                    </a:cubicBezTo>
                    <a:cubicBezTo>
                      <a:pt x="85" y="538"/>
                      <a:pt x="76" y="462"/>
                      <a:pt x="72" y="391"/>
                    </a:cubicBezTo>
                    <a:cubicBezTo>
                      <a:pt x="68" y="319"/>
                      <a:pt x="59" y="253"/>
                      <a:pt x="55" y="193"/>
                    </a:cubicBezTo>
                    <a:cubicBezTo>
                      <a:pt x="51" y="135"/>
                      <a:pt x="47" y="89"/>
                      <a:pt x="43" y="55"/>
                    </a:cubicBezTo>
                    <a:cubicBezTo>
                      <a:pt x="39" y="22"/>
                      <a:pt x="39"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6;p61"/>
              <p:cNvSpPr/>
              <p:nvPr/>
            </p:nvSpPr>
            <p:spPr>
              <a:xfrm>
                <a:off x="7006676" y="2100206"/>
                <a:ext cx="2861" cy="21946"/>
              </a:xfrm>
              <a:custGeom>
                <a:avLst/>
                <a:gdLst/>
                <a:ahLst/>
                <a:cxnLst/>
                <a:rect l="l" t="t" r="r" b="b"/>
                <a:pathLst>
                  <a:path w="85" h="652" extrusionOk="0">
                    <a:moveTo>
                      <a:pt x="59" y="1"/>
                    </a:moveTo>
                    <a:cubicBezTo>
                      <a:pt x="59" y="1"/>
                      <a:pt x="55" y="13"/>
                      <a:pt x="51" y="30"/>
                    </a:cubicBezTo>
                    <a:cubicBezTo>
                      <a:pt x="42" y="47"/>
                      <a:pt x="34" y="72"/>
                      <a:pt x="26" y="102"/>
                    </a:cubicBezTo>
                    <a:cubicBezTo>
                      <a:pt x="17" y="131"/>
                      <a:pt x="9" y="168"/>
                      <a:pt x="5" y="206"/>
                    </a:cubicBezTo>
                    <a:cubicBezTo>
                      <a:pt x="5" y="244"/>
                      <a:pt x="1" y="290"/>
                      <a:pt x="1" y="328"/>
                    </a:cubicBezTo>
                    <a:cubicBezTo>
                      <a:pt x="5" y="370"/>
                      <a:pt x="9" y="412"/>
                      <a:pt x="13" y="450"/>
                    </a:cubicBezTo>
                    <a:cubicBezTo>
                      <a:pt x="21" y="492"/>
                      <a:pt x="34" y="526"/>
                      <a:pt x="42" y="555"/>
                    </a:cubicBezTo>
                    <a:cubicBezTo>
                      <a:pt x="51" y="584"/>
                      <a:pt x="63" y="609"/>
                      <a:pt x="67" y="627"/>
                    </a:cubicBezTo>
                    <a:cubicBezTo>
                      <a:pt x="77" y="643"/>
                      <a:pt x="81" y="652"/>
                      <a:pt x="81" y="652"/>
                    </a:cubicBezTo>
                    <a:cubicBezTo>
                      <a:pt x="81" y="652"/>
                      <a:pt x="85" y="639"/>
                      <a:pt x="85" y="622"/>
                    </a:cubicBezTo>
                    <a:lnTo>
                      <a:pt x="85" y="546"/>
                    </a:lnTo>
                    <a:lnTo>
                      <a:pt x="85" y="441"/>
                    </a:lnTo>
                    <a:cubicBezTo>
                      <a:pt x="81" y="404"/>
                      <a:pt x="81" y="366"/>
                      <a:pt x="81" y="324"/>
                    </a:cubicBezTo>
                    <a:cubicBezTo>
                      <a:pt x="77" y="286"/>
                      <a:pt x="77" y="244"/>
                      <a:pt x="77" y="206"/>
                    </a:cubicBezTo>
                    <a:cubicBezTo>
                      <a:pt x="77" y="173"/>
                      <a:pt x="72" y="135"/>
                      <a:pt x="72" y="106"/>
                    </a:cubicBezTo>
                    <a:cubicBezTo>
                      <a:pt x="67" y="76"/>
                      <a:pt x="63" y="47"/>
                      <a:pt x="63" y="30"/>
                    </a:cubicBezTo>
                    <a:cubicBezTo>
                      <a:pt x="63" y="13"/>
                      <a:pt x="59" y="1"/>
                      <a:pt x="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47;p61"/>
              <p:cNvSpPr/>
              <p:nvPr/>
            </p:nvSpPr>
            <p:spPr>
              <a:xfrm>
                <a:off x="7480817" y="2100744"/>
                <a:ext cx="2996" cy="28039"/>
              </a:xfrm>
              <a:custGeom>
                <a:avLst/>
                <a:gdLst/>
                <a:ahLst/>
                <a:cxnLst/>
                <a:rect l="l" t="t" r="r" b="b"/>
                <a:pathLst>
                  <a:path w="89" h="833" extrusionOk="0">
                    <a:moveTo>
                      <a:pt x="0" y="1"/>
                    </a:moveTo>
                    <a:lnTo>
                      <a:pt x="0" y="35"/>
                    </a:lnTo>
                    <a:lnTo>
                      <a:pt x="0" y="132"/>
                    </a:lnTo>
                    <a:cubicBezTo>
                      <a:pt x="4" y="169"/>
                      <a:pt x="0" y="216"/>
                      <a:pt x="4" y="266"/>
                    </a:cubicBezTo>
                    <a:cubicBezTo>
                      <a:pt x="8" y="312"/>
                      <a:pt x="8" y="363"/>
                      <a:pt x="8" y="417"/>
                    </a:cubicBezTo>
                    <a:cubicBezTo>
                      <a:pt x="13" y="468"/>
                      <a:pt x="13" y="518"/>
                      <a:pt x="13" y="568"/>
                    </a:cubicBezTo>
                    <a:cubicBezTo>
                      <a:pt x="13" y="615"/>
                      <a:pt x="17" y="661"/>
                      <a:pt x="17" y="698"/>
                    </a:cubicBezTo>
                    <a:cubicBezTo>
                      <a:pt x="17" y="737"/>
                      <a:pt x="22" y="770"/>
                      <a:pt x="22" y="795"/>
                    </a:cubicBezTo>
                    <a:lnTo>
                      <a:pt x="22" y="832"/>
                    </a:lnTo>
                    <a:cubicBezTo>
                      <a:pt x="22" y="832"/>
                      <a:pt x="26" y="820"/>
                      <a:pt x="34" y="795"/>
                    </a:cubicBezTo>
                    <a:cubicBezTo>
                      <a:pt x="42" y="774"/>
                      <a:pt x="55" y="745"/>
                      <a:pt x="59" y="702"/>
                    </a:cubicBezTo>
                    <a:cubicBezTo>
                      <a:pt x="67" y="665"/>
                      <a:pt x="80" y="619"/>
                      <a:pt x="80" y="572"/>
                    </a:cubicBezTo>
                    <a:cubicBezTo>
                      <a:pt x="84" y="522"/>
                      <a:pt x="88" y="468"/>
                      <a:pt x="88" y="417"/>
                    </a:cubicBezTo>
                    <a:cubicBezTo>
                      <a:pt x="84" y="363"/>
                      <a:pt x="80" y="308"/>
                      <a:pt x="76" y="258"/>
                    </a:cubicBezTo>
                    <a:cubicBezTo>
                      <a:pt x="67" y="212"/>
                      <a:pt x="55" y="165"/>
                      <a:pt x="47" y="127"/>
                    </a:cubicBezTo>
                    <a:cubicBezTo>
                      <a:pt x="38" y="86"/>
                      <a:pt x="22" y="56"/>
                      <a:pt x="17" y="35"/>
                    </a:cubicBezTo>
                    <a:cubicBezTo>
                      <a:pt x="8" y="10"/>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48;p61"/>
              <p:cNvSpPr/>
              <p:nvPr/>
            </p:nvSpPr>
            <p:spPr>
              <a:xfrm>
                <a:off x="7482062" y="2123970"/>
                <a:ext cx="4275" cy="25009"/>
              </a:xfrm>
              <a:custGeom>
                <a:avLst/>
                <a:gdLst/>
                <a:ahLst/>
                <a:cxnLst/>
                <a:rect l="l" t="t" r="r" b="b"/>
                <a:pathLst>
                  <a:path w="127" h="743" extrusionOk="0">
                    <a:moveTo>
                      <a:pt x="89" y="0"/>
                    </a:moveTo>
                    <a:cubicBezTo>
                      <a:pt x="89" y="0"/>
                      <a:pt x="89" y="12"/>
                      <a:pt x="85" y="33"/>
                    </a:cubicBezTo>
                    <a:cubicBezTo>
                      <a:pt x="85" y="55"/>
                      <a:pt x="76" y="84"/>
                      <a:pt x="72" y="117"/>
                    </a:cubicBezTo>
                    <a:cubicBezTo>
                      <a:pt x="68" y="151"/>
                      <a:pt x="60" y="193"/>
                      <a:pt x="60" y="235"/>
                    </a:cubicBezTo>
                    <a:cubicBezTo>
                      <a:pt x="55" y="281"/>
                      <a:pt x="47" y="324"/>
                      <a:pt x="43" y="369"/>
                    </a:cubicBezTo>
                    <a:cubicBezTo>
                      <a:pt x="39" y="415"/>
                      <a:pt x="30" y="462"/>
                      <a:pt x="26" y="504"/>
                    </a:cubicBezTo>
                    <a:cubicBezTo>
                      <a:pt x="18" y="550"/>
                      <a:pt x="18" y="592"/>
                      <a:pt x="10" y="626"/>
                    </a:cubicBezTo>
                    <a:cubicBezTo>
                      <a:pt x="5" y="659"/>
                      <a:pt x="5" y="688"/>
                      <a:pt x="1" y="710"/>
                    </a:cubicBezTo>
                    <a:lnTo>
                      <a:pt x="1" y="743"/>
                    </a:lnTo>
                    <a:cubicBezTo>
                      <a:pt x="1" y="743"/>
                      <a:pt x="5" y="735"/>
                      <a:pt x="18" y="714"/>
                    </a:cubicBezTo>
                    <a:cubicBezTo>
                      <a:pt x="26" y="696"/>
                      <a:pt x="43" y="671"/>
                      <a:pt x="55" y="638"/>
                    </a:cubicBezTo>
                    <a:cubicBezTo>
                      <a:pt x="68" y="605"/>
                      <a:pt x="80" y="566"/>
                      <a:pt x="93" y="520"/>
                    </a:cubicBezTo>
                    <a:cubicBezTo>
                      <a:pt x="101" y="479"/>
                      <a:pt x="111" y="428"/>
                      <a:pt x="119" y="382"/>
                    </a:cubicBezTo>
                    <a:cubicBezTo>
                      <a:pt x="123" y="336"/>
                      <a:pt x="127" y="285"/>
                      <a:pt x="127" y="243"/>
                    </a:cubicBezTo>
                    <a:cubicBezTo>
                      <a:pt x="127" y="198"/>
                      <a:pt x="123" y="155"/>
                      <a:pt x="119" y="117"/>
                    </a:cubicBezTo>
                    <a:cubicBezTo>
                      <a:pt x="115" y="84"/>
                      <a:pt x="105" y="51"/>
                      <a:pt x="101" y="33"/>
                    </a:cubicBezTo>
                    <a:cubicBezTo>
                      <a:pt x="93" y="12"/>
                      <a:pt x="89"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49;p61"/>
              <p:cNvSpPr/>
              <p:nvPr/>
            </p:nvSpPr>
            <p:spPr>
              <a:xfrm>
                <a:off x="7333990" y="2627496"/>
                <a:ext cx="122118" cy="6362"/>
              </a:xfrm>
              <a:custGeom>
                <a:avLst/>
                <a:gdLst/>
                <a:ahLst/>
                <a:cxnLst/>
                <a:rect l="l" t="t" r="r" b="b"/>
                <a:pathLst>
                  <a:path w="3628" h="189" extrusionOk="0">
                    <a:moveTo>
                      <a:pt x="3628" y="0"/>
                    </a:moveTo>
                    <a:cubicBezTo>
                      <a:pt x="3628" y="0"/>
                      <a:pt x="3572" y="4"/>
                      <a:pt x="3472" y="8"/>
                    </a:cubicBezTo>
                    <a:cubicBezTo>
                      <a:pt x="3371" y="16"/>
                      <a:pt x="3233" y="25"/>
                      <a:pt x="3061" y="34"/>
                    </a:cubicBezTo>
                    <a:cubicBezTo>
                      <a:pt x="2892" y="42"/>
                      <a:pt x="2696" y="55"/>
                      <a:pt x="2481" y="63"/>
                    </a:cubicBezTo>
                    <a:cubicBezTo>
                      <a:pt x="2272" y="76"/>
                      <a:pt x="2045" y="88"/>
                      <a:pt x="1818" y="92"/>
                    </a:cubicBezTo>
                    <a:cubicBezTo>
                      <a:pt x="1591" y="105"/>
                      <a:pt x="1365" y="113"/>
                      <a:pt x="1150" y="117"/>
                    </a:cubicBezTo>
                    <a:cubicBezTo>
                      <a:pt x="937" y="121"/>
                      <a:pt x="739" y="126"/>
                      <a:pt x="567" y="130"/>
                    </a:cubicBezTo>
                    <a:cubicBezTo>
                      <a:pt x="398" y="134"/>
                      <a:pt x="256" y="138"/>
                      <a:pt x="156" y="138"/>
                    </a:cubicBezTo>
                    <a:cubicBezTo>
                      <a:pt x="55" y="138"/>
                      <a:pt x="0" y="142"/>
                      <a:pt x="0" y="142"/>
                    </a:cubicBezTo>
                    <a:cubicBezTo>
                      <a:pt x="0" y="142"/>
                      <a:pt x="55" y="146"/>
                      <a:pt x="156" y="155"/>
                    </a:cubicBezTo>
                    <a:cubicBezTo>
                      <a:pt x="256" y="159"/>
                      <a:pt x="398" y="172"/>
                      <a:pt x="567" y="177"/>
                    </a:cubicBezTo>
                    <a:cubicBezTo>
                      <a:pt x="739" y="185"/>
                      <a:pt x="937" y="189"/>
                      <a:pt x="1150" y="189"/>
                    </a:cubicBezTo>
                    <a:cubicBezTo>
                      <a:pt x="1365" y="189"/>
                      <a:pt x="1591" y="185"/>
                      <a:pt x="1818" y="177"/>
                    </a:cubicBezTo>
                    <a:cubicBezTo>
                      <a:pt x="2045" y="168"/>
                      <a:pt x="2272" y="151"/>
                      <a:pt x="2485" y="138"/>
                    </a:cubicBezTo>
                    <a:cubicBezTo>
                      <a:pt x="2700" y="121"/>
                      <a:pt x="2897" y="96"/>
                      <a:pt x="3065" y="80"/>
                    </a:cubicBezTo>
                    <a:cubicBezTo>
                      <a:pt x="3233" y="63"/>
                      <a:pt x="3376" y="38"/>
                      <a:pt x="3472" y="25"/>
                    </a:cubicBezTo>
                    <a:cubicBezTo>
                      <a:pt x="3572" y="8"/>
                      <a:pt x="3628"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50;p61"/>
              <p:cNvSpPr/>
              <p:nvPr/>
            </p:nvSpPr>
            <p:spPr>
              <a:xfrm>
                <a:off x="7037610" y="2662806"/>
                <a:ext cx="112694" cy="8247"/>
              </a:xfrm>
              <a:custGeom>
                <a:avLst/>
                <a:gdLst/>
                <a:ahLst/>
                <a:cxnLst/>
                <a:rect l="l" t="t" r="r" b="b"/>
                <a:pathLst>
                  <a:path w="3348" h="245" extrusionOk="0">
                    <a:moveTo>
                      <a:pt x="1" y="0"/>
                    </a:moveTo>
                    <a:cubicBezTo>
                      <a:pt x="1" y="0"/>
                      <a:pt x="55" y="9"/>
                      <a:pt x="144" y="21"/>
                    </a:cubicBezTo>
                    <a:cubicBezTo>
                      <a:pt x="236" y="34"/>
                      <a:pt x="367" y="51"/>
                      <a:pt x="522" y="72"/>
                    </a:cubicBezTo>
                    <a:cubicBezTo>
                      <a:pt x="677" y="89"/>
                      <a:pt x="861" y="110"/>
                      <a:pt x="1055" y="126"/>
                    </a:cubicBezTo>
                    <a:cubicBezTo>
                      <a:pt x="1252" y="147"/>
                      <a:pt x="1462" y="164"/>
                      <a:pt x="1672" y="181"/>
                    </a:cubicBezTo>
                    <a:cubicBezTo>
                      <a:pt x="1878" y="194"/>
                      <a:pt x="2088" y="206"/>
                      <a:pt x="2285" y="219"/>
                    </a:cubicBezTo>
                    <a:cubicBezTo>
                      <a:pt x="2483" y="231"/>
                      <a:pt x="2667" y="236"/>
                      <a:pt x="2822" y="240"/>
                    </a:cubicBezTo>
                    <a:cubicBezTo>
                      <a:pt x="2981" y="244"/>
                      <a:pt x="3112" y="244"/>
                      <a:pt x="3204" y="244"/>
                    </a:cubicBezTo>
                    <a:lnTo>
                      <a:pt x="3347" y="244"/>
                    </a:lnTo>
                    <a:cubicBezTo>
                      <a:pt x="3347" y="244"/>
                      <a:pt x="3297" y="240"/>
                      <a:pt x="3204" y="231"/>
                    </a:cubicBezTo>
                    <a:cubicBezTo>
                      <a:pt x="3112" y="219"/>
                      <a:pt x="2981" y="206"/>
                      <a:pt x="2826" y="194"/>
                    </a:cubicBezTo>
                    <a:cubicBezTo>
                      <a:pt x="2667" y="181"/>
                      <a:pt x="2487" y="160"/>
                      <a:pt x="2289" y="147"/>
                    </a:cubicBezTo>
                    <a:cubicBezTo>
                      <a:pt x="2092" y="130"/>
                      <a:pt x="1882" y="114"/>
                      <a:pt x="1677" y="97"/>
                    </a:cubicBezTo>
                    <a:cubicBezTo>
                      <a:pt x="1466" y="85"/>
                      <a:pt x="1256" y="72"/>
                      <a:pt x="1059" y="55"/>
                    </a:cubicBezTo>
                    <a:cubicBezTo>
                      <a:pt x="865" y="43"/>
                      <a:pt x="681" y="34"/>
                      <a:pt x="526" y="25"/>
                    </a:cubicBezTo>
                    <a:cubicBezTo>
                      <a:pt x="371" y="13"/>
                      <a:pt x="236" y="9"/>
                      <a:pt x="148" y="4"/>
                    </a:cubicBezTo>
                    <a:cubicBezTo>
                      <a:pt x="55"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51;p61"/>
              <p:cNvSpPr/>
              <p:nvPr/>
            </p:nvSpPr>
            <p:spPr>
              <a:xfrm>
                <a:off x="7351796" y="2670413"/>
                <a:ext cx="67690" cy="4208"/>
              </a:xfrm>
              <a:custGeom>
                <a:avLst/>
                <a:gdLst/>
                <a:ahLst/>
                <a:cxnLst/>
                <a:rect l="l" t="t" r="r" b="b"/>
                <a:pathLst>
                  <a:path w="2011" h="125" extrusionOk="0">
                    <a:moveTo>
                      <a:pt x="315" y="1"/>
                    </a:moveTo>
                    <a:cubicBezTo>
                      <a:pt x="218" y="1"/>
                      <a:pt x="139" y="5"/>
                      <a:pt x="84" y="5"/>
                    </a:cubicBezTo>
                    <a:lnTo>
                      <a:pt x="0" y="5"/>
                    </a:lnTo>
                    <a:cubicBezTo>
                      <a:pt x="0" y="5"/>
                      <a:pt x="30" y="10"/>
                      <a:pt x="84" y="18"/>
                    </a:cubicBezTo>
                    <a:cubicBezTo>
                      <a:pt x="139" y="26"/>
                      <a:pt x="218" y="39"/>
                      <a:pt x="311" y="51"/>
                    </a:cubicBezTo>
                    <a:cubicBezTo>
                      <a:pt x="404" y="60"/>
                      <a:pt x="516" y="72"/>
                      <a:pt x="634" y="81"/>
                    </a:cubicBezTo>
                    <a:cubicBezTo>
                      <a:pt x="751" y="90"/>
                      <a:pt x="877" y="98"/>
                      <a:pt x="1003" y="106"/>
                    </a:cubicBezTo>
                    <a:cubicBezTo>
                      <a:pt x="1125" y="115"/>
                      <a:pt x="1251" y="119"/>
                      <a:pt x="1373" y="123"/>
                    </a:cubicBezTo>
                    <a:cubicBezTo>
                      <a:pt x="1412" y="124"/>
                      <a:pt x="1450" y="125"/>
                      <a:pt x="1487" y="125"/>
                    </a:cubicBezTo>
                    <a:cubicBezTo>
                      <a:pt x="1561" y="125"/>
                      <a:pt x="1630" y="123"/>
                      <a:pt x="1692" y="123"/>
                    </a:cubicBezTo>
                    <a:cubicBezTo>
                      <a:pt x="1789" y="123"/>
                      <a:pt x="1869" y="119"/>
                      <a:pt x="1923" y="119"/>
                    </a:cubicBezTo>
                    <a:cubicBezTo>
                      <a:pt x="1977" y="115"/>
                      <a:pt x="2011" y="115"/>
                      <a:pt x="2011" y="115"/>
                    </a:cubicBezTo>
                    <a:cubicBezTo>
                      <a:pt x="2011" y="111"/>
                      <a:pt x="1977" y="111"/>
                      <a:pt x="1923" y="102"/>
                    </a:cubicBezTo>
                    <a:cubicBezTo>
                      <a:pt x="1869" y="94"/>
                      <a:pt x="1789" y="86"/>
                      <a:pt x="1696" y="76"/>
                    </a:cubicBezTo>
                    <a:cubicBezTo>
                      <a:pt x="1604" y="68"/>
                      <a:pt x="1495" y="55"/>
                      <a:pt x="1377" y="47"/>
                    </a:cubicBezTo>
                    <a:cubicBezTo>
                      <a:pt x="1255" y="43"/>
                      <a:pt x="1134" y="35"/>
                      <a:pt x="1008" y="26"/>
                    </a:cubicBezTo>
                    <a:cubicBezTo>
                      <a:pt x="882" y="18"/>
                      <a:pt x="756" y="14"/>
                      <a:pt x="638" y="10"/>
                    </a:cubicBezTo>
                    <a:cubicBezTo>
                      <a:pt x="520" y="5"/>
                      <a:pt x="408" y="5"/>
                      <a:pt x="3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52;p61"/>
              <p:cNvSpPr/>
              <p:nvPr/>
            </p:nvSpPr>
            <p:spPr>
              <a:xfrm>
                <a:off x="7054306" y="2131140"/>
                <a:ext cx="100509" cy="15315"/>
              </a:xfrm>
              <a:custGeom>
                <a:avLst/>
                <a:gdLst/>
                <a:ahLst/>
                <a:cxnLst/>
                <a:rect l="l" t="t" r="r" b="b"/>
                <a:pathLst>
                  <a:path w="2986" h="455" extrusionOk="0">
                    <a:moveTo>
                      <a:pt x="2985" y="1"/>
                    </a:moveTo>
                    <a:lnTo>
                      <a:pt x="2985" y="1"/>
                    </a:lnTo>
                    <a:cubicBezTo>
                      <a:pt x="2985" y="1"/>
                      <a:pt x="2939" y="5"/>
                      <a:pt x="2855" y="10"/>
                    </a:cubicBezTo>
                    <a:cubicBezTo>
                      <a:pt x="2772" y="18"/>
                      <a:pt x="2654" y="26"/>
                      <a:pt x="2516" y="43"/>
                    </a:cubicBezTo>
                    <a:cubicBezTo>
                      <a:pt x="2373" y="60"/>
                      <a:pt x="2208" y="76"/>
                      <a:pt x="2032" y="98"/>
                    </a:cubicBezTo>
                    <a:cubicBezTo>
                      <a:pt x="1856" y="123"/>
                      <a:pt x="1671" y="148"/>
                      <a:pt x="1483" y="173"/>
                    </a:cubicBezTo>
                    <a:cubicBezTo>
                      <a:pt x="1297" y="206"/>
                      <a:pt x="1109" y="237"/>
                      <a:pt x="937" y="266"/>
                    </a:cubicBezTo>
                    <a:cubicBezTo>
                      <a:pt x="760" y="295"/>
                      <a:pt x="601" y="328"/>
                      <a:pt x="462" y="353"/>
                    </a:cubicBezTo>
                    <a:cubicBezTo>
                      <a:pt x="319" y="379"/>
                      <a:pt x="206" y="408"/>
                      <a:pt x="127" y="425"/>
                    </a:cubicBezTo>
                    <a:cubicBezTo>
                      <a:pt x="47" y="442"/>
                      <a:pt x="1" y="454"/>
                      <a:pt x="1" y="454"/>
                    </a:cubicBezTo>
                    <a:cubicBezTo>
                      <a:pt x="1" y="454"/>
                      <a:pt x="47" y="450"/>
                      <a:pt x="127" y="442"/>
                    </a:cubicBezTo>
                    <a:cubicBezTo>
                      <a:pt x="210" y="429"/>
                      <a:pt x="328" y="421"/>
                      <a:pt x="466" y="400"/>
                    </a:cubicBezTo>
                    <a:cubicBezTo>
                      <a:pt x="605" y="383"/>
                      <a:pt x="768" y="363"/>
                      <a:pt x="945" y="337"/>
                    </a:cubicBezTo>
                    <a:cubicBezTo>
                      <a:pt x="1121" y="312"/>
                      <a:pt x="1307" y="282"/>
                      <a:pt x="1495" y="257"/>
                    </a:cubicBezTo>
                    <a:cubicBezTo>
                      <a:pt x="1679" y="228"/>
                      <a:pt x="1865" y="198"/>
                      <a:pt x="2041" y="173"/>
                    </a:cubicBezTo>
                    <a:cubicBezTo>
                      <a:pt x="2217" y="144"/>
                      <a:pt x="2381" y="115"/>
                      <a:pt x="2520" y="89"/>
                    </a:cubicBezTo>
                    <a:cubicBezTo>
                      <a:pt x="2658" y="68"/>
                      <a:pt x="2776" y="43"/>
                      <a:pt x="2855" y="26"/>
                    </a:cubicBezTo>
                    <a:cubicBezTo>
                      <a:pt x="2939" y="10"/>
                      <a:pt x="2985" y="1"/>
                      <a:pt x="29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3;p61"/>
              <p:cNvSpPr/>
              <p:nvPr/>
            </p:nvSpPr>
            <p:spPr>
              <a:xfrm>
                <a:off x="7338231" y="2088896"/>
                <a:ext cx="123667" cy="3736"/>
              </a:xfrm>
              <a:custGeom>
                <a:avLst/>
                <a:gdLst/>
                <a:ahLst/>
                <a:cxnLst/>
                <a:rect l="l" t="t" r="r" b="b"/>
                <a:pathLst>
                  <a:path w="3674" h="111" extrusionOk="0">
                    <a:moveTo>
                      <a:pt x="3673" y="0"/>
                    </a:moveTo>
                    <a:cubicBezTo>
                      <a:pt x="3673" y="0"/>
                      <a:pt x="3615" y="0"/>
                      <a:pt x="3514" y="5"/>
                    </a:cubicBezTo>
                    <a:cubicBezTo>
                      <a:pt x="3413" y="5"/>
                      <a:pt x="3270" y="9"/>
                      <a:pt x="3099" y="9"/>
                    </a:cubicBezTo>
                    <a:cubicBezTo>
                      <a:pt x="2927" y="17"/>
                      <a:pt x="2729" y="17"/>
                      <a:pt x="2510" y="21"/>
                    </a:cubicBezTo>
                    <a:cubicBezTo>
                      <a:pt x="2297" y="26"/>
                      <a:pt x="2070" y="26"/>
                      <a:pt x="1839" y="26"/>
                    </a:cubicBezTo>
                    <a:cubicBezTo>
                      <a:pt x="1608" y="31"/>
                      <a:pt x="1381" y="31"/>
                      <a:pt x="1163" y="31"/>
                    </a:cubicBezTo>
                    <a:cubicBezTo>
                      <a:pt x="1056" y="28"/>
                      <a:pt x="952" y="28"/>
                      <a:pt x="853" y="28"/>
                    </a:cubicBezTo>
                    <a:cubicBezTo>
                      <a:pt x="754" y="28"/>
                      <a:pt x="661" y="28"/>
                      <a:pt x="575" y="26"/>
                    </a:cubicBezTo>
                    <a:cubicBezTo>
                      <a:pt x="403" y="21"/>
                      <a:pt x="260" y="21"/>
                      <a:pt x="160" y="21"/>
                    </a:cubicBezTo>
                    <a:lnTo>
                      <a:pt x="0" y="21"/>
                    </a:lnTo>
                    <a:cubicBezTo>
                      <a:pt x="0" y="21"/>
                      <a:pt x="59" y="26"/>
                      <a:pt x="156" y="39"/>
                    </a:cubicBezTo>
                    <a:cubicBezTo>
                      <a:pt x="256" y="47"/>
                      <a:pt x="403" y="64"/>
                      <a:pt x="575" y="72"/>
                    </a:cubicBezTo>
                    <a:cubicBezTo>
                      <a:pt x="747" y="85"/>
                      <a:pt x="949" y="97"/>
                      <a:pt x="1163" y="101"/>
                    </a:cubicBezTo>
                    <a:cubicBezTo>
                      <a:pt x="1381" y="106"/>
                      <a:pt x="1613" y="110"/>
                      <a:pt x="1839" y="110"/>
                    </a:cubicBezTo>
                    <a:cubicBezTo>
                      <a:pt x="2070" y="106"/>
                      <a:pt x="2301" y="101"/>
                      <a:pt x="2514" y="93"/>
                    </a:cubicBezTo>
                    <a:cubicBezTo>
                      <a:pt x="2729" y="85"/>
                      <a:pt x="2931" y="68"/>
                      <a:pt x="3103" y="60"/>
                    </a:cubicBezTo>
                    <a:cubicBezTo>
                      <a:pt x="3275" y="47"/>
                      <a:pt x="3417" y="31"/>
                      <a:pt x="3514" y="17"/>
                    </a:cubicBezTo>
                    <a:cubicBezTo>
                      <a:pt x="3615" y="9"/>
                      <a:pt x="3673" y="0"/>
                      <a:pt x="3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54;p61"/>
              <p:cNvSpPr/>
              <p:nvPr/>
            </p:nvSpPr>
            <p:spPr>
              <a:xfrm>
                <a:off x="7337928" y="2127774"/>
                <a:ext cx="91454" cy="11175"/>
              </a:xfrm>
              <a:custGeom>
                <a:avLst/>
                <a:gdLst/>
                <a:ahLst/>
                <a:cxnLst/>
                <a:rect l="l" t="t" r="r" b="b"/>
                <a:pathLst>
                  <a:path w="2717" h="332" extrusionOk="0">
                    <a:moveTo>
                      <a:pt x="0" y="0"/>
                    </a:moveTo>
                    <a:cubicBezTo>
                      <a:pt x="0" y="0"/>
                      <a:pt x="43" y="9"/>
                      <a:pt x="114" y="29"/>
                    </a:cubicBezTo>
                    <a:cubicBezTo>
                      <a:pt x="190" y="46"/>
                      <a:pt x="295" y="72"/>
                      <a:pt x="421" y="97"/>
                    </a:cubicBezTo>
                    <a:cubicBezTo>
                      <a:pt x="546" y="122"/>
                      <a:pt x="694" y="151"/>
                      <a:pt x="853" y="176"/>
                    </a:cubicBezTo>
                    <a:cubicBezTo>
                      <a:pt x="1012" y="202"/>
                      <a:pt x="1180" y="227"/>
                      <a:pt x="1353" y="248"/>
                    </a:cubicBezTo>
                    <a:cubicBezTo>
                      <a:pt x="1521" y="269"/>
                      <a:pt x="1692" y="286"/>
                      <a:pt x="1852" y="298"/>
                    </a:cubicBezTo>
                    <a:cubicBezTo>
                      <a:pt x="2012" y="315"/>
                      <a:pt x="2163" y="319"/>
                      <a:pt x="2289" y="328"/>
                    </a:cubicBezTo>
                    <a:cubicBezTo>
                      <a:pt x="2419" y="332"/>
                      <a:pt x="2523" y="332"/>
                      <a:pt x="2599" y="332"/>
                    </a:cubicBezTo>
                    <a:lnTo>
                      <a:pt x="2717" y="332"/>
                    </a:lnTo>
                    <a:cubicBezTo>
                      <a:pt x="2717" y="332"/>
                      <a:pt x="2675" y="328"/>
                      <a:pt x="2599" y="315"/>
                    </a:cubicBezTo>
                    <a:cubicBezTo>
                      <a:pt x="2523" y="306"/>
                      <a:pt x="2419" y="294"/>
                      <a:pt x="2293" y="277"/>
                    </a:cubicBezTo>
                    <a:cubicBezTo>
                      <a:pt x="2167" y="265"/>
                      <a:pt x="2016" y="244"/>
                      <a:pt x="1856" y="227"/>
                    </a:cubicBezTo>
                    <a:cubicBezTo>
                      <a:pt x="1697" y="211"/>
                      <a:pt x="1529" y="189"/>
                      <a:pt x="1361" y="164"/>
                    </a:cubicBezTo>
                    <a:cubicBezTo>
                      <a:pt x="1188" y="147"/>
                      <a:pt x="1021" y="126"/>
                      <a:pt x="861" y="105"/>
                    </a:cubicBezTo>
                    <a:cubicBezTo>
                      <a:pt x="702" y="85"/>
                      <a:pt x="555" y="64"/>
                      <a:pt x="425" y="50"/>
                    </a:cubicBezTo>
                    <a:cubicBezTo>
                      <a:pt x="299" y="34"/>
                      <a:pt x="190" y="21"/>
                      <a:pt x="118" y="13"/>
                    </a:cubicBezTo>
                    <a:cubicBezTo>
                      <a:pt x="43" y="4"/>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5;p61"/>
              <p:cNvSpPr/>
              <p:nvPr/>
            </p:nvSpPr>
            <p:spPr>
              <a:xfrm>
                <a:off x="7057402" y="2090444"/>
                <a:ext cx="53048" cy="2895"/>
              </a:xfrm>
              <a:custGeom>
                <a:avLst/>
                <a:gdLst/>
                <a:ahLst/>
                <a:cxnLst/>
                <a:rect l="l" t="t" r="r" b="b"/>
                <a:pathLst>
                  <a:path w="1576" h="86" extrusionOk="0">
                    <a:moveTo>
                      <a:pt x="786" y="1"/>
                    </a:moveTo>
                    <a:cubicBezTo>
                      <a:pt x="690" y="5"/>
                      <a:pt x="589" y="10"/>
                      <a:pt x="496" y="10"/>
                    </a:cubicBezTo>
                    <a:cubicBezTo>
                      <a:pt x="403" y="14"/>
                      <a:pt x="320" y="22"/>
                      <a:pt x="244" y="26"/>
                    </a:cubicBezTo>
                    <a:cubicBezTo>
                      <a:pt x="173" y="35"/>
                      <a:pt x="110" y="43"/>
                      <a:pt x="68" y="47"/>
                    </a:cubicBezTo>
                    <a:cubicBezTo>
                      <a:pt x="22" y="51"/>
                      <a:pt x="0" y="55"/>
                      <a:pt x="0" y="55"/>
                    </a:cubicBezTo>
                    <a:cubicBezTo>
                      <a:pt x="0" y="55"/>
                      <a:pt x="22" y="60"/>
                      <a:pt x="68" y="64"/>
                    </a:cubicBezTo>
                    <a:cubicBezTo>
                      <a:pt x="110" y="64"/>
                      <a:pt x="173" y="72"/>
                      <a:pt x="244" y="76"/>
                    </a:cubicBezTo>
                    <a:cubicBezTo>
                      <a:pt x="320" y="76"/>
                      <a:pt x="403" y="85"/>
                      <a:pt x="496" y="85"/>
                    </a:cubicBezTo>
                    <a:lnTo>
                      <a:pt x="786" y="85"/>
                    </a:lnTo>
                    <a:cubicBezTo>
                      <a:pt x="887" y="80"/>
                      <a:pt x="983" y="80"/>
                      <a:pt x="1075" y="76"/>
                    </a:cubicBezTo>
                    <a:cubicBezTo>
                      <a:pt x="1168" y="76"/>
                      <a:pt x="1256" y="68"/>
                      <a:pt x="1327" y="64"/>
                    </a:cubicBezTo>
                    <a:cubicBezTo>
                      <a:pt x="1403" y="60"/>
                      <a:pt x="1466" y="51"/>
                      <a:pt x="1508" y="47"/>
                    </a:cubicBezTo>
                    <a:cubicBezTo>
                      <a:pt x="1550" y="43"/>
                      <a:pt x="1575" y="39"/>
                      <a:pt x="1575" y="39"/>
                    </a:cubicBezTo>
                    <a:cubicBezTo>
                      <a:pt x="1575" y="39"/>
                      <a:pt x="1550" y="35"/>
                      <a:pt x="1508" y="30"/>
                    </a:cubicBezTo>
                    <a:cubicBezTo>
                      <a:pt x="1466" y="26"/>
                      <a:pt x="1403" y="18"/>
                      <a:pt x="1331" y="18"/>
                    </a:cubicBezTo>
                    <a:cubicBezTo>
                      <a:pt x="1256" y="14"/>
                      <a:pt x="1168" y="5"/>
                      <a:pt x="1075" y="5"/>
                    </a:cubicBezTo>
                    <a:cubicBezTo>
                      <a:pt x="983" y="5"/>
                      <a:pt x="887" y="1"/>
                      <a:pt x="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156;p61"/>
            <p:cNvGrpSpPr/>
            <p:nvPr/>
          </p:nvGrpSpPr>
          <p:grpSpPr>
            <a:xfrm>
              <a:off x="7090623" y="860258"/>
              <a:ext cx="1282116" cy="2525583"/>
              <a:chOff x="7632598" y="860258"/>
              <a:chExt cx="1282116" cy="2525583"/>
            </a:xfrm>
          </p:grpSpPr>
          <p:sp>
            <p:nvSpPr>
              <p:cNvPr id="8" name="Google Shape;1157;p61"/>
              <p:cNvSpPr/>
              <p:nvPr/>
            </p:nvSpPr>
            <p:spPr>
              <a:xfrm>
                <a:off x="8107850" y="1990925"/>
                <a:ext cx="239950" cy="434700"/>
              </a:xfrm>
              <a:custGeom>
                <a:avLst/>
                <a:gdLst/>
                <a:ahLst/>
                <a:cxnLst/>
                <a:rect l="l" t="t" r="r" b="b"/>
                <a:pathLst>
                  <a:path w="9598" h="17388" extrusionOk="0">
                    <a:moveTo>
                      <a:pt x="4743" y="16146"/>
                    </a:moveTo>
                    <a:lnTo>
                      <a:pt x="8920" y="12082"/>
                    </a:lnTo>
                    <a:lnTo>
                      <a:pt x="9598" y="5420"/>
                    </a:lnTo>
                    <a:lnTo>
                      <a:pt x="5759" y="0"/>
                    </a:lnTo>
                    <a:lnTo>
                      <a:pt x="3839" y="3049"/>
                    </a:lnTo>
                    <a:lnTo>
                      <a:pt x="0" y="17388"/>
                    </a:lnTo>
                    <a:close/>
                  </a:path>
                </a:pathLst>
              </a:custGeom>
              <a:solidFill>
                <a:schemeClr val="lt1"/>
              </a:solidFill>
              <a:ln>
                <a:noFill/>
              </a:ln>
            </p:spPr>
          </p:sp>
          <p:grpSp>
            <p:nvGrpSpPr>
              <p:cNvPr id="9" name="Google Shape;1158;p61"/>
              <p:cNvGrpSpPr/>
              <p:nvPr/>
            </p:nvGrpSpPr>
            <p:grpSpPr>
              <a:xfrm rot="-4273807">
                <a:off x="7025927" y="1870014"/>
                <a:ext cx="2495458" cy="506071"/>
                <a:chOff x="1914365" y="1563283"/>
                <a:chExt cx="2795818" cy="566983"/>
              </a:xfrm>
            </p:grpSpPr>
            <p:sp>
              <p:nvSpPr>
                <p:cNvPr id="10" name="Google Shape;1159;p61"/>
                <p:cNvSpPr/>
                <p:nvPr/>
              </p:nvSpPr>
              <p:spPr>
                <a:xfrm>
                  <a:off x="1914365" y="1563283"/>
                  <a:ext cx="2795818" cy="566983"/>
                </a:xfrm>
                <a:custGeom>
                  <a:avLst/>
                  <a:gdLst/>
                  <a:ahLst/>
                  <a:cxnLst/>
                  <a:rect l="l" t="t" r="r" b="b"/>
                  <a:pathLst>
                    <a:path w="16144" h="3274" extrusionOk="0">
                      <a:moveTo>
                        <a:pt x="6000" y="227"/>
                      </a:moveTo>
                      <a:lnTo>
                        <a:pt x="6000" y="227"/>
                      </a:lnTo>
                      <a:cubicBezTo>
                        <a:pt x="6000" y="227"/>
                        <a:pt x="5992" y="244"/>
                        <a:pt x="5971" y="269"/>
                      </a:cubicBezTo>
                      <a:cubicBezTo>
                        <a:pt x="5949" y="298"/>
                        <a:pt x="5916" y="336"/>
                        <a:pt x="5878" y="378"/>
                      </a:cubicBezTo>
                      <a:cubicBezTo>
                        <a:pt x="5841" y="424"/>
                        <a:pt x="5794" y="474"/>
                        <a:pt x="5744" y="529"/>
                      </a:cubicBezTo>
                      <a:cubicBezTo>
                        <a:pt x="5693" y="584"/>
                        <a:pt x="5639" y="639"/>
                        <a:pt x="5585" y="693"/>
                      </a:cubicBezTo>
                      <a:cubicBezTo>
                        <a:pt x="5525" y="747"/>
                        <a:pt x="5467" y="798"/>
                        <a:pt x="5412" y="848"/>
                      </a:cubicBezTo>
                      <a:cubicBezTo>
                        <a:pt x="5358" y="895"/>
                        <a:pt x="5303" y="941"/>
                        <a:pt x="5257" y="974"/>
                      </a:cubicBezTo>
                      <a:cubicBezTo>
                        <a:pt x="5211" y="1012"/>
                        <a:pt x="5172" y="1042"/>
                        <a:pt x="5143" y="1063"/>
                      </a:cubicBezTo>
                      <a:cubicBezTo>
                        <a:pt x="5118" y="1077"/>
                        <a:pt x="5106" y="1089"/>
                        <a:pt x="5103" y="1091"/>
                      </a:cubicBezTo>
                      <a:lnTo>
                        <a:pt x="5103" y="1091"/>
                      </a:lnTo>
                      <a:lnTo>
                        <a:pt x="5139" y="1054"/>
                      </a:lnTo>
                      <a:cubicBezTo>
                        <a:pt x="5164" y="1033"/>
                        <a:pt x="5203" y="999"/>
                        <a:pt x="5244" y="962"/>
                      </a:cubicBezTo>
                      <a:cubicBezTo>
                        <a:pt x="5290" y="924"/>
                        <a:pt x="5341" y="873"/>
                        <a:pt x="5391" y="827"/>
                      </a:cubicBezTo>
                      <a:cubicBezTo>
                        <a:pt x="5446" y="777"/>
                        <a:pt x="5505" y="722"/>
                        <a:pt x="5559" y="668"/>
                      </a:cubicBezTo>
                      <a:cubicBezTo>
                        <a:pt x="5618" y="617"/>
                        <a:pt x="5672" y="563"/>
                        <a:pt x="5723" y="509"/>
                      </a:cubicBezTo>
                      <a:cubicBezTo>
                        <a:pt x="5777" y="458"/>
                        <a:pt x="5823" y="412"/>
                        <a:pt x="5866" y="366"/>
                      </a:cubicBezTo>
                      <a:cubicBezTo>
                        <a:pt x="5908" y="323"/>
                        <a:pt x="5941" y="290"/>
                        <a:pt x="5962" y="265"/>
                      </a:cubicBezTo>
                      <a:lnTo>
                        <a:pt x="6000" y="227"/>
                      </a:lnTo>
                      <a:close/>
                      <a:moveTo>
                        <a:pt x="7662" y="336"/>
                      </a:moveTo>
                      <a:cubicBezTo>
                        <a:pt x="7662" y="337"/>
                        <a:pt x="7654" y="349"/>
                        <a:pt x="7641" y="378"/>
                      </a:cubicBezTo>
                      <a:cubicBezTo>
                        <a:pt x="7629" y="403"/>
                        <a:pt x="7608" y="441"/>
                        <a:pt x="7583" y="483"/>
                      </a:cubicBezTo>
                      <a:cubicBezTo>
                        <a:pt x="7558" y="529"/>
                        <a:pt x="7524" y="579"/>
                        <a:pt x="7490" y="630"/>
                      </a:cubicBezTo>
                      <a:cubicBezTo>
                        <a:pt x="7453" y="685"/>
                        <a:pt x="7414" y="739"/>
                        <a:pt x="7373" y="794"/>
                      </a:cubicBezTo>
                      <a:cubicBezTo>
                        <a:pt x="7331" y="844"/>
                        <a:pt x="7288" y="899"/>
                        <a:pt x="7247" y="945"/>
                      </a:cubicBezTo>
                      <a:cubicBezTo>
                        <a:pt x="7205" y="995"/>
                        <a:pt x="7163" y="1038"/>
                        <a:pt x="7129" y="1071"/>
                      </a:cubicBezTo>
                      <a:cubicBezTo>
                        <a:pt x="7096" y="1108"/>
                        <a:pt x="7062" y="1138"/>
                        <a:pt x="7042" y="1159"/>
                      </a:cubicBezTo>
                      <a:cubicBezTo>
                        <a:pt x="7020" y="1176"/>
                        <a:pt x="7007" y="1189"/>
                        <a:pt x="7007" y="1189"/>
                      </a:cubicBezTo>
                      <a:cubicBezTo>
                        <a:pt x="7007" y="1189"/>
                        <a:pt x="7016" y="1176"/>
                        <a:pt x="7037" y="1151"/>
                      </a:cubicBezTo>
                      <a:cubicBezTo>
                        <a:pt x="7054" y="1129"/>
                        <a:pt x="7083" y="1096"/>
                        <a:pt x="7112" y="1058"/>
                      </a:cubicBezTo>
                      <a:cubicBezTo>
                        <a:pt x="7146" y="1021"/>
                        <a:pt x="7184" y="974"/>
                        <a:pt x="7222" y="924"/>
                      </a:cubicBezTo>
                      <a:cubicBezTo>
                        <a:pt x="7263" y="877"/>
                        <a:pt x="7306" y="823"/>
                        <a:pt x="7344" y="769"/>
                      </a:cubicBezTo>
                      <a:cubicBezTo>
                        <a:pt x="7385" y="718"/>
                        <a:pt x="7428" y="664"/>
                        <a:pt x="7465" y="613"/>
                      </a:cubicBezTo>
                      <a:cubicBezTo>
                        <a:pt x="7499" y="563"/>
                        <a:pt x="7536" y="513"/>
                        <a:pt x="7566" y="474"/>
                      </a:cubicBezTo>
                      <a:cubicBezTo>
                        <a:pt x="7596" y="433"/>
                        <a:pt x="7616" y="399"/>
                        <a:pt x="7633" y="374"/>
                      </a:cubicBezTo>
                      <a:cubicBezTo>
                        <a:pt x="7654" y="349"/>
                        <a:pt x="7662" y="337"/>
                        <a:pt x="7662" y="336"/>
                      </a:cubicBezTo>
                      <a:close/>
                      <a:moveTo>
                        <a:pt x="10185" y="655"/>
                      </a:moveTo>
                      <a:lnTo>
                        <a:pt x="10185" y="655"/>
                      </a:lnTo>
                      <a:cubicBezTo>
                        <a:pt x="10185" y="655"/>
                        <a:pt x="10177" y="668"/>
                        <a:pt x="10169" y="685"/>
                      </a:cubicBezTo>
                      <a:cubicBezTo>
                        <a:pt x="10156" y="705"/>
                        <a:pt x="10135" y="730"/>
                        <a:pt x="10115" y="765"/>
                      </a:cubicBezTo>
                      <a:cubicBezTo>
                        <a:pt x="10094" y="794"/>
                        <a:pt x="10068" y="831"/>
                        <a:pt x="10039" y="869"/>
                      </a:cubicBezTo>
                      <a:cubicBezTo>
                        <a:pt x="10014" y="912"/>
                        <a:pt x="9984" y="953"/>
                        <a:pt x="9955" y="995"/>
                      </a:cubicBezTo>
                      <a:cubicBezTo>
                        <a:pt x="9925" y="1038"/>
                        <a:pt x="9896" y="1075"/>
                        <a:pt x="9867" y="1117"/>
                      </a:cubicBezTo>
                      <a:cubicBezTo>
                        <a:pt x="9842" y="1155"/>
                        <a:pt x="9813" y="1193"/>
                        <a:pt x="9791" y="1222"/>
                      </a:cubicBezTo>
                      <a:cubicBezTo>
                        <a:pt x="9770" y="1255"/>
                        <a:pt x="9749" y="1280"/>
                        <a:pt x="9737" y="1298"/>
                      </a:cubicBezTo>
                      <a:cubicBezTo>
                        <a:pt x="9724" y="1315"/>
                        <a:pt x="9716" y="1327"/>
                        <a:pt x="9716" y="1327"/>
                      </a:cubicBezTo>
                      <a:cubicBezTo>
                        <a:pt x="9716" y="1327"/>
                        <a:pt x="9720" y="1315"/>
                        <a:pt x="9732" y="1294"/>
                      </a:cubicBezTo>
                      <a:cubicBezTo>
                        <a:pt x="9741" y="1276"/>
                        <a:pt x="9757" y="1247"/>
                        <a:pt x="9774" y="1214"/>
                      </a:cubicBezTo>
                      <a:cubicBezTo>
                        <a:pt x="9795" y="1180"/>
                        <a:pt x="9817" y="1142"/>
                        <a:pt x="9846" y="1100"/>
                      </a:cubicBezTo>
                      <a:cubicBezTo>
                        <a:pt x="9871" y="1058"/>
                        <a:pt x="9900" y="1016"/>
                        <a:pt x="9929" y="974"/>
                      </a:cubicBezTo>
                      <a:cubicBezTo>
                        <a:pt x="9959" y="932"/>
                        <a:pt x="9989" y="895"/>
                        <a:pt x="10018" y="852"/>
                      </a:cubicBezTo>
                      <a:cubicBezTo>
                        <a:pt x="10047" y="815"/>
                        <a:pt x="10077" y="781"/>
                        <a:pt x="10102" y="751"/>
                      </a:cubicBezTo>
                      <a:cubicBezTo>
                        <a:pt x="10123" y="722"/>
                        <a:pt x="10148" y="697"/>
                        <a:pt x="10160" y="685"/>
                      </a:cubicBezTo>
                      <a:cubicBezTo>
                        <a:pt x="10177" y="668"/>
                        <a:pt x="10185" y="655"/>
                        <a:pt x="10185" y="655"/>
                      </a:cubicBezTo>
                      <a:close/>
                      <a:moveTo>
                        <a:pt x="5572" y="156"/>
                      </a:moveTo>
                      <a:cubicBezTo>
                        <a:pt x="5571" y="156"/>
                        <a:pt x="5282" y="529"/>
                        <a:pt x="4963" y="881"/>
                      </a:cubicBezTo>
                      <a:cubicBezTo>
                        <a:pt x="4800" y="1058"/>
                        <a:pt x="4635" y="1230"/>
                        <a:pt x="4509" y="1356"/>
                      </a:cubicBezTo>
                      <a:lnTo>
                        <a:pt x="4384" y="1356"/>
                      </a:lnTo>
                      <a:cubicBezTo>
                        <a:pt x="4518" y="1234"/>
                        <a:pt x="4724" y="1046"/>
                        <a:pt x="4926" y="844"/>
                      </a:cubicBezTo>
                      <a:cubicBezTo>
                        <a:pt x="5261" y="513"/>
                        <a:pt x="5571" y="156"/>
                        <a:pt x="5572" y="156"/>
                      </a:cubicBezTo>
                      <a:close/>
                      <a:moveTo>
                        <a:pt x="7104" y="399"/>
                      </a:moveTo>
                      <a:lnTo>
                        <a:pt x="6319" y="1398"/>
                      </a:lnTo>
                      <a:cubicBezTo>
                        <a:pt x="6286" y="1398"/>
                        <a:pt x="6248" y="1394"/>
                        <a:pt x="6214" y="1394"/>
                      </a:cubicBezTo>
                      <a:lnTo>
                        <a:pt x="7104" y="399"/>
                      </a:lnTo>
                      <a:close/>
                      <a:moveTo>
                        <a:pt x="8049" y="567"/>
                      </a:moveTo>
                      <a:cubicBezTo>
                        <a:pt x="8049" y="567"/>
                        <a:pt x="7923" y="844"/>
                        <a:pt x="7772" y="1108"/>
                      </a:cubicBezTo>
                      <a:cubicBezTo>
                        <a:pt x="7705" y="1239"/>
                        <a:pt x="7629" y="1360"/>
                        <a:pt x="7566" y="1457"/>
                      </a:cubicBezTo>
                      <a:cubicBezTo>
                        <a:pt x="7536" y="1453"/>
                        <a:pt x="7503" y="1453"/>
                        <a:pt x="7470" y="1449"/>
                      </a:cubicBezTo>
                      <a:cubicBezTo>
                        <a:pt x="7540" y="1356"/>
                        <a:pt x="7637" y="1222"/>
                        <a:pt x="7730" y="1083"/>
                      </a:cubicBezTo>
                      <a:cubicBezTo>
                        <a:pt x="7902" y="831"/>
                        <a:pt x="8049" y="567"/>
                        <a:pt x="8049" y="567"/>
                      </a:cubicBezTo>
                      <a:close/>
                      <a:moveTo>
                        <a:pt x="9384" y="756"/>
                      </a:moveTo>
                      <a:cubicBezTo>
                        <a:pt x="9384" y="756"/>
                        <a:pt x="9262" y="1007"/>
                        <a:pt x="9123" y="1251"/>
                      </a:cubicBezTo>
                      <a:cubicBezTo>
                        <a:pt x="9065" y="1360"/>
                        <a:pt x="9001" y="1470"/>
                        <a:pt x="8951" y="1554"/>
                      </a:cubicBezTo>
                      <a:cubicBezTo>
                        <a:pt x="8918" y="1554"/>
                        <a:pt x="8889" y="1550"/>
                        <a:pt x="8859" y="1545"/>
                      </a:cubicBezTo>
                      <a:cubicBezTo>
                        <a:pt x="8918" y="1461"/>
                        <a:pt x="9001" y="1344"/>
                        <a:pt x="9082" y="1226"/>
                      </a:cubicBezTo>
                      <a:cubicBezTo>
                        <a:pt x="9241" y="995"/>
                        <a:pt x="9384" y="756"/>
                        <a:pt x="9384" y="756"/>
                      </a:cubicBezTo>
                      <a:close/>
                      <a:moveTo>
                        <a:pt x="10602" y="730"/>
                      </a:moveTo>
                      <a:lnTo>
                        <a:pt x="10119" y="1675"/>
                      </a:lnTo>
                      <a:cubicBezTo>
                        <a:pt x="10090" y="1671"/>
                        <a:pt x="10055" y="1667"/>
                        <a:pt x="10026" y="1662"/>
                      </a:cubicBezTo>
                      <a:lnTo>
                        <a:pt x="10602" y="730"/>
                      </a:lnTo>
                      <a:close/>
                      <a:moveTo>
                        <a:pt x="12193" y="1340"/>
                      </a:moveTo>
                      <a:cubicBezTo>
                        <a:pt x="12193" y="1340"/>
                        <a:pt x="12193" y="1348"/>
                        <a:pt x="12189" y="1360"/>
                      </a:cubicBezTo>
                      <a:cubicBezTo>
                        <a:pt x="12180" y="1377"/>
                        <a:pt x="12175" y="1394"/>
                        <a:pt x="12167" y="1420"/>
                      </a:cubicBezTo>
                      <a:cubicBezTo>
                        <a:pt x="12155" y="1441"/>
                        <a:pt x="12146" y="1470"/>
                        <a:pt x="12130" y="1495"/>
                      </a:cubicBezTo>
                      <a:cubicBezTo>
                        <a:pt x="12117" y="1524"/>
                        <a:pt x="12105" y="1554"/>
                        <a:pt x="12088" y="1583"/>
                      </a:cubicBezTo>
                      <a:cubicBezTo>
                        <a:pt x="12075" y="1612"/>
                        <a:pt x="12059" y="1642"/>
                        <a:pt x="12041" y="1667"/>
                      </a:cubicBezTo>
                      <a:cubicBezTo>
                        <a:pt x="12029" y="1697"/>
                        <a:pt x="12012" y="1718"/>
                        <a:pt x="11999" y="1743"/>
                      </a:cubicBezTo>
                      <a:cubicBezTo>
                        <a:pt x="11987" y="1763"/>
                        <a:pt x="11974" y="1780"/>
                        <a:pt x="11966" y="1793"/>
                      </a:cubicBezTo>
                      <a:cubicBezTo>
                        <a:pt x="11958" y="1801"/>
                        <a:pt x="11954" y="1809"/>
                        <a:pt x="11954" y="1809"/>
                      </a:cubicBezTo>
                      <a:cubicBezTo>
                        <a:pt x="11954" y="1809"/>
                        <a:pt x="11958" y="1801"/>
                        <a:pt x="11962" y="1788"/>
                      </a:cubicBezTo>
                      <a:cubicBezTo>
                        <a:pt x="11966" y="1776"/>
                        <a:pt x="11974" y="1755"/>
                        <a:pt x="11983" y="1734"/>
                      </a:cubicBezTo>
                      <a:cubicBezTo>
                        <a:pt x="11995" y="1709"/>
                        <a:pt x="12004" y="1684"/>
                        <a:pt x="12016" y="1654"/>
                      </a:cubicBezTo>
                      <a:cubicBezTo>
                        <a:pt x="12033" y="1625"/>
                        <a:pt x="12045" y="1596"/>
                        <a:pt x="12059" y="1567"/>
                      </a:cubicBezTo>
                      <a:cubicBezTo>
                        <a:pt x="12075" y="1536"/>
                        <a:pt x="12092" y="1511"/>
                        <a:pt x="12105" y="1482"/>
                      </a:cubicBezTo>
                      <a:cubicBezTo>
                        <a:pt x="12121" y="1457"/>
                        <a:pt x="12138" y="1432"/>
                        <a:pt x="12150" y="1410"/>
                      </a:cubicBezTo>
                      <a:cubicBezTo>
                        <a:pt x="12163" y="1390"/>
                        <a:pt x="12175" y="1373"/>
                        <a:pt x="12180" y="1360"/>
                      </a:cubicBezTo>
                      <a:cubicBezTo>
                        <a:pt x="12189" y="1348"/>
                        <a:pt x="12193" y="1340"/>
                        <a:pt x="12193" y="1340"/>
                      </a:cubicBezTo>
                      <a:close/>
                      <a:moveTo>
                        <a:pt x="11668" y="1306"/>
                      </a:moveTo>
                      <a:cubicBezTo>
                        <a:pt x="11668" y="1306"/>
                        <a:pt x="11584" y="1486"/>
                        <a:pt x="11516" y="1671"/>
                      </a:cubicBezTo>
                      <a:cubicBezTo>
                        <a:pt x="11487" y="1738"/>
                        <a:pt x="11462" y="1809"/>
                        <a:pt x="11441" y="1869"/>
                      </a:cubicBezTo>
                      <a:cubicBezTo>
                        <a:pt x="11416" y="1864"/>
                        <a:pt x="11390" y="1860"/>
                        <a:pt x="11365" y="1856"/>
                      </a:cubicBezTo>
                      <a:cubicBezTo>
                        <a:pt x="11395" y="1797"/>
                        <a:pt x="11433" y="1722"/>
                        <a:pt x="11470" y="1650"/>
                      </a:cubicBezTo>
                      <a:cubicBezTo>
                        <a:pt x="11563" y="1474"/>
                        <a:pt x="11668" y="1306"/>
                        <a:pt x="11668" y="1306"/>
                      </a:cubicBezTo>
                      <a:close/>
                      <a:moveTo>
                        <a:pt x="11651" y="1629"/>
                      </a:moveTo>
                      <a:lnTo>
                        <a:pt x="11588" y="1889"/>
                      </a:lnTo>
                      <a:cubicBezTo>
                        <a:pt x="11571" y="1889"/>
                        <a:pt x="11555" y="1885"/>
                        <a:pt x="11538" y="1881"/>
                      </a:cubicBezTo>
                      <a:lnTo>
                        <a:pt x="11651" y="1629"/>
                      </a:lnTo>
                      <a:close/>
                      <a:moveTo>
                        <a:pt x="4816" y="1869"/>
                      </a:moveTo>
                      <a:lnTo>
                        <a:pt x="5056" y="2179"/>
                      </a:lnTo>
                      <a:lnTo>
                        <a:pt x="4749" y="1873"/>
                      </a:lnTo>
                      <a:cubicBezTo>
                        <a:pt x="4769" y="1873"/>
                        <a:pt x="4795" y="1873"/>
                        <a:pt x="4816" y="1869"/>
                      </a:cubicBezTo>
                      <a:close/>
                      <a:moveTo>
                        <a:pt x="5958" y="1860"/>
                      </a:moveTo>
                      <a:lnTo>
                        <a:pt x="6403" y="2368"/>
                      </a:lnTo>
                      <a:lnTo>
                        <a:pt x="6403" y="2368"/>
                      </a:lnTo>
                      <a:lnTo>
                        <a:pt x="5874" y="1860"/>
                      </a:lnTo>
                      <a:close/>
                      <a:moveTo>
                        <a:pt x="7276" y="1902"/>
                      </a:moveTo>
                      <a:cubicBezTo>
                        <a:pt x="7306" y="1906"/>
                        <a:pt x="7335" y="1906"/>
                        <a:pt x="7364" y="1910"/>
                      </a:cubicBezTo>
                      <a:cubicBezTo>
                        <a:pt x="7398" y="1949"/>
                        <a:pt x="7428" y="1990"/>
                        <a:pt x="7457" y="2028"/>
                      </a:cubicBezTo>
                      <a:cubicBezTo>
                        <a:pt x="7637" y="2267"/>
                        <a:pt x="7792" y="2515"/>
                        <a:pt x="7792" y="2515"/>
                      </a:cubicBezTo>
                      <a:cubicBezTo>
                        <a:pt x="7792" y="2515"/>
                        <a:pt x="7616" y="2280"/>
                        <a:pt x="7419" y="2061"/>
                      </a:cubicBezTo>
                      <a:cubicBezTo>
                        <a:pt x="7373" y="2007"/>
                        <a:pt x="7323" y="1953"/>
                        <a:pt x="7276" y="1902"/>
                      </a:cubicBezTo>
                      <a:close/>
                      <a:moveTo>
                        <a:pt x="4190" y="1456"/>
                      </a:moveTo>
                      <a:cubicBezTo>
                        <a:pt x="6086" y="1456"/>
                        <a:pt x="8796" y="1575"/>
                        <a:pt x="10588" y="1839"/>
                      </a:cubicBezTo>
                      <a:cubicBezTo>
                        <a:pt x="12474" y="2116"/>
                        <a:pt x="15194" y="2574"/>
                        <a:pt x="15194" y="2574"/>
                      </a:cubicBezTo>
                      <a:cubicBezTo>
                        <a:pt x="15162" y="2575"/>
                        <a:pt x="15129" y="2576"/>
                        <a:pt x="15093" y="2576"/>
                      </a:cubicBezTo>
                      <a:cubicBezTo>
                        <a:pt x="13752" y="2576"/>
                        <a:pt x="9842" y="1907"/>
                        <a:pt x="6835" y="1784"/>
                      </a:cubicBezTo>
                      <a:cubicBezTo>
                        <a:pt x="6458" y="1769"/>
                        <a:pt x="6071" y="1762"/>
                        <a:pt x="5682" y="1762"/>
                      </a:cubicBezTo>
                      <a:cubicBezTo>
                        <a:pt x="3462" y="1762"/>
                        <a:pt x="1172" y="1984"/>
                        <a:pt x="386" y="2065"/>
                      </a:cubicBezTo>
                      <a:cubicBezTo>
                        <a:pt x="1029" y="1906"/>
                        <a:pt x="1218" y="1671"/>
                        <a:pt x="1268" y="1567"/>
                      </a:cubicBezTo>
                      <a:cubicBezTo>
                        <a:pt x="1281" y="1562"/>
                        <a:pt x="1285" y="1562"/>
                        <a:pt x="1285" y="1562"/>
                      </a:cubicBezTo>
                      <a:cubicBezTo>
                        <a:pt x="1285" y="1562"/>
                        <a:pt x="2016" y="1470"/>
                        <a:pt x="3918" y="1457"/>
                      </a:cubicBezTo>
                      <a:cubicBezTo>
                        <a:pt x="4007" y="1456"/>
                        <a:pt x="4097" y="1456"/>
                        <a:pt x="4190" y="1456"/>
                      </a:cubicBezTo>
                      <a:close/>
                      <a:moveTo>
                        <a:pt x="6583" y="2036"/>
                      </a:moveTo>
                      <a:cubicBezTo>
                        <a:pt x="6583" y="2036"/>
                        <a:pt x="6592" y="2045"/>
                        <a:pt x="6608" y="2061"/>
                      </a:cubicBezTo>
                      <a:cubicBezTo>
                        <a:pt x="6621" y="2074"/>
                        <a:pt x="6643" y="2096"/>
                        <a:pt x="6664" y="2125"/>
                      </a:cubicBezTo>
                      <a:cubicBezTo>
                        <a:pt x="6684" y="2150"/>
                        <a:pt x="6714" y="2183"/>
                        <a:pt x="6739" y="2217"/>
                      </a:cubicBezTo>
                      <a:cubicBezTo>
                        <a:pt x="6769" y="2251"/>
                        <a:pt x="6798" y="2288"/>
                        <a:pt x="6827" y="2326"/>
                      </a:cubicBezTo>
                      <a:cubicBezTo>
                        <a:pt x="6856" y="2364"/>
                        <a:pt x="6881" y="2402"/>
                        <a:pt x="6907" y="2435"/>
                      </a:cubicBezTo>
                      <a:cubicBezTo>
                        <a:pt x="6936" y="2474"/>
                        <a:pt x="6957" y="2507"/>
                        <a:pt x="6978" y="2536"/>
                      </a:cubicBezTo>
                      <a:cubicBezTo>
                        <a:pt x="6999" y="2565"/>
                        <a:pt x="7011" y="2590"/>
                        <a:pt x="7024" y="2608"/>
                      </a:cubicBezTo>
                      <a:cubicBezTo>
                        <a:pt x="7037" y="2625"/>
                        <a:pt x="7042" y="2633"/>
                        <a:pt x="7042" y="2633"/>
                      </a:cubicBezTo>
                      <a:cubicBezTo>
                        <a:pt x="7042" y="2633"/>
                        <a:pt x="7033" y="2625"/>
                        <a:pt x="7020" y="2612"/>
                      </a:cubicBezTo>
                      <a:cubicBezTo>
                        <a:pt x="7007" y="2594"/>
                        <a:pt x="6986" y="2574"/>
                        <a:pt x="6961" y="2544"/>
                      </a:cubicBezTo>
                      <a:cubicBezTo>
                        <a:pt x="6941" y="2519"/>
                        <a:pt x="6916" y="2490"/>
                        <a:pt x="6885" y="2452"/>
                      </a:cubicBezTo>
                      <a:cubicBezTo>
                        <a:pt x="6860" y="2418"/>
                        <a:pt x="6831" y="2381"/>
                        <a:pt x="6802" y="2348"/>
                      </a:cubicBezTo>
                      <a:cubicBezTo>
                        <a:pt x="6773" y="2309"/>
                        <a:pt x="6743" y="2272"/>
                        <a:pt x="6718" y="2234"/>
                      </a:cubicBezTo>
                      <a:cubicBezTo>
                        <a:pt x="6693" y="2200"/>
                        <a:pt x="6668" y="2162"/>
                        <a:pt x="6651" y="2137"/>
                      </a:cubicBezTo>
                      <a:cubicBezTo>
                        <a:pt x="6630" y="2108"/>
                        <a:pt x="6613" y="2083"/>
                        <a:pt x="6600" y="2065"/>
                      </a:cubicBezTo>
                      <a:cubicBezTo>
                        <a:pt x="6592" y="2045"/>
                        <a:pt x="6583" y="2036"/>
                        <a:pt x="6583" y="2036"/>
                      </a:cubicBezTo>
                      <a:close/>
                      <a:moveTo>
                        <a:pt x="5093" y="1864"/>
                      </a:moveTo>
                      <a:cubicBezTo>
                        <a:pt x="5160" y="1935"/>
                        <a:pt x="5228" y="2015"/>
                        <a:pt x="5294" y="2100"/>
                      </a:cubicBezTo>
                      <a:cubicBezTo>
                        <a:pt x="5525" y="2377"/>
                        <a:pt x="5736" y="2670"/>
                        <a:pt x="5736" y="2670"/>
                      </a:cubicBezTo>
                      <a:cubicBezTo>
                        <a:pt x="5736" y="2670"/>
                        <a:pt x="5505" y="2389"/>
                        <a:pt x="5257" y="2129"/>
                      </a:cubicBezTo>
                      <a:cubicBezTo>
                        <a:pt x="5168" y="2036"/>
                        <a:pt x="5077" y="1945"/>
                        <a:pt x="4996" y="1869"/>
                      </a:cubicBezTo>
                      <a:cubicBezTo>
                        <a:pt x="5030" y="1864"/>
                        <a:pt x="5064" y="1864"/>
                        <a:pt x="5093" y="1864"/>
                      </a:cubicBezTo>
                      <a:close/>
                      <a:moveTo>
                        <a:pt x="10832" y="2238"/>
                      </a:moveTo>
                      <a:cubicBezTo>
                        <a:pt x="10861" y="2238"/>
                        <a:pt x="10887" y="2242"/>
                        <a:pt x="10916" y="2247"/>
                      </a:cubicBezTo>
                      <a:lnTo>
                        <a:pt x="11227" y="2716"/>
                      </a:lnTo>
                      <a:lnTo>
                        <a:pt x="10832" y="2238"/>
                      </a:lnTo>
                      <a:close/>
                      <a:moveTo>
                        <a:pt x="9111" y="2183"/>
                      </a:moveTo>
                      <a:cubicBezTo>
                        <a:pt x="9111" y="2183"/>
                        <a:pt x="9119" y="2191"/>
                        <a:pt x="9132" y="2209"/>
                      </a:cubicBezTo>
                      <a:cubicBezTo>
                        <a:pt x="9149" y="2226"/>
                        <a:pt x="9170" y="2247"/>
                        <a:pt x="9191" y="2276"/>
                      </a:cubicBezTo>
                      <a:cubicBezTo>
                        <a:pt x="9216" y="2305"/>
                        <a:pt x="9245" y="2338"/>
                        <a:pt x="9270" y="2377"/>
                      </a:cubicBezTo>
                      <a:cubicBezTo>
                        <a:pt x="9300" y="2414"/>
                        <a:pt x="9329" y="2452"/>
                        <a:pt x="9359" y="2494"/>
                      </a:cubicBezTo>
                      <a:cubicBezTo>
                        <a:pt x="9388" y="2532"/>
                        <a:pt x="9418" y="2574"/>
                        <a:pt x="9447" y="2612"/>
                      </a:cubicBezTo>
                      <a:cubicBezTo>
                        <a:pt x="9472" y="2650"/>
                        <a:pt x="9497" y="2687"/>
                        <a:pt x="9518" y="2716"/>
                      </a:cubicBezTo>
                      <a:cubicBezTo>
                        <a:pt x="9539" y="2746"/>
                        <a:pt x="9552" y="2776"/>
                        <a:pt x="9565" y="2792"/>
                      </a:cubicBezTo>
                      <a:cubicBezTo>
                        <a:pt x="9577" y="2813"/>
                        <a:pt x="9581" y="2821"/>
                        <a:pt x="9581" y="2821"/>
                      </a:cubicBezTo>
                      <a:cubicBezTo>
                        <a:pt x="9581" y="2821"/>
                        <a:pt x="9573" y="2813"/>
                        <a:pt x="9561" y="2796"/>
                      </a:cubicBezTo>
                      <a:cubicBezTo>
                        <a:pt x="9548" y="2780"/>
                        <a:pt x="9526" y="2759"/>
                        <a:pt x="9501" y="2729"/>
                      </a:cubicBezTo>
                      <a:cubicBezTo>
                        <a:pt x="9480" y="2700"/>
                        <a:pt x="9451" y="2666"/>
                        <a:pt x="9422" y="2629"/>
                      </a:cubicBezTo>
                      <a:cubicBezTo>
                        <a:pt x="9392" y="2590"/>
                        <a:pt x="9363" y="2553"/>
                        <a:pt x="9334" y="2511"/>
                      </a:cubicBezTo>
                      <a:cubicBezTo>
                        <a:pt x="9304" y="2474"/>
                        <a:pt x="9274" y="2431"/>
                        <a:pt x="9249" y="2393"/>
                      </a:cubicBezTo>
                      <a:cubicBezTo>
                        <a:pt x="9220" y="2356"/>
                        <a:pt x="9199" y="2317"/>
                        <a:pt x="9178" y="2288"/>
                      </a:cubicBezTo>
                      <a:cubicBezTo>
                        <a:pt x="9158" y="2259"/>
                        <a:pt x="9140" y="2230"/>
                        <a:pt x="9127" y="2213"/>
                      </a:cubicBezTo>
                      <a:cubicBezTo>
                        <a:pt x="9115" y="2191"/>
                        <a:pt x="9111" y="2183"/>
                        <a:pt x="9111" y="2183"/>
                      </a:cubicBezTo>
                      <a:close/>
                      <a:moveTo>
                        <a:pt x="9921" y="2133"/>
                      </a:moveTo>
                      <a:lnTo>
                        <a:pt x="9921" y="2133"/>
                      </a:lnTo>
                      <a:cubicBezTo>
                        <a:pt x="9955" y="2137"/>
                        <a:pt x="9984" y="2141"/>
                        <a:pt x="10014" y="2141"/>
                      </a:cubicBezTo>
                      <a:lnTo>
                        <a:pt x="10472" y="2821"/>
                      </a:lnTo>
                      <a:lnTo>
                        <a:pt x="9921" y="2133"/>
                      </a:lnTo>
                      <a:close/>
                      <a:moveTo>
                        <a:pt x="7943" y="2146"/>
                      </a:moveTo>
                      <a:cubicBezTo>
                        <a:pt x="7944" y="2146"/>
                        <a:pt x="7953" y="2158"/>
                        <a:pt x="7969" y="2175"/>
                      </a:cubicBezTo>
                      <a:cubicBezTo>
                        <a:pt x="7990" y="2191"/>
                        <a:pt x="8015" y="2217"/>
                        <a:pt x="8040" y="2251"/>
                      </a:cubicBezTo>
                      <a:cubicBezTo>
                        <a:pt x="8069" y="2280"/>
                        <a:pt x="8104" y="2317"/>
                        <a:pt x="8141" y="2356"/>
                      </a:cubicBezTo>
                      <a:cubicBezTo>
                        <a:pt x="8175" y="2398"/>
                        <a:pt x="8208" y="2439"/>
                        <a:pt x="8246" y="2486"/>
                      </a:cubicBezTo>
                      <a:cubicBezTo>
                        <a:pt x="8280" y="2532"/>
                        <a:pt x="8317" y="2574"/>
                        <a:pt x="8346" y="2616"/>
                      </a:cubicBezTo>
                      <a:cubicBezTo>
                        <a:pt x="8381" y="2662"/>
                        <a:pt x="8410" y="2700"/>
                        <a:pt x="8431" y="2738"/>
                      </a:cubicBezTo>
                      <a:cubicBezTo>
                        <a:pt x="8456" y="2771"/>
                        <a:pt x="8477" y="2801"/>
                        <a:pt x="8490" y="2821"/>
                      </a:cubicBezTo>
                      <a:cubicBezTo>
                        <a:pt x="8503" y="2842"/>
                        <a:pt x="8511" y="2855"/>
                        <a:pt x="8511" y="2855"/>
                      </a:cubicBezTo>
                      <a:cubicBezTo>
                        <a:pt x="8511" y="2855"/>
                        <a:pt x="8503" y="2846"/>
                        <a:pt x="8486" y="2826"/>
                      </a:cubicBezTo>
                      <a:cubicBezTo>
                        <a:pt x="8468" y="2809"/>
                        <a:pt x="8443" y="2780"/>
                        <a:pt x="8418" y="2746"/>
                      </a:cubicBezTo>
                      <a:cubicBezTo>
                        <a:pt x="8393" y="2712"/>
                        <a:pt x="8360" y="2679"/>
                        <a:pt x="8326" y="2637"/>
                      </a:cubicBezTo>
                      <a:cubicBezTo>
                        <a:pt x="8292" y="2594"/>
                        <a:pt x="8255" y="2549"/>
                        <a:pt x="8221" y="2507"/>
                      </a:cubicBezTo>
                      <a:cubicBezTo>
                        <a:pt x="8187" y="2460"/>
                        <a:pt x="8150" y="2418"/>
                        <a:pt x="8116" y="2377"/>
                      </a:cubicBezTo>
                      <a:cubicBezTo>
                        <a:pt x="8082" y="2334"/>
                        <a:pt x="8053" y="2292"/>
                        <a:pt x="8028" y="2259"/>
                      </a:cubicBezTo>
                      <a:cubicBezTo>
                        <a:pt x="8003" y="2226"/>
                        <a:pt x="7982" y="2200"/>
                        <a:pt x="7965" y="2179"/>
                      </a:cubicBezTo>
                      <a:cubicBezTo>
                        <a:pt x="7953" y="2158"/>
                        <a:pt x="7944" y="2146"/>
                        <a:pt x="7943" y="2146"/>
                      </a:cubicBezTo>
                      <a:close/>
                      <a:moveTo>
                        <a:pt x="13570" y="2561"/>
                      </a:moveTo>
                      <a:cubicBezTo>
                        <a:pt x="13595" y="2561"/>
                        <a:pt x="13620" y="2565"/>
                        <a:pt x="13646" y="2569"/>
                      </a:cubicBezTo>
                      <a:lnTo>
                        <a:pt x="13809" y="2906"/>
                      </a:lnTo>
                      <a:lnTo>
                        <a:pt x="13809" y="2906"/>
                      </a:lnTo>
                      <a:lnTo>
                        <a:pt x="13570" y="2561"/>
                      </a:lnTo>
                      <a:close/>
                      <a:moveTo>
                        <a:pt x="12247" y="2406"/>
                      </a:moveTo>
                      <a:lnTo>
                        <a:pt x="12247" y="2406"/>
                      </a:lnTo>
                      <a:cubicBezTo>
                        <a:pt x="12276" y="2410"/>
                        <a:pt x="12306" y="2414"/>
                        <a:pt x="12340" y="2418"/>
                      </a:cubicBezTo>
                      <a:lnTo>
                        <a:pt x="12735" y="2989"/>
                      </a:lnTo>
                      <a:lnTo>
                        <a:pt x="12247" y="2406"/>
                      </a:lnTo>
                      <a:close/>
                      <a:moveTo>
                        <a:pt x="6256" y="1"/>
                      </a:moveTo>
                      <a:cubicBezTo>
                        <a:pt x="5811" y="1"/>
                        <a:pt x="5413" y="20"/>
                        <a:pt x="5093" y="59"/>
                      </a:cubicBezTo>
                      <a:cubicBezTo>
                        <a:pt x="5093" y="59"/>
                        <a:pt x="4539" y="643"/>
                        <a:pt x="3469" y="1360"/>
                      </a:cubicBezTo>
                      <a:cubicBezTo>
                        <a:pt x="1915" y="1385"/>
                        <a:pt x="1302" y="1457"/>
                        <a:pt x="1273" y="1461"/>
                      </a:cubicBezTo>
                      <a:cubicBezTo>
                        <a:pt x="1268" y="1461"/>
                        <a:pt x="1264" y="1466"/>
                        <a:pt x="1256" y="1466"/>
                      </a:cubicBezTo>
                      <a:cubicBezTo>
                        <a:pt x="1223" y="1474"/>
                        <a:pt x="395" y="1718"/>
                        <a:pt x="39" y="2020"/>
                      </a:cubicBezTo>
                      <a:cubicBezTo>
                        <a:pt x="14" y="2045"/>
                        <a:pt x="0" y="2079"/>
                        <a:pt x="4" y="2112"/>
                      </a:cubicBezTo>
                      <a:cubicBezTo>
                        <a:pt x="8" y="2121"/>
                        <a:pt x="8" y="2129"/>
                        <a:pt x="14" y="2137"/>
                      </a:cubicBezTo>
                      <a:cubicBezTo>
                        <a:pt x="28" y="2173"/>
                        <a:pt x="66" y="2197"/>
                        <a:pt x="109" y="2197"/>
                      </a:cubicBezTo>
                      <a:cubicBezTo>
                        <a:pt x="112" y="2197"/>
                        <a:pt x="115" y="2197"/>
                        <a:pt x="118" y="2196"/>
                      </a:cubicBezTo>
                      <a:cubicBezTo>
                        <a:pt x="139" y="2191"/>
                        <a:pt x="1609" y="2020"/>
                        <a:pt x="3434" y="1923"/>
                      </a:cubicBezTo>
                      <a:cubicBezTo>
                        <a:pt x="3686" y="2015"/>
                        <a:pt x="4426" y="2292"/>
                        <a:pt x="5118" y="3040"/>
                      </a:cubicBezTo>
                      <a:cubicBezTo>
                        <a:pt x="5118" y="3040"/>
                        <a:pt x="5639" y="2972"/>
                        <a:pt x="6399" y="2939"/>
                      </a:cubicBezTo>
                      <a:lnTo>
                        <a:pt x="5769" y="2209"/>
                      </a:lnTo>
                      <a:lnTo>
                        <a:pt x="5769" y="2209"/>
                      </a:lnTo>
                      <a:lnTo>
                        <a:pt x="6567" y="2931"/>
                      </a:lnTo>
                      <a:cubicBezTo>
                        <a:pt x="6786" y="2923"/>
                        <a:pt x="7021" y="2918"/>
                        <a:pt x="7267" y="2918"/>
                      </a:cubicBezTo>
                      <a:cubicBezTo>
                        <a:pt x="7766" y="2918"/>
                        <a:pt x="8310" y="2939"/>
                        <a:pt x="8850" y="2997"/>
                      </a:cubicBezTo>
                      <a:cubicBezTo>
                        <a:pt x="8825" y="2931"/>
                        <a:pt x="8800" y="2863"/>
                        <a:pt x="8771" y="2796"/>
                      </a:cubicBezTo>
                      <a:cubicBezTo>
                        <a:pt x="8645" y="2494"/>
                        <a:pt x="8490" y="2205"/>
                        <a:pt x="8490" y="2204"/>
                      </a:cubicBezTo>
                      <a:lnTo>
                        <a:pt x="8490" y="2204"/>
                      </a:lnTo>
                      <a:cubicBezTo>
                        <a:pt x="8490" y="2205"/>
                        <a:pt x="8679" y="2474"/>
                        <a:pt x="8842" y="2759"/>
                      </a:cubicBezTo>
                      <a:cubicBezTo>
                        <a:pt x="8893" y="2842"/>
                        <a:pt x="8943" y="2931"/>
                        <a:pt x="8985" y="3015"/>
                      </a:cubicBezTo>
                      <a:cubicBezTo>
                        <a:pt x="9123" y="3032"/>
                        <a:pt x="9266" y="3048"/>
                        <a:pt x="9404" y="3073"/>
                      </a:cubicBezTo>
                      <a:cubicBezTo>
                        <a:pt x="10150" y="3194"/>
                        <a:pt x="11033" y="3274"/>
                        <a:pt x="11940" y="3274"/>
                      </a:cubicBezTo>
                      <a:cubicBezTo>
                        <a:pt x="12045" y="3274"/>
                        <a:pt x="12151" y="3273"/>
                        <a:pt x="12256" y="3271"/>
                      </a:cubicBezTo>
                      <a:lnTo>
                        <a:pt x="11739" y="2443"/>
                      </a:lnTo>
                      <a:lnTo>
                        <a:pt x="12398" y="3267"/>
                      </a:lnTo>
                      <a:cubicBezTo>
                        <a:pt x="13117" y="3245"/>
                        <a:pt x="13834" y="3170"/>
                        <a:pt x="14506" y="3023"/>
                      </a:cubicBezTo>
                      <a:lnTo>
                        <a:pt x="14452" y="2805"/>
                      </a:lnTo>
                      <a:lnTo>
                        <a:pt x="14611" y="2997"/>
                      </a:lnTo>
                      <a:cubicBezTo>
                        <a:pt x="15169" y="2867"/>
                        <a:pt x="15690" y="2683"/>
                        <a:pt x="16143" y="2435"/>
                      </a:cubicBezTo>
                      <a:cubicBezTo>
                        <a:pt x="16143" y="2435"/>
                        <a:pt x="15913" y="2406"/>
                        <a:pt x="15564" y="2338"/>
                      </a:cubicBezTo>
                      <a:cubicBezTo>
                        <a:pt x="15547" y="2356"/>
                        <a:pt x="15531" y="2377"/>
                        <a:pt x="15514" y="2398"/>
                      </a:cubicBezTo>
                      <a:cubicBezTo>
                        <a:pt x="15459" y="2460"/>
                        <a:pt x="15388" y="2503"/>
                        <a:pt x="15388" y="2503"/>
                      </a:cubicBezTo>
                      <a:cubicBezTo>
                        <a:pt x="15388" y="2503"/>
                        <a:pt x="15442" y="2439"/>
                        <a:pt x="15471" y="2368"/>
                      </a:cubicBezTo>
                      <a:cubicBezTo>
                        <a:pt x="15480" y="2356"/>
                        <a:pt x="15488" y="2338"/>
                        <a:pt x="15492" y="2322"/>
                      </a:cubicBezTo>
                      <a:cubicBezTo>
                        <a:pt x="15060" y="2238"/>
                        <a:pt x="14473" y="2104"/>
                        <a:pt x="13893" y="1906"/>
                      </a:cubicBezTo>
                      <a:lnTo>
                        <a:pt x="13818" y="2129"/>
                      </a:lnTo>
                      <a:lnTo>
                        <a:pt x="13818" y="1881"/>
                      </a:lnTo>
                      <a:cubicBezTo>
                        <a:pt x="13364" y="1722"/>
                        <a:pt x="12927" y="1524"/>
                        <a:pt x="12578" y="1290"/>
                      </a:cubicBezTo>
                      <a:lnTo>
                        <a:pt x="12340" y="1738"/>
                      </a:lnTo>
                      <a:lnTo>
                        <a:pt x="12520" y="1251"/>
                      </a:lnTo>
                      <a:cubicBezTo>
                        <a:pt x="12491" y="1226"/>
                        <a:pt x="12458" y="1201"/>
                        <a:pt x="12423" y="1176"/>
                      </a:cubicBezTo>
                      <a:cubicBezTo>
                        <a:pt x="12206" y="1003"/>
                        <a:pt x="11865" y="844"/>
                        <a:pt x="11445" y="710"/>
                      </a:cubicBezTo>
                      <a:lnTo>
                        <a:pt x="10971" y="1532"/>
                      </a:lnTo>
                      <a:lnTo>
                        <a:pt x="11319" y="668"/>
                      </a:lnTo>
                      <a:cubicBezTo>
                        <a:pt x="10694" y="474"/>
                        <a:pt x="9917" y="319"/>
                        <a:pt x="9111" y="206"/>
                      </a:cubicBezTo>
                      <a:cubicBezTo>
                        <a:pt x="9040" y="302"/>
                        <a:pt x="8956" y="416"/>
                        <a:pt x="8885" y="538"/>
                      </a:cubicBezTo>
                      <a:cubicBezTo>
                        <a:pt x="8792" y="685"/>
                        <a:pt x="8712" y="840"/>
                        <a:pt x="8658" y="962"/>
                      </a:cubicBezTo>
                      <a:cubicBezTo>
                        <a:pt x="8629" y="1021"/>
                        <a:pt x="8607" y="1071"/>
                        <a:pt x="8590" y="1104"/>
                      </a:cubicBezTo>
                      <a:cubicBezTo>
                        <a:pt x="8578" y="1138"/>
                        <a:pt x="8569" y="1159"/>
                        <a:pt x="8569" y="1159"/>
                      </a:cubicBezTo>
                      <a:cubicBezTo>
                        <a:pt x="8569" y="1159"/>
                        <a:pt x="8573" y="1138"/>
                        <a:pt x="8586" y="1100"/>
                      </a:cubicBezTo>
                      <a:cubicBezTo>
                        <a:pt x="8594" y="1067"/>
                        <a:pt x="8611" y="1012"/>
                        <a:pt x="8633" y="949"/>
                      </a:cubicBezTo>
                      <a:cubicBezTo>
                        <a:pt x="8674" y="823"/>
                        <a:pt x="8737" y="660"/>
                        <a:pt x="8809" y="500"/>
                      </a:cubicBezTo>
                      <a:cubicBezTo>
                        <a:pt x="8863" y="391"/>
                        <a:pt x="8918" y="282"/>
                        <a:pt x="8968" y="189"/>
                      </a:cubicBezTo>
                      <a:cubicBezTo>
                        <a:pt x="8242" y="93"/>
                        <a:pt x="7495" y="34"/>
                        <a:pt x="6815" y="13"/>
                      </a:cubicBezTo>
                      <a:lnTo>
                        <a:pt x="6815" y="13"/>
                      </a:lnTo>
                      <a:lnTo>
                        <a:pt x="6823" y="21"/>
                      </a:lnTo>
                      <a:cubicBezTo>
                        <a:pt x="6823" y="21"/>
                        <a:pt x="6575" y="290"/>
                        <a:pt x="6302" y="529"/>
                      </a:cubicBezTo>
                      <a:cubicBezTo>
                        <a:pt x="6034" y="773"/>
                        <a:pt x="5740" y="982"/>
                        <a:pt x="5740" y="982"/>
                      </a:cubicBezTo>
                      <a:cubicBezTo>
                        <a:pt x="5740" y="982"/>
                        <a:pt x="6009" y="739"/>
                        <a:pt x="6244" y="470"/>
                      </a:cubicBezTo>
                      <a:cubicBezTo>
                        <a:pt x="6403" y="294"/>
                        <a:pt x="6546" y="114"/>
                        <a:pt x="6630" y="5"/>
                      </a:cubicBezTo>
                      <a:cubicBezTo>
                        <a:pt x="6502" y="2"/>
                        <a:pt x="6377" y="1"/>
                        <a:pt x="6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60;p61"/>
                <p:cNvSpPr/>
                <p:nvPr/>
              </p:nvSpPr>
              <p:spPr>
                <a:xfrm>
                  <a:off x="2087373" y="1840892"/>
                  <a:ext cx="2227961" cy="147201"/>
                </a:xfrm>
                <a:custGeom>
                  <a:avLst/>
                  <a:gdLst/>
                  <a:ahLst/>
                  <a:cxnLst/>
                  <a:rect l="l" t="t" r="r" b="b"/>
                  <a:pathLst>
                    <a:path w="12865" h="850" extrusionOk="0">
                      <a:moveTo>
                        <a:pt x="4652" y="1"/>
                      </a:moveTo>
                      <a:cubicBezTo>
                        <a:pt x="4460" y="1"/>
                        <a:pt x="4266" y="1"/>
                        <a:pt x="4078" y="5"/>
                      </a:cubicBezTo>
                      <a:cubicBezTo>
                        <a:pt x="3700" y="9"/>
                        <a:pt x="3330" y="26"/>
                        <a:pt x="2986" y="47"/>
                      </a:cubicBezTo>
                      <a:cubicBezTo>
                        <a:pt x="2637" y="68"/>
                        <a:pt x="2309" y="94"/>
                        <a:pt x="2007" y="119"/>
                      </a:cubicBezTo>
                      <a:cubicBezTo>
                        <a:pt x="1856" y="131"/>
                        <a:pt x="1714" y="148"/>
                        <a:pt x="1575" y="160"/>
                      </a:cubicBezTo>
                      <a:cubicBezTo>
                        <a:pt x="1441" y="173"/>
                        <a:pt x="1311" y="185"/>
                        <a:pt x="1185" y="198"/>
                      </a:cubicBezTo>
                      <a:cubicBezTo>
                        <a:pt x="941" y="228"/>
                        <a:pt x="727" y="253"/>
                        <a:pt x="555" y="274"/>
                      </a:cubicBezTo>
                      <a:cubicBezTo>
                        <a:pt x="379" y="295"/>
                        <a:pt x="240" y="311"/>
                        <a:pt x="148" y="324"/>
                      </a:cubicBezTo>
                      <a:cubicBezTo>
                        <a:pt x="51" y="336"/>
                        <a:pt x="1" y="346"/>
                        <a:pt x="1" y="346"/>
                      </a:cubicBezTo>
                      <a:cubicBezTo>
                        <a:pt x="1" y="346"/>
                        <a:pt x="202" y="328"/>
                        <a:pt x="555" y="295"/>
                      </a:cubicBezTo>
                      <a:cubicBezTo>
                        <a:pt x="908" y="261"/>
                        <a:pt x="1412" y="220"/>
                        <a:pt x="2012" y="177"/>
                      </a:cubicBezTo>
                      <a:cubicBezTo>
                        <a:pt x="2314" y="156"/>
                        <a:pt x="2642" y="135"/>
                        <a:pt x="2990" y="123"/>
                      </a:cubicBezTo>
                      <a:cubicBezTo>
                        <a:pt x="3334" y="110"/>
                        <a:pt x="3700" y="98"/>
                        <a:pt x="4078" y="94"/>
                      </a:cubicBezTo>
                      <a:cubicBezTo>
                        <a:pt x="4266" y="90"/>
                        <a:pt x="4460" y="90"/>
                        <a:pt x="4652" y="90"/>
                      </a:cubicBezTo>
                      <a:cubicBezTo>
                        <a:pt x="4850" y="94"/>
                        <a:pt x="5043" y="98"/>
                        <a:pt x="5245" y="106"/>
                      </a:cubicBezTo>
                      <a:cubicBezTo>
                        <a:pt x="5442" y="110"/>
                        <a:pt x="5640" y="123"/>
                        <a:pt x="5841" y="131"/>
                      </a:cubicBezTo>
                      <a:lnTo>
                        <a:pt x="6446" y="169"/>
                      </a:lnTo>
                      <a:cubicBezTo>
                        <a:pt x="6844" y="198"/>
                        <a:pt x="7247" y="228"/>
                        <a:pt x="7642" y="266"/>
                      </a:cubicBezTo>
                      <a:cubicBezTo>
                        <a:pt x="8041" y="299"/>
                        <a:pt x="8427" y="342"/>
                        <a:pt x="8804" y="379"/>
                      </a:cubicBezTo>
                      <a:cubicBezTo>
                        <a:pt x="8994" y="400"/>
                        <a:pt x="9178" y="421"/>
                        <a:pt x="9359" y="437"/>
                      </a:cubicBezTo>
                      <a:cubicBezTo>
                        <a:pt x="9539" y="458"/>
                        <a:pt x="9715" y="480"/>
                        <a:pt x="9888" y="497"/>
                      </a:cubicBezTo>
                      <a:cubicBezTo>
                        <a:pt x="10232" y="538"/>
                        <a:pt x="10560" y="576"/>
                        <a:pt x="10858" y="614"/>
                      </a:cubicBezTo>
                      <a:cubicBezTo>
                        <a:pt x="11459" y="685"/>
                        <a:pt x="11962" y="745"/>
                        <a:pt x="12310" y="790"/>
                      </a:cubicBezTo>
                      <a:cubicBezTo>
                        <a:pt x="12486" y="807"/>
                        <a:pt x="12625" y="824"/>
                        <a:pt x="12718" y="832"/>
                      </a:cubicBezTo>
                      <a:cubicBezTo>
                        <a:pt x="12814" y="845"/>
                        <a:pt x="12864" y="849"/>
                        <a:pt x="12864" y="849"/>
                      </a:cubicBezTo>
                      <a:cubicBezTo>
                        <a:pt x="12864" y="849"/>
                        <a:pt x="12663" y="820"/>
                        <a:pt x="12315" y="770"/>
                      </a:cubicBezTo>
                      <a:cubicBezTo>
                        <a:pt x="12139" y="745"/>
                        <a:pt x="11928" y="714"/>
                        <a:pt x="11685" y="677"/>
                      </a:cubicBezTo>
                      <a:cubicBezTo>
                        <a:pt x="11441" y="644"/>
                        <a:pt x="11164" y="601"/>
                        <a:pt x="10866" y="559"/>
                      </a:cubicBezTo>
                      <a:cubicBezTo>
                        <a:pt x="10564" y="522"/>
                        <a:pt x="10240" y="476"/>
                        <a:pt x="9897" y="429"/>
                      </a:cubicBezTo>
                      <a:cubicBezTo>
                        <a:pt x="9552" y="387"/>
                        <a:pt x="9191" y="342"/>
                        <a:pt x="8814" y="295"/>
                      </a:cubicBezTo>
                      <a:cubicBezTo>
                        <a:pt x="8436" y="253"/>
                        <a:pt x="8049" y="211"/>
                        <a:pt x="7650" y="177"/>
                      </a:cubicBezTo>
                      <a:cubicBezTo>
                        <a:pt x="7256" y="135"/>
                        <a:pt x="6853" y="106"/>
                        <a:pt x="6450" y="72"/>
                      </a:cubicBezTo>
                      <a:lnTo>
                        <a:pt x="5845" y="34"/>
                      </a:lnTo>
                      <a:cubicBezTo>
                        <a:pt x="5644" y="26"/>
                        <a:pt x="5446" y="14"/>
                        <a:pt x="5245" y="9"/>
                      </a:cubicBezTo>
                      <a:cubicBezTo>
                        <a:pt x="5047" y="1"/>
                        <a:pt x="4850" y="1"/>
                        <a:pt x="4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aphicFrame>
        <p:nvGraphicFramePr>
          <p:cNvPr id="40" name="رسم تخطيطي 39"/>
          <p:cNvGraphicFramePr/>
          <p:nvPr>
            <p:extLst>
              <p:ext uri="{D42A27DB-BD31-4B8C-83A1-F6EECF244321}">
                <p14:modId xmlns:p14="http://schemas.microsoft.com/office/powerpoint/2010/main" val="1083809172"/>
              </p:ext>
            </p:extLst>
          </p:nvPr>
        </p:nvGraphicFramePr>
        <p:xfrm>
          <a:off x="69742" y="441701"/>
          <a:ext cx="7550258" cy="45255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1334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2" name="مستطيل ذو زاويتين مستديرتين في نفس الجانب 1"/>
          <p:cNvSpPr/>
          <p:nvPr/>
        </p:nvSpPr>
        <p:spPr>
          <a:xfrm>
            <a:off x="1968284" y="395207"/>
            <a:ext cx="5075695" cy="743918"/>
          </a:xfrm>
          <a:prstGeom prst="round2SameRect">
            <a:avLst/>
          </a:prstGeom>
          <a:solidFill>
            <a:srgbClr val="336699"/>
          </a:solidFill>
        </p:spPr>
        <p:style>
          <a:lnRef idx="0">
            <a:schemeClr val="accent2"/>
          </a:lnRef>
          <a:fillRef idx="3">
            <a:schemeClr val="accent2"/>
          </a:fillRef>
          <a:effectRef idx="3">
            <a:schemeClr val="accent2"/>
          </a:effectRef>
          <a:fontRef idx="minor">
            <a:schemeClr val="lt1"/>
          </a:fontRef>
        </p:style>
        <p:txBody>
          <a:bodyPr rtlCol="1" anchor="ctr"/>
          <a:lstStyle/>
          <a:p>
            <a:pPr algn="ctr"/>
            <a:endParaRPr lang="ar-SA"/>
          </a:p>
        </p:txBody>
      </p:sp>
      <p:sp>
        <p:nvSpPr>
          <p:cNvPr id="1165" name="Google Shape;1165;p62"/>
          <p:cNvSpPr txBox="1">
            <a:spLocks noGrp="1"/>
          </p:cNvSpPr>
          <p:nvPr>
            <p:ph type="title"/>
          </p:nvPr>
        </p:nvSpPr>
        <p:spPr>
          <a:xfrm>
            <a:off x="634759" y="352035"/>
            <a:ext cx="7704000" cy="572700"/>
          </a:xfrm>
          <a:prstGeom prst="rect">
            <a:avLst/>
          </a:prstGeom>
        </p:spPr>
        <p:txBody>
          <a:bodyPr spcFirstLastPara="1" wrap="square" lIns="36000" tIns="36000" rIns="36000" bIns="36000" anchor="t" anchorCtr="0">
            <a:noAutofit/>
          </a:bodyPr>
          <a:lstStyle/>
          <a:p>
            <a:pPr lvl="0"/>
            <a:r>
              <a:rPr lang="ar-IQ" sz="4400" dirty="0">
                <a:solidFill>
                  <a:schemeClr val="bg2">
                    <a:lumMod val="40000"/>
                    <a:lumOff val="60000"/>
                  </a:schemeClr>
                </a:solidFill>
                <a:effectLst>
                  <a:outerShdw blurRad="38100" dist="38100" dir="2700000" algn="tl">
                    <a:srgbClr val="000000">
                      <a:alpha val="43137"/>
                    </a:srgbClr>
                  </a:outerShdw>
                </a:effectLst>
              </a:rPr>
              <a:t>نهاية حكم حمورابي</a:t>
            </a:r>
            <a:br>
              <a:rPr lang="ar-IQ" sz="4000" dirty="0">
                <a:solidFill>
                  <a:schemeClr val="bg2">
                    <a:lumMod val="40000"/>
                    <a:lumOff val="60000"/>
                  </a:schemeClr>
                </a:solidFill>
                <a:effectLst>
                  <a:outerShdw blurRad="38100" dist="38100" dir="2700000" algn="tl">
                    <a:srgbClr val="000000">
                      <a:alpha val="43137"/>
                    </a:srgbClr>
                  </a:outerShdw>
                </a:effectLst>
              </a:rPr>
            </a:br>
            <a:endParaRPr sz="4000" dirty="0">
              <a:solidFill>
                <a:schemeClr val="bg2">
                  <a:lumMod val="40000"/>
                  <a:lumOff val="60000"/>
                </a:schemeClr>
              </a:solidFill>
              <a:effectLst>
                <a:outerShdw blurRad="38100" dist="38100" dir="2700000" algn="tl">
                  <a:srgbClr val="000000">
                    <a:alpha val="43137"/>
                  </a:srgbClr>
                </a:outerShdw>
              </a:effectLst>
            </a:endParaRPr>
          </a:p>
        </p:txBody>
      </p:sp>
      <p:sp>
        <p:nvSpPr>
          <p:cNvPr id="1166" name="Google Shape;1166;p62"/>
          <p:cNvSpPr txBox="1">
            <a:spLocks noGrp="1"/>
          </p:cNvSpPr>
          <p:nvPr>
            <p:ph type="body" idx="1"/>
          </p:nvPr>
        </p:nvSpPr>
        <p:spPr>
          <a:xfrm>
            <a:off x="201478" y="1457274"/>
            <a:ext cx="4284722" cy="3207715"/>
          </a:xfrm>
          <a:prstGeom prst="rect">
            <a:avLst/>
          </a:prstGeom>
        </p:spPr>
        <p:txBody>
          <a:bodyPr spcFirstLastPara="1" wrap="square" lIns="36000" tIns="36000" rIns="36000" bIns="36000" anchor="t" anchorCtr="0">
            <a:noAutofit/>
          </a:bodyPr>
          <a:lstStyle/>
          <a:p>
            <a:pPr marL="139700" indent="0" algn="ctr">
              <a:buNone/>
            </a:pPr>
            <a:r>
              <a:rPr lang="ar-IQ" sz="2600" dirty="0">
                <a:solidFill>
                  <a:schemeClr val="bg2">
                    <a:lumMod val="60000"/>
                    <a:lumOff val="40000"/>
                  </a:schemeClr>
                </a:solidFill>
                <a:latin typeface="AL - QASSAM-BD" panose="02010000000000000000" pitchFamily="2" charset="-78"/>
                <a:cs typeface="AL - QASSAM-BD" panose="02010000000000000000" pitchFamily="2" charset="-78"/>
              </a:rPr>
              <a:t>انهارت مملكة حمورابي بعد وفاته، سنة 1595 قبل الميلاد، اذ أسقط الحاكم الحيثي </a:t>
            </a:r>
            <a:r>
              <a:rPr lang="ar-IQ" sz="2600" dirty="0" err="1">
                <a:solidFill>
                  <a:schemeClr val="bg2">
                    <a:lumMod val="60000"/>
                    <a:lumOff val="40000"/>
                  </a:schemeClr>
                </a:solidFill>
                <a:latin typeface="AL - QASSAM-BD" panose="02010000000000000000" pitchFamily="2" charset="-78"/>
                <a:cs typeface="AL - QASSAM-BD" panose="02010000000000000000" pitchFamily="2" charset="-78"/>
              </a:rPr>
              <a:t>مرسيلي</a:t>
            </a:r>
            <a:r>
              <a:rPr lang="ar-IQ" sz="2600" dirty="0">
                <a:solidFill>
                  <a:schemeClr val="bg2">
                    <a:lumMod val="60000"/>
                    <a:lumOff val="40000"/>
                  </a:schemeClr>
                </a:solidFill>
                <a:latin typeface="AL - QASSAM-BD" panose="02010000000000000000" pitchFamily="2" charset="-78"/>
                <a:cs typeface="AL - QASSAM-BD" panose="02010000000000000000" pitchFamily="2" charset="-78"/>
              </a:rPr>
              <a:t> الأول بابل منهياً حكم سلالة حمورابي ، فقد استولى الحيثيون على تمثال </a:t>
            </a:r>
            <a:r>
              <a:rPr lang="ar-IQ" sz="2600" dirty="0" err="1">
                <a:solidFill>
                  <a:schemeClr val="bg2">
                    <a:lumMod val="60000"/>
                    <a:lumOff val="40000"/>
                  </a:schemeClr>
                </a:solidFill>
                <a:latin typeface="AL - QASSAM-BD" panose="02010000000000000000" pitchFamily="2" charset="-78"/>
                <a:cs typeface="AL - QASSAM-BD" panose="02010000000000000000" pitchFamily="2" charset="-78"/>
              </a:rPr>
              <a:t>مردوخ</a:t>
            </a:r>
            <a:r>
              <a:rPr lang="ar-IQ" sz="2600" dirty="0">
                <a:solidFill>
                  <a:schemeClr val="bg2">
                    <a:lumMod val="60000"/>
                    <a:lumOff val="40000"/>
                  </a:schemeClr>
                </a:solidFill>
                <a:latin typeface="AL - QASSAM-BD" panose="02010000000000000000" pitchFamily="2" charset="-78"/>
                <a:cs typeface="AL - QASSAM-BD" panose="02010000000000000000" pitchFamily="2" charset="-78"/>
              </a:rPr>
              <a:t> الذي كان من أهم </a:t>
            </a:r>
            <a:r>
              <a:rPr lang="ar-IQ" sz="2600" dirty="0" err="1">
                <a:solidFill>
                  <a:schemeClr val="bg2">
                    <a:lumMod val="60000"/>
                    <a:lumOff val="40000"/>
                  </a:schemeClr>
                </a:solidFill>
                <a:latin typeface="AL - QASSAM-BD" panose="02010000000000000000" pitchFamily="2" charset="-78"/>
                <a:cs typeface="AL - QASSAM-BD" panose="02010000000000000000" pitchFamily="2" charset="-78"/>
              </a:rPr>
              <a:t>آلالهة</a:t>
            </a:r>
            <a:r>
              <a:rPr lang="ar-IQ" sz="2600" dirty="0">
                <a:solidFill>
                  <a:schemeClr val="bg2">
                    <a:lumMod val="60000"/>
                    <a:lumOff val="40000"/>
                  </a:schemeClr>
                </a:solidFill>
                <a:latin typeface="AL - QASSAM-BD" panose="02010000000000000000" pitchFamily="2" charset="-78"/>
                <a:cs typeface="AL - QASSAM-BD" panose="02010000000000000000" pitchFamily="2" charset="-78"/>
              </a:rPr>
              <a:t> التي عبدها البابليين القدماء. </a:t>
            </a:r>
          </a:p>
        </p:txBody>
      </p:sp>
      <p:sp>
        <p:nvSpPr>
          <p:cNvPr id="1167" name="Google Shape;1167;p62"/>
          <p:cNvSpPr/>
          <p:nvPr/>
        </p:nvSpPr>
        <p:spPr>
          <a:xfrm>
            <a:off x="5234247" y="1264099"/>
            <a:ext cx="732896" cy="896046"/>
          </a:xfrm>
          <a:custGeom>
            <a:avLst/>
            <a:gdLst/>
            <a:ahLst/>
            <a:cxnLst/>
            <a:rect l="l" t="t" r="r" b="b"/>
            <a:pathLst>
              <a:path w="17425" h="21304" extrusionOk="0">
                <a:moveTo>
                  <a:pt x="12025" y="287"/>
                </a:moveTo>
                <a:lnTo>
                  <a:pt x="12483" y="526"/>
                </a:lnTo>
                <a:lnTo>
                  <a:pt x="11571" y="1227"/>
                </a:lnTo>
                <a:lnTo>
                  <a:pt x="12025" y="287"/>
                </a:lnTo>
                <a:close/>
                <a:moveTo>
                  <a:pt x="12394" y="2016"/>
                </a:moveTo>
                <a:cubicBezTo>
                  <a:pt x="13003" y="2444"/>
                  <a:pt x="13545" y="2944"/>
                  <a:pt x="14011" y="3502"/>
                </a:cubicBezTo>
                <a:cubicBezTo>
                  <a:pt x="13507" y="2986"/>
                  <a:pt x="12936" y="2533"/>
                  <a:pt x="12311" y="2159"/>
                </a:cubicBezTo>
                <a:lnTo>
                  <a:pt x="12394" y="2016"/>
                </a:lnTo>
                <a:close/>
                <a:moveTo>
                  <a:pt x="13037" y="4124"/>
                </a:moveTo>
                <a:cubicBezTo>
                  <a:pt x="13113" y="4271"/>
                  <a:pt x="13188" y="4418"/>
                  <a:pt x="13264" y="4577"/>
                </a:cubicBezTo>
                <a:cubicBezTo>
                  <a:pt x="13125" y="4506"/>
                  <a:pt x="12982" y="4434"/>
                  <a:pt x="12827" y="4359"/>
                </a:cubicBezTo>
                <a:cubicBezTo>
                  <a:pt x="12823" y="4355"/>
                  <a:pt x="12819" y="4355"/>
                  <a:pt x="12815" y="4351"/>
                </a:cubicBezTo>
                <a:cubicBezTo>
                  <a:pt x="12902" y="4258"/>
                  <a:pt x="12978" y="4182"/>
                  <a:pt x="13037" y="4124"/>
                </a:cubicBezTo>
                <a:close/>
                <a:moveTo>
                  <a:pt x="8032" y="1987"/>
                </a:moveTo>
                <a:cubicBezTo>
                  <a:pt x="8075" y="2016"/>
                  <a:pt x="8141" y="2066"/>
                  <a:pt x="8230" y="2130"/>
                </a:cubicBezTo>
                <a:cubicBezTo>
                  <a:pt x="8305" y="2188"/>
                  <a:pt x="8402" y="2256"/>
                  <a:pt x="8515" y="2327"/>
                </a:cubicBezTo>
                <a:cubicBezTo>
                  <a:pt x="8629" y="2403"/>
                  <a:pt x="8755" y="2490"/>
                  <a:pt x="8897" y="2574"/>
                </a:cubicBezTo>
                <a:cubicBezTo>
                  <a:pt x="9036" y="2663"/>
                  <a:pt x="9191" y="2755"/>
                  <a:pt x="9354" y="2851"/>
                </a:cubicBezTo>
                <a:cubicBezTo>
                  <a:pt x="9519" y="2944"/>
                  <a:pt x="9691" y="3049"/>
                  <a:pt x="9875" y="3145"/>
                </a:cubicBezTo>
                <a:cubicBezTo>
                  <a:pt x="9918" y="3167"/>
                  <a:pt x="9964" y="3192"/>
                  <a:pt x="10005" y="3217"/>
                </a:cubicBezTo>
                <a:cubicBezTo>
                  <a:pt x="9964" y="3254"/>
                  <a:pt x="9922" y="3297"/>
                  <a:pt x="9879" y="3343"/>
                </a:cubicBezTo>
                <a:cubicBezTo>
                  <a:pt x="9678" y="3544"/>
                  <a:pt x="9464" y="3783"/>
                  <a:pt x="9246" y="4056"/>
                </a:cubicBezTo>
                <a:cubicBezTo>
                  <a:pt x="9040" y="4312"/>
                  <a:pt x="8825" y="4598"/>
                  <a:pt x="8608" y="4905"/>
                </a:cubicBezTo>
                <a:cubicBezTo>
                  <a:pt x="8439" y="4816"/>
                  <a:pt x="8271" y="4728"/>
                  <a:pt x="8108" y="4640"/>
                </a:cubicBezTo>
                <a:cubicBezTo>
                  <a:pt x="7810" y="4476"/>
                  <a:pt x="7521" y="4321"/>
                  <a:pt x="7247" y="4166"/>
                </a:cubicBezTo>
                <a:cubicBezTo>
                  <a:pt x="6978" y="4015"/>
                  <a:pt x="6723" y="3864"/>
                  <a:pt x="6492" y="3725"/>
                </a:cubicBezTo>
                <a:cubicBezTo>
                  <a:pt x="6463" y="3704"/>
                  <a:pt x="6437" y="3688"/>
                  <a:pt x="6407" y="3670"/>
                </a:cubicBezTo>
                <a:cubicBezTo>
                  <a:pt x="6449" y="3616"/>
                  <a:pt x="6492" y="3566"/>
                  <a:pt x="6529" y="3511"/>
                </a:cubicBezTo>
                <a:cubicBezTo>
                  <a:pt x="6583" y="3448"/>
                  <a:pt x="6634" y="3389"/>
                  <a:pt x="6680" y="3326"/>
                </a:cubicBezTo>
                <a:cubicBezTo>
                  <a:pt x="6731" y="3267"/>
                  <a:pt x="6781" y="3209"/>
                  <a:pt x="6827" y="3153"/>
                </a:cubicBezTo>
                <a:cubicBezTo>
                  <a:pt x="6878" y="3095"/>
                  <a:pt x="6924" y="3041"/>
                  <a:pt x="6974" y="2990"/>
                </a:cubicBezTo>
                <a:cubicBezTo>
                  <a:pt x="7062" y="2881"/>
                  <a:pt x="7159" y="2785"/>
                  <a:pt x="7243" y="2692"/>
                </a:cubicBezTo>
                <a:cubicBezTo>
                  <a:pt x="7420" y="2508"/>
                  <a:pt x="7583" y="2360"/>
                  <a:pt x="7717" y="2239"/>
                </a:cubicBezTo>
                <a:cubicBezTo>
                  <a:pt x="7848" y="2130"/>
                  <a:pt x="7953" y="2041"/>
                  <a:pt x="8032" y="1987"/>
                </a:cubicBezTo>
                <a:close/>
                <a:moveTo>
                  <a:pt x="10056" y="3242"/>
                </a:moveTo>
                <a:cubicBezTo>
                  <a:pt x="10182" y="3310"/>
                  <a:pt x="10308" y="3380"/>
                  <a:pt x="10438" y="3444"/>
                </a:cubicBezTo>
                <a:cubicBezTo>
                  <a:pt x="10631" y="3544"/>
                  <a:pt x="10829" y="3645"/>
                  <a:pt x="11026" y="3742"/>
                </a:cubicBezTo>
                <a:cubicBezTo>
                  <a:pt x="11228" y="3839"/>
                  <a:pt x="11425" y="3930"/>
                  <a:pt x="11622" y="4023"/>
                </a:cubicBezTo>
                <a:cubicBezTo>
                  <a:pt x="11819" y="4120"/>
                  <a:pt x="12012" y="4203"/>
                  <a:pt x="12201" y="4287"/>
                </a:cubicBezTo>
                <a:cubicBezTo>
                  <a:pt x="12357" y="4359"/>
                  <a:pt x="12503" y="4418"/>
                  <a:pt x="12646" y="4481"/>
                </a:cubicBezTo>
                <a:cubicBezTo>
                  <a:pt x="12533" y="4602"/>
                  <a:pt x="12407" y="4746"/>
                  <a:pt x="12268" y="4909"/>
                </a:cubicBezTo>
                <a:cubicBezTo>
                  <a:pt x="12181" y="5010"/>
                  <a:pt x="12092" y="5127"/>
                  <a:pt x="11995" y="5244"/>
                </a:cubicBezTo>
                <a:cubicBezTo>
                  <a:pt x="11904" y="5366"/>
                  <a:pt x="11811" y="5496"/>
                  <a:pt x="11710" y="5631"/>
                </a:cubicBezTo>
                <a:cubicBezTo>
                  <a:pt x="11613" y="5769"/>
                  <a:pt x="11513" y="5912"/>
                  <a:pt x="11412" y="6059"/>
                </a:cubicBezTo>
                <a:cubicBezTo>
                  <a:pt x="11375" y="6118"/>
                  <a:pt x="11336" y="6176"/>
                  <a:pt x="11299" y="6236"/>
                </a:cubicBezTo>
                <a:cubicBezTo>
                  <a:pt x="11189" y="6185"/>
                  <a:pt x="11084" y="6139"/>
                  <a:pt x="10976" y="6089"/>
                </a:cubicBezTo>
                <a:cubicBezTo>
                  <a:pt x="10652" y="5938"/>
                  <a:pt x="10325" y="5782"/>
                  <a:pt x="10001" y="5622"/>
                </a:cubicBezTo>
                <a:cubicBezTo>
                  <a:pt x="9678" y="5463"/>
                  <a:pt x="9350" y="5295"/>
                  <a:pt x="9036" y="5131"/>
                </a:cubicBezTo>
                <a:cubicBezTo>
                  <a:pt x="8926" y="5073"/>
                  <a:pt x="8821" y="5018"/>
                  <a:pt x="8713" y="4959"/>
                </a:cubicBezTo>
                <a:cubicBezTo>
                  <a:pt x="8918" y="4657"/>
                  <a:pt x="9120" y="4372"/>
                  <a:pt x="9321" y="4116"/>
                </a:cubicBezTo>
                <a:cubicBezTo>
                  <a:pt x="9531" y="3839"/>
                  <a:pt x="9732" y="3595"/>
                  <a:pt x="9922" y="3385"/>
                </a:cubicBezTo>
                <a:cubicBezTo>
                  <a:pt x="9968" y="3335"/>
                  <a:pt x="10009" y="3289"/>
                  <a:pt x="10056" y="3242"/>
                </a:cubicBezTo>
                <a:close/>
                <a:moveTo>
                  <a:pt x="12764" y="1806"/>
                </a:moveTo>
                <a:lnTo>
                  <a:pt x="12764" y="1806"/>
                </a:lnTo>
                <a:cubicBezTo>
                  <a:pt x="12764" y="1806"/>
                  <a:pt x="12780" y="1814"/>
                  <a:pt x="12819" y="1840"/>
                </a:cubicBezTo>
                <a:cubicBezTo>
                  <a:pt x="12852" y="1861"/>
                  <a:pt x="12902" y="1894"/>
                  <a:pt x="12966" y="1944"/>
                </a:cubicBezTo>
                <a:cubicBezTo>
                  <a:pt x="13032" y="1987"/>
                  <a:pt x="13104" y="2045"/>
                  <a:pt x="13192" y="2113"/>
                </a:cubicBezTo>
                <a:cubicBezTo>
                  <a:pt x="13276" y="2184"/>
                  <a:pt x="13377" y="2256"/>
                  <a:pt x="13474" y="2347"/>
                </a:cubicBezTo>
                <a:cubicBezTo>
                  <a:pt x="13528" y="2390"/>
                  <a:pt x="13578" y="2440"/>
                  <a:pt x="13633" y="2486"/>
                </a:cubicBezTo>
                <a:cubicBezTo>
                  <a:pt x="13687" y="2537"/>
                  <a:pt x="13743" y="2587"/>
                  <a:pt x="13797" y="2642"/>
                </a:cubicBezTo>
                <a:cubicBezTo>
                  <a:pt x="13910" y="2746"/>
                  <a:pt x="14020" y="2864"/>
                  <a:pt x="14137" y="2986"/>
                </a:cubicBezTo>
                <a:cubicBezTo>
                  <a:pt x="14191" y="3049"/>
                  <a:pt x="14250" y="3116"/>
                  <a:pt x="14309" y="3179"/>
                </a:cubicBezTo>
                <a:cubicBezTo>
                  <a:pt x="14363" y="3246"/>
                  <a:pt x="14427" y="3310"/>
                  <a:pt x="14477" y="3380"/>
                </a:cubicBezTo>
                <a:cubicBezTo>
                  <a:pt x="14586" y="3519"/>
                  <a:pt x="14704" y="3657"/>
                  <a:pt x="14805" y="3804"/>
                </a:cubicBezTo>
                <a:cubicBezTo>
                  <a:pt x="14855" y="3880"/>
                  <a:pt x="14909" y="3952"/>
                  <a:pt x="14960" y="4027"/>
                </a:cubicBezTo>
                <a:cubicBezTo>
                  <a:pt x="15010" y="4103"/>
                  <a:pt x="15056" y="4178"/>
                  <a:pt x="15103" y="4254"/>
                </a:cubicBezTo>
                <a:cubicBezTo>
                  <a:pt x="15148" y="4329"/>
                  <a:pt x="15195" y="4401"/>
                  <a:pt x="15241" y="4476"/>
                </a:cubicBezTo>
                <a:cubicBezTo>
                  <a:pt x="15279" y="4556"/>
                  <a:pt x="15320" y="4632"/>
                  <a:pt x="15363" y="4703"/>
                </a:cubicBezTo>
                <a:cubicBezTo>
                  <a:pt x="15400" y="4779"/>
                  <a:pt x="15442" y="4850"/>
                  <a:pt x="15476" y="4926"/>
                </a:cubicBezTo>
                <a:cubicBezTo>
                  <a:pt x="15510" y="5001"/>
                  <a:pt x="15539" y="5073"/>
                  <a:pt x="15572" y="5144"/>
                </a:cubicBezTo>
                <a:cubicBezTo>
                  <a:pt x="15602" y="5215"/>
                  <a:pt x="15632" y="5283"/>
                  <a:pt x="15661" y="5350"/>
                </a:cubicBezTo>
                <a:cubicBezTo>
                  <a:pt x="15690" y="5417"/>
                  <a:pt x="15711" y="5484"/>
                  <a:pt x="15733" y="5547"/>
                </a:cubicBezTo>
                <a:cubicBezTo>
                  <a:pt x="15778" y="5673"/>
                  <a:pt x="15816" y="5790"/>
                  <a:pt x="15849" y="5895"/>
                </a:cubicBezTo>
                <a:cubicBezTo>
                  <a:pt x="15875" y="6000"/>
                  <a:pt x="15900" y="6093"/>
                  <a:pt x="15917" y="6172"/>
                </a:cubicBezTo>
                <a:cubicBezTo>
                  <a:pt x="15954" y="6323"/>
                  <a:pt x="15971" y="6412"/>
                  <a:pt x="15971" y="6412"/>
                </a:cubicBezTo>
                <a:cubicBezTo>
                  <a:pt x="15971" y="6412"/>
                  <a:pt x="15942" y="6327"/>
                  <a:pt x="15888" y="6181"/>
                </a:cubicBezTo>
                <a:cubicBezTo>
                  <a:pt x="15863" y="6106"/>
                  <a:pt x="15828" y="6017"/>
                  <a:pt x="15791" y="5916"/>
                </a:cubicBezTo>
                <a:cubicBezTo>
                  <a:pt x="15749" y="5816"/>
                  <a:pt x="15698" y="5707"/>
                  <a:pt x="15644" y="5581"/>
                </a:cubicBezTo>
                <a:cubicBezTo>
                  <a:pt x="15619" y="5521"/>
                  <a:pt x="15594" y="5459"/>
                  <a:pt x="15560" y="5391"/>
                </a:cubicBezTo>
                <a:cubicBezTo>
                  <a:pt x="15531" y="5329"/>
                  <a:pt x="15497" y="5261"/>
                  <a:pt x="15460" y="5194"/>
                </a:cubicBezTo>
                <a:cubicBezTo>
                  <a:pt x="15425" y="5127"/>
                  <a:pt x="15392" y="5056"/>
                  <a:pt x="15355" y="4988"/>
                </a:cubicBezTo>
                <a:cubicBezTo>
                  <a:pt x="15316" y="4917"/>
                  <a:pt x="15274" y="4846"/>
                  <a:pt x="15233" y="4775"/>
                </a:cubicBezTo>
                <a:cubicBezTo>
                  <a:pt x="15191" y="4703"/>
                  <a:pt x="15148" y="4628"/>
                  <a:pt x="15107" y="4556"/>
                </a:cubicBezTo>
                <a:cubicBezTo>
                  <a:pt x="15061" y="4485"/>
                  <a:pt x="15014" y="4409"/>
                  <a:pt x="14968" y="4337"/>
                </a:cubicBezTo>
                <a:cubicBezTo>
                  <a:pt x="14921" y="4267"/>
                  <a:pt x="14876" y="4191"/>
                  <a:pt x="14826" y="4116"/>
                </a:cubicBezTo>
                <a:cubicBezTo>
                  <a:pt x="14775" y="4044"/>
                  <a:pt x="14725" y="3973"/>
                  <a:pt x="14670" y="3901"/>
                </a:cubicBezTo>
                <a:cubicBezTo>
                  <a:pt x="14574" y="3754"/>
                  <a:pt x="14460" y="3616"/>
                  <a:pt x="14355" y="3477"/>
                </a:cubicBezTo>
                <a:cubicBezTo>
                  <a:pt x="14246" y="3343"/>
                  <a:pt x="14137" y="3213"/>
                  <a:pt x="14028" y="3083"/>
                </a:cubicBezTo>
                <a:cubicBezTo>
                  <a:pt x="13914" y="2961"/>
                  <a:pt x="13813" y="2835"/>
                  <a:pt x="13708" y="2725"/>
                </a:cubicBezTo>
                <a:cubicBezTo>
                  <a:pt x="13604" y="2616"/>
                  <a:pt x="13507" y="2512"/>
                  <a:pt x="13410" y="2415"/>
                </a:cubicBezTo>
                <a:cubicBezTo>
                  <a:pt x="13318" y="2318"/>
                  <a:pt x="13230" y="2235"/>
                  <a:pt x="13154" y="2159"/>
                </a:cubicBezTo>
                <a:cubicBezTo>
                  <a:pt x="13075" y="2083"/>
                  <a:pt x="13007" y="2020"/>
                  <a:pt x="12949" y="1966"/>
                </a:cubicBezTo>
                <a:cubicBezTo>
                  <a:pt x="12890" y="1915"/>
                  <a:pt x="12844" y="1874"/>
                  <a:pt x="12811" y="1849"/>
                </a:cubicBezTo>
                <a:cubicBezTo>
                  <a:pt x="12780" y="1818"/>
                  <a:pt x="12764" y="1806"/>
                  <a:pt x="12764" y="1806"/>
                </a:cubicBezTo>
                <a:close/>
                <a:moveTo>
                  <a:pt x="6323" y="3779"/>
                </a:moveTo>
                <a:cubicBezTo>
                  <a:pt x="6353" y="3800"/>
                  <a:pt x="6382" y="3822"/>
                  <a:pt x="6416" y="3843"/>
                </a:cubicBezTo>
                <a:cubicBezTo>
                  <a:pt x="6639" y="3998"/>
                  <a:pt x="6886" y="4161"/>
                  <a:pt x="7155" y="4325"/>
                </a:cubicBezTo>
                <a:cubicBezTo>
                  <a:pt x="7420" y="4489"/>
                  <a:pt x="7705" y="4661"/>
                  <a:pt x="8003" y="4829"/>
                </a:cubicBezTo>
                <a:cubicBezTo>
                  <a:pt x="8158" y="4917"/>
                  <a:pt x="8314" y="5005"/>
                  <a:pt x="8473" y="5098"/>
                </a:cubicBezTo>
                <a:cubicBezTo>
                  <a:pt x="8389" y="5215"/>
                  <a:pt x="8305" y="5337"/>
                  <a:pt x="8221" y="5467"/>
                </a:cubicBezTo>
                <a:cubicBezTo>
                  <a:pt x="8108" y="5643"/>
                  <a:pt x="7994" y="5824"/>
                  <a:pt x="7877" y="6009"/>
                </a:cubicBezTo>
                <a:cubicBezTo>
                  <a:pt x="7651" y="6383"/>
                  <a:pt x="7415" y="6769"/>
                  <a:pt x="7197" y="7168"/>
                </a:cubicBezTo>
                <a:cubicBezTo>
                  <a:pt x="7172" y="7214"/>
                  <a:pt x="7143" y="7260"/>
                  <a:pt x="7117" y="7306"/>
                </a:cubicBezTo>
                <a:cubicBezTo>
                  <a:pt x="7079" y="7285"/>
                  <a:pt x="7037" y="7265"/>
                  <a:pt x="7000" y="7243"/>
                </a:cubicBezTo>
                <a:cubicBezTo>
                  <a:pt x="6810" y="7147"/>
                  <a:pt x="6622" y="7046"/>
                  <a:pt x="6441" y="6945"/>
                </a:cubicBezTo>
                <a:cubicBezTo>
                  <a:pt x="6076" y="6744"/>
                  <a:pt x="5727" y="6542"/>
                  <a:pt x="5400" y="6349"/>
                </a:cubicBezTo>
                <a:cubicBezTo>
                  <a:pt x="5236" y="6248"/>
                  <a:pt x="5081" y="6151"/>
                  <a:pt x="4926" y="6059"/>
                </a:cubicBezTo>
                <a:cubicBezTo>
                  <a:pt x="4905" y="6046"/>
                  <a:pt x="4888" y="6034"/>
                  <a:pt x="4866" y="6021"/>
                </a:cubicBezTo>
                <a:cubicBezTo>
                  <a:pt x="4955" y="5866"/>
                  <a:pt x="5047" y="5711"/>
                  <a:pt x="5136" y="5560"/>
                </a:cubicBezTo>
                <a:cubicBezTo>
                  <a:pt x="5236" y="5387"/>
                  <a:pt x="5345" y="5219"/>
                  <a:pt x="5446" y="5056"/>
                </a:cubicBezTo>
                <a:cubicBezTo>
                  <a:pt x="5547" y="4888"/>
                  <a:pt x="5660" y="4732"/>
                  <a:pt x="5761" y="4577"/>
                </a:cubicBezTo>
                <a:cubicBezTo>
                  <a:pt x="5862" y="4418"/>
                  <a:pt x="5967" y="4271"/>
                  <a:pt x="6072" y="4124"/>
                </a:cubicBezTo>
                <a:cubicBezTo>
                  <a:pt x="6122" y="4052"/>
                  <a:pt x="6172" y="3981"/>
                  <a:pt x="6223" y="3909"/>
                </a:cubicBezTo>
                <a:cubicBezTo>
                  <a:pt x="6261" y="3868"/>
                  <a:pt x="6290" y="3822"/>
                  <a:pt x="6323" y="3779"/>
                </a:cubicBezTo>
                <a:close/>
                <a:moveTo>
                  <a:pt x="12685" y="4494"/>
                </a:moveTo>
                <a:cubicBezTo>
                  <a:pt x="12705" y="4506"/>
                  <a:pt x="12730" y="4514"/>
                  <a:pt x="12751" y="4523"/>
                </a:cubicBezTo>
                <a:cubicBezTo>
                  <a:pt x="12923" y="4598"/>
                  <a:pt x="13092" y="4665"/>
                  <a:pt x="13247" y="4728"/>
                </a:cubicBezTo>
                <a:cubicBezTo>
                  <a:pt x="13280" y="4740"/>
                  <a:pt x="13318" y="4754"/>
                  <a:pt x="13352" y="4771"/>
                </a:cubicBezTo>
                <a:cubicBezTo>
                  <a:pt x="13662" y="5467"/>
                  <a:pt x="13939" y="6282"/>
                  <a:pt x="14082" y="7172"/>
                </a:cubicBezTo>
                <a:cubicBezTo>
                  <a:pt x="14036" y="7239"/>
                  <a:pt x="13981" y="7310"/>
                  <a:pt x="13931" y="7385"/>
                </a:cubicBezTo>
                <a:cubicBezTo>
                  <a:pt x="13838" y="7344"/>
                  <a:pt x="13743" y="7306"/>
                  <a:pt x="13642" y="7260"/>
                </a:cubicBezTo>
                <a:cubicBezTo>
                  <a:pt x="13390" y="7155"/>
                  <a:pt x="13121" y="7038"/>
                  <a:pt x="12831" y="6916"/>
                </a:cubicBezTo>
                <a:cubicBezTo>
                  <a:pt x="12546" y="6790"/>
                  <a:pt x="12243" y="6655"/>
                  <a:pt x="11933" y="6521"/>
                </a:cubicBezTo>
                <a:cubicBezTo>
                  <a:pt x="11757" y="6445"/>
                  <a:pt x="11580" y="6362"/>
                  <a:pt x="11400" y="6282"/>
                </a:cubicBezTo>
                <a:cubicBezTo>
                  <a:pt x="11433" y="6227"/>
                  <a:pt x="11466" y="6172"/>
                  <a:pt x="11501" y="6118"/>
                </a:cubicBezTo>
                <a:cubicBezTo>
                  <a:pt x="11596" y="5967"/>
                  <a:pt x="11693" y="5824"/>
                  <a:pt x="11786" y="5682"/>
                </a:cubicBezTo>
                <a:cubicBezTo>
                  <a:pt x="11878" y="5547"/>
                  <a:pt x="11970" y="5417"/>
                  <a:pt x="12059" y="5291"/>
                </a:cubicBezTo>
                <a:cubicBezTo>
                  <a:pt x="12151" y="5169"/>
                  <a:pt x="12231" y="5052"/>
                  <a:pt x="12315" y="4947"/>
                </a:cubicBezTo>
                <a:cubicBezTo>
                  <a:pt x="12449" y="4775"/>
                  <a:pt x="12571" y="4624"/>
                  <a:pt x="12685" y="4494"/>
                </a:cubicBezTo>
                <a:close/>
                <a:moveTo>
                  <a:pt x="14099" y="7277"/>
                </a:moveTo>
                <a:cubicBezTo>
                  <a:pt x="14111" y="7340"/>
                  <a:pt x="14120" y="7403"/>
                  <a:pt x="14128" y="7466"/>
                </a:cubicBezTo>
                <a:cubicBezTo>
                  <a:pt x="14086" y="7453"/>
                  <a:pt x="14049" y="7436"/>
                  <a:pt x="14011" y="7420"/>
                </a:cubicBezTo>
                <a:cubicBezTo>
                  <a:pt x="14040" y="7369"/>
                  <a:pt x="14070" y="7323"/>
                  <a:pt x="14099" y="7277"/>
                </a:cubicBezTo>
                <a:close/>
                <a:moveTo>
                  <a:pt x="3095" y="4771"/>
                </a:moveTo>
                <a:lnTo>
                  <a:pt x="3171" y="4846"/>
                </a:lnTo>
                <a:cubicBezTo>
                  <a:pt x="3309" y="4988"/>
                  <a:pt x="3485" y="5149"/>
                  <a:pt x="3692" y="5325"/>
                </a:cubicBezTo>
                <a:cubicBezTo>
                  <a:pt x="3796" y="5417"/>
                  <a:pt x="3909" y="5505"/>
                  <a:pt x="4027" y="5602"/>
                </a:cubicBezTo>
                <a:cubicBezTo>
                  <a:pt x="4145" y="5698"/>
                  <a:pt x="4275" y="5790"/>
                  <a:pt x="4409" y="5891"/>
                </a:cubicBezTo>
                <a:cubicBezTo>
                  <a:pt x="4493" y="5950"/>
                  <a:pt x="4577" y="6009"/>
                  <a:pt x="4661" y="6072"/>
                </a:cubicBezTo>
                <a:cubicBezTo>
                  <a:pt x="4568" y="6227"/>
                  <a:pt x="4485" y="6387"/>
                  <a:pt x="4392" y="6550"/>
                </a:cubicBezTo>
                <a:cubicBezTo>
                  <a:pt x="4342" y="6639"/>
                  <a:pt x="4291" y="6731"/>
                  <a:pt x="4241" y="6823"/>
                </a:cubicBezTo>
                <a:lnTo>
                  <a:pt x="4103" y="7100"/>
                </a:lnTo>
                <a:cubicBezTo>
                  <a:pt x="4010" y="7290"/>
                  <a:pt x="3909" y="7474"/>
                  <a:pt x="3826" y="7663"/>
                </a:cubicBezTo>
                <a:cubicBezTo>
                  <a:pt x="3737" y="7852"/>
                  <a:pt x="3653" y="8040"/>
                  <a:pt x="3566" y="8226"/>
                </a:cubicBezTo>
                <a:cubicBezTo>
                  <a:pt x="3515" y="8352"/>
                  <a:pt x="3460" y="8474"/>
                  <a:pt x="3409" y="8595"/>
                </a:cubicBezTo>
                <a:cubicBezTo>
                  <a:pt x="3393" y="8583"/>
                  <a:pt x="3376" y="8574"/>
                  <a:pt x="3359" y="8561"/>
                </a:cubicBezTo>
                <a:cubicBezTo>
                  <a:pt x="3204" y="8457"/>
                  <a:pt x="3062" y="8348"/>
                  <a:pt x="2923" y="8242"/>
                </a:cubicBezTo>
                <a:cubicBezTo>
                  <a:pt x="2646" y="8036"/>
                  <a:pt x="2398" y="7835"/>
                  <a:pt x="2188" y="7650"/>
                </a:cubicBezTo>
                <a:cubicBezTo>
                  <a:pt x="2083" y="7558"/>
                  <a:pt x="1991" y="7461"/>
                  <a:pt x="1898" y="7381"/>
                </a:cubicBezTo>
                <a:cubicBezTo>
                  <a:pt x="1865" y="7344"/>
                  <a:pt x="1836" y="7310"/>
                  <a:pt x="1802" y="7277"/>
                </a:cubicBezTo>
                <a:cubicBezTo>
                  <a:pt x="1814" y="7239"/>
                  <a:pt x="1832" y="7201"/>
                  <a:pt x="1844" y="7164"/>
                </a:cubicBezTo>
                <a:cubicBezTo>
                  <a:pt x="1948" y="6891"/>
                  <a:pt x="2062" y="6622"/>
                  <a:pt x="2184" y="6353"/>
                </a:cubicBezTo>
                <a:cubicBezTo>
                  <a:pt x="2247" y="6223"/>
                  <a:pt x="2314" y="6089"/>
                  <a:pt x="2377" y="5959"/>
                </a:cubicBezTo>
                <a:cubicBezTo>
                  <a:pt x="2444" y="5833"/>
                  <a:pt x="2520" y="5703"/>
                  <a:pt x="2587" y="5577"/>
                </a:cubicBezTo>
                <a:cubicBezTo>
                  <a:pt x="2659" y="5446"/>
                  <a:pt x="2738" y="5329"/>
                  <a:pt x="2810" y="5207"/>
                </a:cubicBezTo>
                <a:cubicBezTo>
                  <a:pt x="2880" y="5085"/>
                  <a:pt x="2961" y="4972"/>
                  <a:pt x="3037" y="4854"/>
                </a:cubicBezTo>
                <a:cubicBezTo>
                  <a:pt x="3057" y="4825"/>
                  <a:pt x="3078" y="4800"/>
                  <a:pt x="3095" y="4771"/>
                </a:cubicBezTo>
                <a:close/>
                <a:moveTo>
                  <a:pt x="8583" y="5157"/>
                </a:moveTo>
                <a:cubicBezTo>
                  <a:pt x="8695" y="5219"/>
                  <a:pt x="8809" y="5279"/>
                  <a:pt x="8926" y="5341"/>
                </a:cubicBezTo>
                <a:cubicBezTo>
                  <a:pt x="9242" y="5509"/>
                  <a:pt x="9565" y="5678"/>
                  <a:pt x="9892" y="5841"/>
                </a:cubicBezTo>
                <a:cubicBezTo>
                  <a:pt x="10220" y="6005"/>
                  <a:pt x="10551" y="6156"/>
                  <a:pt x="10879" y="6307"/>
                </a:cubicBezTo>
                <a:cubicBezTo>
                  <a:pt x="10976" y="6349"/>
                  <a:pt x="11072" y="6391"/>
                  <a:pt x="11168" y="6433"/>
                </a:cubicBezTo>
                <a:cubicBezTo>
                  <a:pt x="11148" y="6463"/>
                  <a:pt x="11127" y="6496"/>
                  <a:pt x="11106" y="6525"/>
                </a:cubicBezTo>
                <a:cubicBezTo>
                  <a:pt x="10900" y="6852"/>
                  <a:pt x="10685" y="7197"/>
                  <a:pt x="10484" y="7562"/>
                </a:cubicBezTo>
                <a:cubicBezTo>
                  <a:pt x="10375" y="7743"/>
                  <a:pt x="10274" y="7928"/>
                  <a:pt x="10174" y="8116"/>
                </a:cubicBezTo>
                <a:cubicBezTo>
                  <a:pt x="10073" y="8301"/>
                  <a:pt x="9972" y="8482"/>
                  <a:pt x="9875" y="8670"/>
                </a:cubicBezTo>
                <a:cubicBezTo>
                  <a:pt x="9511" y="8494"/>
                  <a:pt x="9137" y="8318"/>
                  <a:pt x="8763" y="8133"/>
                </a:cubicBezTo>
                <a:cubicBezTo>
                  <a:pt x="8565" y="8036"/>
                  <a:pt x="8364" y="7940"/>
                  <a:pt x="8166" y="7844"/>
                </a:cubicBezTo>
                <a:cubicBezTo>
                  <a:pt x="7969" y="7743"/>
                  <a:pt x="7772" y="7642"/>
                  <a:pt x="7575" y="7546"/>
                </a:cubicBezTo>
                <a:cubicBezTo>
                  <a:pt x="7465" y="7491"/>
                  <a:pt x="7360" y="7432"/>
                  <a:pt x="7256" y="7377"/>
                </a:cubicBezTo>
                <a:cubicBezTo>
                  <a:pt x="7281" y="7331"/>
                  <a:pt x="7306" y="7290"/>
                  <a:pt x="7331" y="7243"/>
                </a:cubicBezTo>
                <a:cubicBezTo>
                  <a:pt x="7546" y="6840"/>
                  <a:pt x="7781" y="6458"/>
                  <a:pt x="7999" y="6085"/>
                </a:cubicBezTo>
                <a:cubicBezTo>
                  <a:pt x="8112" y="5899"/>
                  <a:pt x="8226" y="5715"/>
                  <a:pt x="8335" y="5539"/>
                </a:cubicBezTo>
                <a:cubicBezTo>
                  <a:pt x="8418" y="5409"/>
                  <a:pt x="8503" y="5283"/>
                  <a:pt x="8583" y="5157"/>
                </a:cubicBezTo>
                <a:close/>
                <a:moveTo>
                  <a:pt x="11274" y="6479"/>
                </a:moveTo>
                <a:cubicBezTo>
                  <a:pt x="11466" y="6563"/>
                  <a:pt x="11660" y="6643"/>
                  <a:pt x="11848" y="6718"/>
                </a:cubicBezTo>
                <a:cubicBezTo>
                  <a:pt x="12478" y="6982"/>
                  <a:pt x="13075" y="7209"/>
                  <a:pt x="13591" y="7395"/>
                </a:cubicBezTo>
                <a:cubicBezTo>
                  <a:pt x="13683" y="7428"/>
                  <a:pt x="13772" y="7457"/>
                  <a:pt x="13859" y="7491"/>
                </a:cubicBezTo>
                <a:cubicBezTo>
                  <a:pt x="13826" y="7537"/>
                  <a:pt x="13793" y="7583"/>
                  <a:pt x="13759" y="7633"/>
                </a:cubicBezTo>
                <a:cubicBezTo>
                  <a:pt x="13608" y="7860"/>
                  <a:pt x="13444" y="8108"/>
                  <a:pt x="13284" y="8377"/>
                </a:cubicBezTo>
                <a:cubicBezTo>
                  <a:pt x="13121" y="8645"/>
                  <a:pt x="12953" y="8931"/>
                  <a:pt x="12785" y="9224"/>
                </a:cubicBezTo>
                <a:cubicBezTo>
                  <a:pt x="12671" y="9422"/>
                  <a:pt x="12563" y="9623"/>
                  <a:pt x="12449" y="9829"/>
                </a:cubicBezTo>
                <a:cubicBezTo>
                  <a:pt x="12373" y="9800"/>
                  <a:pt x="12302" y="9766"/>
                  <a:pt x="12226" y="9737"/>
                </a:cubicBezTo>
                <a:cubicBezTo>
                  <a:pt x="11873" y="9582"/>
                  <a:pt x="11505" y="9422"/>
                  <a:pt x="11127" y="9250"/>
                </a:cubicBezTo>
                <a:cubicBezTo>
                  <a:pt x="10761" y="9090"/>
                  <a:pt x="10392" y="8910"/>
                  <a:pt x="10014" y="8734"/>
                </a:cubicBezTo>
                <a:cubicBezTo>
                  <a:pt x="10106" y="8549"/>
                  <a:pt x="10207" y="8368"/>
                  <a:pt x="10304" y="8188"/>
                </a:cubicBezTo>
                <a:cubicBezTo>
                  <a:pt x="10404" y="7999"/>
                  <a:pt x="10501" y="7810"/>
                  <a:pt x="10606" y="7629"/>
                </a:cubicBezTo>
                <a:cubicBezTo>
                  <a:pt x="10807" y="7269"/>
                  <a:pt x="11009" y="6916"/>
                  <a:pt x="11206" y="6588"/>
                </a:cubicBezTo>
                <a:cubicBezTo>
                  <a:pt x="11228" y="6550"/>
                  <a:pt x="11253" y="6517"/>
                  <a:pt x="11274" y="6479"/>
                </a:cubicBezTo>
                <a:close/>
                <a:moveTo>
                  <a:pt x="4787" y="6160"/>
                </a:moveTo>
                <a:cubicBezTo>
                  <a:pt x="4804" y="6172"/>
                  <a:pt x="4820" y="6185"/>
                  <a:pt x="4837" y="6193"/>
                </a:cubicBezTo>
                <a:cubicBezTo>
                  <a:pt x="4984" y="6298"/>
                  <a:pt x="5144" y="6399"/>
                  <a:pt x="5304" y="6504"/>
                </a:cubicBezTo>
                <a:cubicBezTo>
                  <a:pt x="5626" y="6710"/>
                  <a:pt x="5971" y="6924"/>
                  <a:pt x="6337" y="7134"/>
                </a:cubicBezTo>
                <a:cubicBezTo>
                  <a:pt x="6517" y="7239"/>
                  <a:pt x="6701" y="7340"/>
                  <a:pt x="6891" y="7445"/>
                </a:cubicBezTo>
                <a:cubicBezTo>
                  <a:pt x="6928" y="7466"/>
                  <a:pt x="6966" y="7486"/>
                  <a:pt x="7004" y="7507"/>
                </a:cubicBezTo>
                <a:cubicBezTo>
                  <a:pt x="6957" y="7596"/>
                  <a:pt x="6907" y="7684"/>
                  <a:pt x="6861" y="7772"/>
                </a:cubicBezTo>
                <a:cubicBezTo>
                  <a:pt x="6752" y="7978"/>
                  <a:pt x="6643" y="8184"/>
                  <a:pt x="6533" y="8389"/>
                </a:cubicBezTo>
                <a:cubicBezTo>
                  <a:pt x="6424" y="8595"/>
                  <a:pt x="6328" y="8805"/>
                  <a:pt x="6227" y="9011"/>
                </a:cubicBezTo>
                <a:cubicBezTo>
                  <a:pt x="6122" y="9220"/>
                  <a:pt x="6021" y="9426"/>
                  <a:pt x="5929" y="9636"/>
                </a:cubicBezTo>
                <a:cubicBezTo>
                  <a:pt x="5866" y="9771"/>
                  <a:pt x="5803" y="9905"/>
                  <a:pt x="5744" y="10040"/>
                </a:cubicBezTo>
                <a:cubicBezTo>
                  <a:pt x="5455" y="9879"/>
                  <a:pt x="5173" y="9712"/>
                  <a:pt x="4896" y="9552"/>
                </a:cubicBezTo>
                <a:cubicBezTo>
                  <a:pt x="4711" y="9439"/>
                  <a:pt x="4531" y="9325"/>
                  <a:pt x="4351" y="9216"/>
                </a:cubicBezTo>
                <a:cubicBezTo>
                  <a:pt x="4174" y="9107"/>
                  <a:pt x="4006" y="8994"/>
                  <a:pt x="3838" y="8889"/>
                </a:cubicBezTo>
                <a:cubicBezTo>
                  <a:pt x="3733" y="8821"/>
                  <a:pt x="3632" y="8751"/>
                  <a:pt x="3535" y="8683"/>
                </a:cubicBezTo>
                <a:cubicBezTo>
                  <a:pt x="3591" y="8553"/>
                  <a:pt x="3649" y="8423"/>
                  <a:pt x="3708" y="8288"/>
                </a:cubicBezTo>
                <a:cubicBezTo>
                  <a:pt x="3792" y="8104"/>
                  <a:pt x="3880" y="7920"/>
                  <a:pt x="3969" y="7730"/>
                </a:cubicBezTo>
                <a:cubicBezTo>
                  <a:pt x="4056" y="7546"/>
                  <a:pt x="4153" y="7360"/>
                  <a:pt x="4246" y="7176"/>
                </a:cubicBezTo>
                <a:lnTo>
                  <a:pt x="4388" y="6899"/>
                </a:lnTo>
                <a:cubicBezTo>
                  <a:pt x="4434" y="6806"/>
                  <a:pt x="4485" y="6714"/>
                  <a:pt x="4535" y="6626"/>
                </a:cubicBezTo>
                <a:cubicBezTo>
                  <a:pt x="4619" y="6471"/>
                  <a:pt x="4703" y="6311"/>
                  <a:pt x="4787" y="6160"/>
                </a:cubicBezTo>
                <a:close/>
                <a:moveTo>
                  <a:pt x="13944" y="7521"/>
                </a:moveTo>
                <a:cubicBezTo>
                  <a:pt x="14011" y="7546"/>
                  <a:pt x="14078" y="7567"/>
                  <a:pt x="14141" y="7587"/>
                </a:cubicBezTo>
                <a:cubicBezTo>
                  <a:pt x="14237" y="8478"/>
                  <a:pt x="14196" y="9435"/>
                  <a:pt x="13927" y="10425"/>
                </a:cubicBezTo>
                <a:cubicBezTo>
                  <a:pt x="13708" y="10342"/>
                  <a:pt x="13474" y="10249"/>
                  <a:pt x="13218" y="10148"/>
                </a:cubicBezTo>
                <a:cubicBezTo>
                  <a:pt x="13062" y="10086"/>
                  <a:pt x="12902" y="10018"/>
                  <a:pt x="12739" y="9951"/>
                </a:cubicBezTo>
                <a:cubicBezTo>
                  <a:pt x="12689" y="9930"/>
                  <a:pt x="12642" y="9910"/>
                  <a:pt x="12592" y="9892"/>
                </a:cubicBezTo>
                <a:cubicBezTo>
                  <a:pt x="12701" y="9691"/>
                  <a:pt x="12805" y="9489"/>
                  <a:pt x="12911" y="9296"/>
                </a:cubicBezTo>
                <a:cubicBezTo>
                  <a:pt x="13075" y="8998"/>
                  <a:pt x="13234" y="8708"/>
                  <a:pt x="13390" y="8439"/>
                </a:cubicBezTo>
                <a:cubicBezTo>
                  <a:pt x="13545" y="8171"/>
                  <a:pt x="13696" y="7914"/>
                  <a:pt x="13838" y="7684"/>
                </a:cubicBezTo>
                <a:cubicBezTo>
                  <a:pt x="13877" y="7629"/>
                  <a:pt x="13910" y="7575"/>
                  <a:pt x="13944" y="7521"/>
                </a:cubicBezTo>
                <a:close/>
                <a:moveTo>
                  <a:pt x="1777" y="7340"/>
                </a:moveTo>
                <a:cubicBezTo>
                  <a:pt x="1802" y="7369"/>
                  <a:pt x="1828" y="7399"/>
                  <a:pt x="1853" y="7428"/>
                </a:cubicBezTo>
                <a:cubicBezTo>
                  <a:pt x="1936" y="7516"/>
                  <a:pt x="2024" y="7617"/>
                  <a:pt x="2125" y="7718"/>
                </a:cubicBezTo>
                <a:cubicBezTo>
                  <a:pt x="2326" y="7914"/>
                  <a:pt x="2562" y="8133"/>
                  <a:pt x="2835" y="8356"/>
                </a:cubicBezTo>
                <a:cubicBezTo>
                  <a:pt x="2994" y="8486"/>
                  <a:pt x="3167" y="8620"/>
                  <a:pt x="3343" y="8755"/>
                </a:cubicBezTo>
                <a:cubicBezTo>
                  <a:pt x="3263" y="8956"/>
                  <a:pt x="3183" y="9154"/>
                  <a:pt x="3112" y="9346"/>
                </a:cubicBezTo>
                <a:cubicBezTo>
                  <a:pt x="3041" y="9532"/>
                  <a:pt x="2981" y="9712"/>
                  <a:pt x="2923" y="9892"/>
                </a:cubicBezTo>
                <a:cubicBezTo>
                  <a:pt x="2894" y="9980"/>
                  <a:pt x="2864" y="10069"/>
                  <a:pt x="2835" y="10156"/>
                </a:cubicBezTo>
                <a:cubicBezTo>
                  <a:pt x="2810" y="10245"/>
                  <a:pt x="2785" y="10333"/>
                  <a:pt x="2760" y="10417"/>
                </a:cubicBezTo>
                <a:cubicBezTo>
                  <a:pt x="2709" y="10590"/>
                  <a:pt x="2659" y="10757"/>
                  <a:pt x="2616" y="10921"/>
                </a:cubicBezTo>
                <a:cubicBezTo>
                  <a:pt x="2595" y="11018"/>
                  <a:pt x="2570" y="11110"/>
                  <a:pt x="2549" y="11202"/>
                </a:cubicBezTo>
                <a:cubicBezTo>
                  <a:pt x="2541" y="11194"/>
                  <a:pt x="2528" y="11185"/>
                  <a:pt x="2520" y="11177"/>
                </a:cubicBezTo>
                <a:cubicBezTo>
                  <a:pt x="2452" y="11127"/>
                  <a:pt x="2386" y="11080"/>
                  <a:pt x="2322" y="11030"/>
                </a:cubicBezTo>
                <a:cubicBezTo>
                  <a:pt x="2260" y="10980"/>
                  <a:pt x="2196" y="10929"/>
                  <a:pt x="2138" y="10883"/>
                </a:cubicBezTo>
                <a:cubicBezTo>
                  <a:pt x="2079" y="10833"/>
                  <a:pt x="2016" y="10786"/>
                  <a:pt x="1962" y="10736"/>
                </a:cubicBezTo>
                <a:cubicBezTo>
                  <a:pt x="1903" y="10690"/>
                  <a:pt x="1848" y="10640"/>
                  <a:pt x="1797" y="10594"/>
                </a:cubicBezTo>
                <a:cubicBezTo>
                  <a:pt x="1688" y="10505"/>
                  <a:pt x="1588" y="10413"/>
                  <a:pt x="1495" y="10325"/>
                </a:cubicBezTo>
                <a:cubicBezTo>
                  <a:pt x="1340" y="10182"/>
                  <a:pt x="1210" y="10044"/>
                  <a:pt x="1097" y="9922"/>
                </a:cubicBezTo>
                <a:cubicBezTo>
                  <a:pt x="1122" y="9771"/>
                  <a:pt x="1155" y="9607"/>
                  <a:pt x="1189" y="9431"/>
                </a:cubicBezTo>
                <a:cubicBezTo>
                  <a:pt x="1281" y="8994"/>
                  <a:pt x="1403" y="8494"/>
                  <a:pt x="1567" y="7965"/>
                </a:cubicBezTo>
                <a:cubicBezTo>
                  <a:pt x="1630" y="7759"/>
                  <a:pt x="1702" y="7550"/>
                  <a:pt x="1777" y="7340"/>
                </a:cubicBezTo>
                <a:close/>
                <a:moveTo>
                  <a:pt x="7143" y="7583"/>
                </a:moveTo>
                <a:cubicBezTo>
                  <a:pt x="7252" y="7642"/>
                  <a:pt x="7356" y="7701"/>
                  <a:pt x="7470" y="7755"/>
                </a:cubicBezTo>
                <a:cubicBezTo>
                  <a:pt x="7663" y="7856"/>
                  <a:pt x="7860" y="7957"/>
                  <a:pt x="8058" y="8058"/>
                </a:cubicBezTo>
                <a:cubicBezTo>
                  <a:pt x="8255" y="8158"/>
                  <a:pt x="8457" y="8255"/>
                  <a:pt x="8658" y="8356"/>
                </a:cubicBezTo>
                <a:cubicBezTo>
                  <a:pt x="9023" y="8536"/>
                  <a:pt x="9401" y="8708"/>
                  <a:pt x="9767" y="8885"/>
                </a:cubicBezTo>
                <a:cubicBezTo>
                  <a:pt x="9699" y="9015"/>
                  <a:pt x="9631" y="9149"/>
                  <a:pt x="9561" y="9284"/>
                </a:cubicBezTo>
                <a:cubicBezTo>
                  <a:pt x="9464" y="9481"/>
                  <a:pt x="9363" y="9683"/>
                  <a:pt x="9263" y="9879"/>
                </a:cubicBezTo>
                <a:cubicBezTo>
                  <a:pt x="9065" y="10278"/>
                  <a:pt x="8881" y="10685"/>
                  <a:pt x="8695" y="11084"/>
                </a:cubicBezTo>
                <a:cubicBezTo>
                  <a:pt x="8633" y="11214"/>
                  <a:pt x="8574" y="11349"/>
                  <a:pt x="8515" y="11479"/>
                </a:cubicBezTo>
                <a:lnTo>
                  <a:pt x="8511" y="11475"/>
                </a:lnTo>
                <a:cubicBezTo>
                  <a:pt x="8305" y="11383"/>
                  <a:pt x="8100" y="11282"/>
                  <a:pt x="7893" y="11177"/>
                </a:cubicBezTo>
                <a:cubicBezTo>
                  <a:pt x="7688" y="11072"/>
                  <a:pt x="7478" y="10976"/>
                  <a:pt x="7277" y="10862"/>
                </a:cubicBezTo>
                <a:cubicBezTo>
                  <a:pt x="7071" y="10757"/>
                  <a:pt x="6866" y="10652"/>
                  <a:pt x="6659" y="10543"/>
                </a:cubicBezTo>
                <a:cubicBezTo>
                  <a:pt x="6458" y="10439"/>
                  <a:pt x="6256" y="10325"/>
                  <a:pt x="6054" y="10216"/>
                </a:cubicBezTo>
                <a:cubicBezTo>
                  <a:pt x="5996" y="10182"/>
                  <a:pt x="5934" y="10148"/>
                  <a:pt x="5874" y="10115"/>
                </a:cubicBezTo>
                <a:cubicBezTo>
                  <a:pt x="5938" y="9976"/>
                  <a:pt x="6004" y="9838"/>
                  <a:pt x="6068" y="9699"/>
                </a:cubicBezTo>
                <a:cubicBezTo>
                  <a:pt x="6160" y="9493"/>
                  <a:pt x="6265" y="9288"/>
                  <a:pt x="6370" y="9082"/>
                </a:cubicBezTo>
                <a:cubicBezTo>
                  <a:pt x="6471" y="8877"/>
                  <a:pt x="6571" y="8666"/>
                  <a:pt x="6680" y="8465"/>
                </a:cubicBezTo>
                <a:cubicBezTo>
                  <a:pt x="6790" y="8259"/>
                  <a:pt x="6895" y="8054"/>
                  <a:pt x="7004" y="7848"/>
                </a:cubicBezTo>
                <a:cubicBezTo>
                  <a:pt x="7046" y="7759"/>
                  <a:pt x="7096" y="7672"/>
                  <a:pt x="7143" y="7583"/>
                </a:cubicBezTo>
                <a:close/>
                <a:moveTo>
                  <a:pt x="9909" y="8947"/>
                </a:moveTo>
                <a:cubicBezTo>
                  <a:pt x="10291" y="9124"/>
                  <a:pt x="10669" y="9292"/>
                  <a:pt x="11038" y="9447"/>
                </a:cubicBezTo>
                <a:cubicBezTo>
                  <a:pt x="11420" y="9615"/>
                  <a:pt x="11798" y="9766"/>
                  <a:pt x="12156" y="9905"/>
                </a:cubicBezTo>
                <a:cubicBezTo>
                  <a:pt x="12226" y="9935"/>
                  <a:pt x="12294" y="9960"/>
                  <a:pt x="12365" y="9989"/>
                </a:cubicBezTo>
                <a:cubicBezTo>
                  <a:pt x="12336" y="10044"/>
                  <a:pt x="12307" y="10094"/>
                  <a:pt x="12276" y="10148"/>
                </a:cubicBezTo>
                <a:cubicBezTo>
                  <a:pt x="12109" y="10468"/>
                  <a:pt x="11941" y="10791"/>
                  <a:pt x="11778" y="11114"/>
                </a:cubicBezTo>
                <a:cubicBezTo>
                  <a:pt x="11613" y="11446"/>
                  <a:pt x="11462" y="11774"/>
                  <a:pt x="11311" y="12101"/>
                </a:cubicBezTo>
                <a:cubicBezTo>
                  <a:pt x="11240" y="12264"/>
                  <a:pt x="11168" y="12429"/>
                  <a:pt x="11098" y="12592"/>
                </a:cubicBezTo>
                <a:cubicBezTo>
                  <a:pt x="11026" y="12567"/>
                  <a:pt x="10954" y="12537"/>
                  <a:pt x="10883" y="12508"/>
                </a:cubicBezTo>
                <a:cubicBezTo>
                  <a:pt x="10513" y="12365"/>
                  <a:pt x="10127" y="12202"/>
                  <a:pt x="9728" y="12034"/>
                </a:cubicBezTo>
                <a:cubicBezTo>
                  <a:pt x="9531" y="11945"/>
                  <a:pt x="9329" y="11853"/>
                  <a:pt x="9124" y="11765"/>
                </a:cubicBezTo>
                <a:cubicBezTo>
                  <a:pt x="8968" y="11693"/>
                  <a:pt x="8809" y="11617"/>
                  <a:pt x="8649" y="11542"/>
                </a:cubicBezTo>
                <a:cubicBezTo>
                  <a:pt x="8713" y="11412"/>
                  <a:pt x="8771" y="11282"/>
                  <a:pt x="8834" y="11148"/>
                </a:cubicBezTo>
                <a:cubicBezTo>
                  <a:pt x="9023" y="10753"/>
                  <a:pt x="9212" y="10350"/>
                  <a:pt x="9410" y="9951"/>
                </a:cubicBezTo>
                <a:cubicBezTo>
                  <a:pt x="9511" y="9753"/>
                  <a:pt x="9606" y="9552"/>
                  <a:pt x="9703" y="9355"/>
                </a:cubicBezTo>
                <a:cubicBezTo>
                  <a:pt x="9771" y="9216"/>
                  <a:pt x="9838" y="9082"/>
                  <a:pt x="9909" y="8947"/>
                </a:cubicBezTo>
                <a:close/>
                <a:moveTo>
                  <a:pt x="3465" y="8847"/>
                </a:moveTo>
                <a:cubicBezTo>
                  <a:pt x="3553" y="8910"/>
                  <a:pt x="3641" y="8978"/>
                  <a:pt x="3733" y="9040"/>
                </a:cubicBezTo>
                <a:cubicBezTo>
                  <a:pt x="3897" y="9154"/>
                  <a:pt x="4064" y="9275"/>
                  <a:pt x="4241" y="9389"/>
                </a:cubicBezTo>
                <a:cubicBezTo>
                  <a:pt x="4417" y="9501"/>
                  <a:pt x="4598" y="9619"/>
                  <a:pt x="4783" y="9737"/>
                </a:cubicBezTo>
                <a:cubicBezTo>
                  <a:pt x="4967" y="9854"/>
                  <a:pt x="5161" y="9968"/>
                  <a:pt x="5349" y="10081"/>
                </a:cubicBezTo>
                <a:cubicBezTo>
                  <a:pt x="5446" y="10144"/>
                  <a:pt x="5547" y="10199"/>
                  <a:pt x="5643" y="10257"/>
                </a:cubicBezTo>
                <a:cubicBezTo>
                  <a:pt x="5556" y="10464"/>
                  <a:pt x="5471" y="10665"/>
                  <a:pt x="5383" y="10867"/>
                </a:cubicBezTo>
                <a:cubicBezTo>
                  <a:pt x="5219" y="11270"/>
                  <a:pt x="5064" y="11660"/>
                  <a:pt x="4930" y="12038"/>
                </a:cubicBezTo>
                <a:cubicBezTo>
                  <a:pt x="4858" y="12227"/>
                  <a:pt x="4800" y="12411"/>
                  <a:pt x="4741" y="12588"/>
                </a:cubicBezTo>
                <a:cubicBezTo>
                  <a:pt x="4737" y="12600"/>
                  <a:pt x="4732" y="12609"/>
                  <a:pt x="4728" y="12617"/>
                </a:cubicBezTo>
                <a:cubicBezTo>
                  <a:pt x="4611" y="12550"/>
                  <a:pt x="4489" y="12483"/>
                  <a:pt x="4372" y="12411"/>
                </a:cubicBezTo>
                <a:cubicBezTo>
                  <a:pt x="4203" y="12311"/>
                  <a:pt x="4035" y="12206"/>
                  <a:pt x="3868" y="12105"/>
                </a:cubicBezTo>
                <a:cubicBezTo>
                  <a:pt x="3704" y="12004"/>
                  <a:pt x="3549" y="11895"/>
                  <a:pt x="3389" y="11794"/>
                </a:cubicBezTo>
                <a:cubicBezTo>
                  <a:pt x="3229" y="11693"/>
                  <a:pt x="3082" y="11588"/>
                  <a:pt x="2936" y="11483"/>
                </a:cubicBezTo>
                <a:cubicBezTo>
                  <a:pt x="2864" y="11433"/>
                  <a:pt x="2793" y="11383"/>
                  <a:pt x="2721" y="11332"/>
                </a:cubicBezTo>
                <a:cubicBezTo>
                  <a:pt x="2692" y="11311"/>
                  <a:pt x="2663" y="11286"/>
                  <a:pt x="2634" y="11265"/>
                </a:cubicBezTo>
                <a:cubicBezTo>
                  <a:pt x="2659" y="11160"/>
                  <a:pt x="2688" y="11059"/>
                  <a:pt x="2721" y="10950"/>
                </a:cubicBezTo>
                <a:cubicBezTo>
                  <a:pt x="2764" y="10786"/>
                  <a:pt x="2818" y="10623"/>
                  <a:pt x="2872" y="10455"/>
                </a:cubicBezTo>
                <a:cubicBezTo>
                  <a:pt x="2898" y="10371"/>
                  <a:pt x="2927" y="10282"/>
                  <a:pt x="2956" y="10195"/>
                </a:cubicBezTo>
                <a:cubicBezTo>
                  <a:pt x="2986" y="10111"/>
                  <a:pt x="3020" y="10022"/>
                  <a:pt x="3049" y="9935"/>
                </a:cubicBezTo>
                <a:cubicBezTo>
                  <a:pt x="3082" y="9846"/>
                  <a:pt x="3112" y="9758"/>
                  <a:pt x="3145" y="9666"/>
                </a:cubicBezTo>
                <a:cubicBezTo>
                  <a:pt x="3175" y="9577"/>
                  <a:pt x="3213" y="9489"/>
                  <a:pt x="3246" y="9397"/>
                </a:cubicBezTo>
                <a:cubicBezTo>
                  <a:pt x="3314" y="9216"/>
                  <a:pt x="3389" y="9032"/>
                  <a:pt x="3465" y="8847"/>
                </a:cubicBezTo>
                <a:close/>
                <a:moveTo>
                  <a:pt x="12512" y="10044"/>
                </a:moveTo>
                <a:cubicBezTo>
                  <a:pt x="12567" y="10065"/>
                  <a:pt x="12621" y="10086"/>
                  <a:pt x="12676" y="10106"/>
                </a:cubicBezTo>
                <a:cubicBezTo>
                  <a:pt x="12848" y="10165"/>
                  <a:pt x="13012" y="10224"/>
                  <a:pt x="13167" y="10282"/>
                </a:cubicBezTo>
                <a:cubicBezTo>
                  <a:pt x="13326" y="10338"/>
                  <a:pt x="13478" y="10388"/>
                  <a:pt x="13625" y="10439"/>
                </a:cubicBezTo>
                <a:cubicBezTo>
                  <a:pt x="13717" y="10468"/>
                  <a:pt x="13809" y="10493"/>
                  <a:pt x="13898" y="10522"/>
                </a:cubicBezTo>
                <a:cubicBezTo>
                  <a:pt x="13759" y="11009"/>
                  <a:pt x="13561" y="11505"/>
                  <a:pt x="13301" y="12004"/>
                </a:cubicBezTo>
                <a:cubicBezTo>
                  <a:pt x="13083" y="12411"/>
                  <a:pt x="12844" y="12781"/>
                  <a:pt x="12588" y="13117"/>
                </a:cubicBezTo>
                <a:cubicBezTo>
                  <a:pt x="12528" y="13096"/>
                  <a:pt x="12470" y="13079"/>
                  <a:pt x="12407" y="13058"/>
                </a:cubicBezTo>
                <a:cubicBezTo>
                  <a:pt x="12332" y="13033"/>
                  <a:pt x="12256" y="13008"/>
                  <a:pt x="12176" y="12983"/>
                </a:cubicBezTo>
                <a:cubicBezTo>
                  <a:pt x="12096" y="12953"/>
                  <a:pt x="12017" y="12927"/>
                  <a:pt x="11937" y="12898"/>
                </a:cubicBezTo>
                <a:cubicBezTo>
                  <a:pt x="11773" y="12840"/>
                  <a:pt x="11601" y="12781"/>
                  <a:pt x="11425" y="12714"/>
                </a:cubicBezTo>
                <a:cubicBezTo>
                  <a:pt x="11366" y="12693"/>
                  <a:pt x="11303" y="12667"/>
                  <a:pt x="11240" y="12646"/>
                </a:cubicBezTo>
                <a:cubicBezTo>
                  <a:pt x="11311" y="12487"/>
                  <a:pt x="11383" y="12328"/>
                  <a:pt x="11458" y="12168"/>
                </a:cubicBezTo>
                <a:cubicBezTo>
                  <a:pt x="11605" y="11840"/>
                  <a:pt x="11761" y="11513"/>
                  <a:pt x="11924" y="11189"/>
                </a:cubicBezTo>
                <a:cubicBezTo>
                  <a:pt x="12084" y="10867"/>
                  <a:pt x="12251" y="10539"/>
                  <a:pt x="12416" y="10224"/>
                </a:cubicBezTo>
                <a:cubicBezTo>
                  <a:pt x="12449" y="10165"/>
                  <a:pt x="12478" y="10102"/>
                  <a:pt x="12512" y="10044"/>
                </a:cubicBezTo>
                <a:close/>
                <a:moveTo>
                  <a:pt x="5773" y="10329"/>
                </a:moveTo>
                <a:cubicBezTo>
                  <a:pt x="5828" y="10363"/>
                  <a:pt x="5887" y="10392"/>
                  <a:pt x="5942" y="10421"/>
                </a:cubicBezTo>
                <a:cubicBezTo>
                  <a:pt x="6143" y="10534"/>
                  <a:pt x="6337" y="10648"/>
                  <a:pt x="6546" y="10757"/>
                </a:cubicBezTo>
                <a:cubicBezTo>
                  <a:pt x="6752" y="10867"/>
                  <a:pt x="6957" y="10976"/>
                  <a:pt x="7163" y="11084"/>
                </a:cubicBezTo>
                <a:cubicBezTo>
                  <a:pt x="7369" y="11194"/>
                  <a:pt x="7579" y="11290"/>
                  <a:pt x="7789" y="11396"/>
                </a:cubicBezTo>
                <a:cubicBezTo>
                  <a:pt x="7994" y="11497"/>
                  <a:pt x="8205" y="11597"/>
                  <a:pt x="8410" y="11693"/>
                </a:cubicBezTo>
                <a:lnTo>
                  <a:pt x="8418" y="11693"/>
                </a:lnTo>
                <a:cubicBezTo>
                  <a:pt x="8331" y="11887"/>
                  <a:pt x="8246" y="12071"/>
                  <a:pt x="8166" y="12260"/>
                </a:cubicBezTo>
                <a:cubicBezTo>
                  <a:pt x="7999" y="12642"/>
                  <a:pt x="7848" y="13016"/>
                  <a:pt x="7705" y="13373"/>
                </a:cubicBezTo>
                <a:cubicBezTo>
                  <a:pt x="7637" y="13553"/>
                  <a:pt x="7571" y="13725"/>
                  <a:pt x="7503" y="13894"/>
                </a:cubicBezTo>
                <a:cubicBezTo>
                  <a:pt x="7490" y="13927"/>
                  <a:pt x="7478" y="13960"/>
                  <a:pt x="7465" y="13994"/>
                </a:cubicBezTo>
                <a:cubicBezTo>
                  <a:pt x="7344" y="13944"/>
                  <a:pt x="7222" y="13890"/>
                  <a:pt x="7100" y="13839"/>
                </a:cubicBezTo>
                <a:cubicBezTo>
                  <a:pt x="6916" y="13751"/>
                  <a:pt x="6731" y="13663"/>
                  <a:pt x="6542" y="13578"/>
                </a:cubicBezTo>
                <a:cubicBezTo>
                  <a:pt x="6357" y="13491"/>
                  <a:pt x="6172" y="13390"/>
                  <a:pt x="5988" y="13297"/>
                </a:cubicBezTo>
                <a:lnTo>
                  <a:pt x="5711" y="13159"/>
                </a:lnTo>
                <a:cubicBezTo>
                  <a:pt x="5618" y="13109"/>
                  <a:pt x="5531" y="13062"/>
                  <a:pt x="5438" y="13012"/>
                </a:cubicBezTo>
                <a:cubicBezTo>
                  <a:pt x="5257" y="12911"/>
                  <a:pt x="5072" y="12819"/>
                  <a:pt x="4896" y="12714"/>
                </a:cubicBezTo>
                <a:cubicBezTo>
                  <a:pt x="4871" y="12701"/>
                  <a:pt x="4845" y="12689"/>
                  <a:pt x="4820" y="12671"/>
                </a:cubicBezTo>
                <a:cubicBezTo>
                  <a:pt x="4829" y="12655"/>
                  <a:pt x="4833" y="12638"/>
                  <a:pt x="4837" y="12621"/>
                </a:cubicBezTo>
                <a:cubicBezTo>
                  <a:pt x="4905" y="12449"/>
                  <a:pt x="4967" y="12264"/>
                  <a:pt x="5043" y="12080"/>
                </a:cubicBezTo>
                <a:cubicBezTo>
                  <a:pt x="5186" y="11706"/>
                  <a:pt x="5349" y="11324"/>
                  <a:pt x="5513" y="10921"/>
                </a:cubicBezTo>
                <a:cubicBezTo>
                  <a:pt x="5601" y="10728"/>
                  <a:pt x="5686" y="10530"/>
                  <a:pt x="5773" y="10329"/>
                </a:cubicBezTo>
                <a:close/>
                <a:moveTo>
                  <a:pt x="2587" y="11446"/>
                </a:moveTo>
                <a:cubicBezTo>
                  <a:pt x="2595" y="11454"/>
                  <a:pt x="2608" y="11462"/>
                  <a:pt x="2616" y="11471"/>
                </a:cubicBezTo>
                <a:cubicBezTo>
                  <a:pt x="2684" y="11526"/>
                  <a:pt x="2755" y="11580"/>
                  <a:pt x="2826" y="11635"/>
                </a:cubicBezTo>
                <a:cubicBezTo>
                  <a:pt x="2973" y="11743"/>
                  <a:pt x="3120" y="11853"/>
                  <a:pt x="3275" y="11962"/>
                </a:cubicBezTo>
                <a:cubicBezTo>
                  <a:pt x="3431" y="12071"/>
                  <a:pt x="3586" y="12185"/>
                  <a:pt x="3750" y="12286"/>
                </a:cubicBezTo>
                <a:cubicBezTo>
                  <a:pt x="3918" y="12394"/>
                  <a:pt x="4082" y="12504"/>
                  <a:pt x="4254" y="12609"/>
                </a:cubicBezTo>
                <a:cubicBezTo>
                  <a:pt x="4384" y="12689"/>
                  <a:pt x="4518" y="12768"/>
                  <a:pt x="4653" y="12848"/>
                </a:cubicBezTo>
                <a:cubicBezTo>
                  <a:pt x="4628" y="12936"/>
                  <a:pt x="4598" y="13020"/>
                  <a:pt x="4573" y="13109"/>
                </a:cubicBezTo>
                <a:cubicBezTo>
                  <a:pt x="4518" y="13272"/>
                  <a:pt x="4473" y="13431"/>
                  <a:pt x="4430" y="13587"/>
                </a:cubicBezTo>
                <a:cubicBezTo>
                  <a:pt x="4388" y="13739"/>
                  <a:pt x="4351" y="13885"/>
                  <a:pt x="4316" y="14024"/>
                </a:cubicBezTo>
                <a:cubicBezTo>
                  <a:pt x="4279" y="14162"/>
                  <a:pt x="4250" y="14288"/>
                  <a:pt x="4225" y="14410"/>
                </a:cubicBezTo>
                <a:cubicBezTo>
                  <a:pt x="4195" y="14527"/>
                  <a:pt x="4174" y="14640"/>
                  <a:pt x="4153" y="14737"/>
                </a:cubicBezTo>
                <a:cubicBezTo>
                  <a:pt x="4149" y="14762"/>
                  <a:pt x="4145" y="14787"/>
                  <a:pt x="4140" y="14813"/>
                </a:cubicBezTo>
                <a:cubicBezTo>
                  <a:pt x="4099" y="14787"/>
                  <a:pt x="4060" y="14766"/>
                  <a:pt x="4019" y="14741"/>
                </a:cubicBezTo>
                <a:cubicBezTo>
                  <a:pt x="3901" y="14671"/>
                  <a:pt x="3783" y="14590"/>
                  <a:pt x="3670" y="14514"/>
                </a:cubicBezTo>
                <a:cubicBezTo>
                  <a:pt x="3553" y="14439"/>
                  <a:pt x="3448" y="14359"/>
                  <a:pt x="3339" y="14284"/>
                </a:cubicBezTo>
                <a:cubicBezTo>
                  <a:pt x="3229" y="14208"/>
                  <a:pt x="3128" y="14128"/>
                  <a:pt x="3028" y="14053"/>
                </a:cubicBezTo>
                <a:cubicBezTo>
                  <a:pt x="2927" y="13973"/>
                  <a:pt x="2835" y="13894"/>
                  <a:pt x="2742" y="13822"/>
                </a:cubicBezTo>
                <a:cubicBezTo>
                  <a:pt x="2650" y="13743"/>
                  <a:pt x="2562" y="13671"/>
                  <a:pt x="2482" y="13595"/>
                </a:cubicBezTo>
                <a:cubicBezTo>
                  <a:pt x="2402" y="13524"/>
                  <a:pt x="2326" y="13456"/>
                  <a:pt x="2256" y="13390"/>
                </a:cubicBezTo>
                <a:cubicBezTo>
                  <a:pt x="2256" y="13369"/>
                  <a:pt x="2260" y="13344"/>
                  <a:pt x="2260" y="13314"/>
                </a:cubicBezTo>
                <a:cubicBezTo>
                  <a:pt x="2268" y="13218"/>
                  <a:pt x="2281" y="13074"/>
                  <a:pt x="2301" y="12894"/>
                </a:cubicBezTo>
                <a:cubicBezTo>
                  <a:pt x="2314" y="12806"/>
                  <a:pt x="2326" y="12706"/>
                  <a:pt x="2343" y="12596"/>
                </a:cubicBezTo>
                <a:cubicBezTo>
                  <a:pt x="2361" y="12487"/>
                  <a:pt x="2382" y="12369"/>
                  <a:pt x="2407" y="12247"/>
                </a:cubicBezTo>
                <a:cubicBezTo>
                  <a:pt x="2427" y="12121"/>
                  <a:pt x="2457" y="11991"/>
                  <a:pt x="2491" y="11853"/>
                </a:cubicBezTo>
                <a:cubicBezTo>
                  <a:pt x="2516" y="11723"/>
                  <a:pt x="2549" y="11588"/>
                  <a:pt x="2587" y="11446"/>
                </a:cubicBezTo>
                <a:close/>
                <a:moveTo>
                  <a:pt x="8553" y="11757"/>
                </a:moveTo>
                <a:cubicBezTo>
                  <a:pt x="8713" y="11832"/>
                  <a:pt x="8872" y="11904"/>
                  <a:pt x="9032" y="11975"/>
                </a:cubicBezTo>
                <a:cubicBezTo>
                  <a:pt x="9238" y="12059"/>
                  <a:pt x="9443" y="12146"/>
                  <a:pt x="9645" y="12231"/>
                </a:cubicBezTo>
                <a:cubicBezTo>
                  <a:pt x="10048" y="12394"/>
                  <a:pt x="10443" y="12550"/>
                  <a:pt x="10820" y="12681"/>
                </a:cubicBezTo>
                <a:cubicBezTo>
                  <a:pt x="10891" y="12706"/>
                  <a:pt x="10959" y="12731"/>
                  <a:pt x="11030" y="12756"/>
                </a:cubicBezTo>
                <a:cubicBezTo>
                  <a:pt x="10984" y="12861"/>
                  <a:pt x="10937" y="12966"/>
                  <a:pt x="10896" y="13066"/>
                </a:cubicBezTo>
                <a:cubicBezTo>
                  <a:pt x="10631" y="13700"/>
                  <a:pt x="10400" y="14293"/>
                  <a:pt x="10211" y="14805"/>
                </a:cubicBezTo>
                <a:cubicBezTo>
                  <a:pt x="10195" y="14855"/>
                  <a:pt x="10174" y="14901"/>
                  <a:pt x="10156" y="14948"/>
                </a:cubicBezTo>
                <a:cubicBezTo>
                  <a:pt x="10026" y="14913"/>
                  <a:pt x="9892" y="14876"/>
                  <a:pt x="9749" y="14834"/>
                </a:cubicBezTo>
                <a:cubicBezTo>
                  <a:pt x="9670" y="14809"/>
                  <a:pt x="9590" y="14787"/>
                  <a:pt x="9506" y="14762"/>
                </a:cubicBezTo>
                <a:cubicBezTo>
                  <a:pt x="9426" y="14733"/>
                  <a:pt x="9342" y="14708"/>
                  <a:pt x="9259" y="14679"/>
                </a:cubicBezTo>
                <a:cubicBezTo>
                  <a:pt x="9170" y="14653"/>
                  <a:pt x="9086" y="14624"/>
                  <a:pt x="8998" y="14595"/>
                </a:cubicBezTo>
                <a:cubicBezTo>
                  <a:pt x="8914" y="14565"/>
                  <a:pt x="8825" y="14531"/>
                  <a:pt x="8738" y="14502"/>
                </a:cubicBezTo>
                <a:cubicBezTo>
                  <a:pt x="8649" y="14469"/>
                  <a:pt x="8561" y="14435"/>
                  <a:pt x="8473" y="14406"/>
                </a:cubicBezTo>
                <a:cubicBezTo>
                  <a:pt x="8385" y="14372"/>
                  <a:pt x="8292" y="14334"/>
                  <a:pt x="8205" y="14301"/>
                </a:cubicBezTo>
                <a:cubicBezTo>
                  <a:pt x="7990" y="14221"/>
                  <a:pt x="7776" y="14128"/>
                  <a:pt x="7562" y="14036"/>
                </a:cubicBezTo>
                <a:cubicBezTo>
                  <a:pt x="7575" y="14002"/>
                  <a:pt x="7587" y="13969"/>
                  <a:pt x="7604" y="13931"/>
                </a:cubicBezTo>
                <a:cubicBezTo>
                  <a:pt x="7672" y="13768"/>
                  <a:pt x="7742" y="13595"/>
                  <a:pt x="7818" y="13419"/>
                </a:cubicBezTo>
                <a:cubicBezTo>
                  <a:pt x="7969" y="13066"/>
                  <a:pt x="8129" y="12697"/>
                  <a:pt x="8301" y="12319"/>
                </a:cubicBezTo>
                <a:cubicBezTo>
                  <a:pt x="8381" y="12134"/>
                  <a:pt x="8465" y="11945"/>
                  <a:pt x="8553" y="11757"/>
                </a:cubicBezTo>
                <a:close/>
                <a:moveTo>
                  <a:pt x="11173" y="12801"/>
                </a:moveTo>
                <a:cubicBezTo>
                  <a:pt x="11240" y="12827"/>
                  <a:pt x="11307" y="12848"/>
                  <a:pt x="11375" y="12869"/>
                </a:cubicBezTo>
                <a:cubicBezTo>
                  <a:pt x="11551" y="12932"/>
                  <a:pt x="11727" y="12983"/>
                  <a:pt x="11891" y="13033"/>
                </a:cubicBezTo>
                <a:cubicBezTo>
                  <a:pt x="12059" y="13084"/>
                  <a:pt x="12222" y="13129"/>
                  <a:pt x="12373" y="13171"/>
                </a:cubicBezTo>
                <a:cubicBezTo>
                  <a:pt x="12424" y="13184"/>
                  <a:pt x="12466" y="13192"/>
                  <a:pt x="12512" y="13204"/>
                </a:cubicBezTo>
                <a:cubicBezTo>
                  <a:pt x="11883" y="13998"/>
                  <a:pt x="11152" y="14582"/>
                  <a:pt x="10392" y="15010"/>
                </a:cubicBezTo>
                <a:cubicBezTo>
                  <a:pt x="10342" y="14998"/>
                  <a:pt x="10296" y="14985"/>
                  <a:pt x="10245" y="14973"/>
                </a:cubicBezTo>
                <a:cubicBezTo>
                  <a:pt x="10261" y="14931"/>
                  <a:pt x="10278" y="14884"/>
                  <a:pt x="10300" y="14838"/>
                </a:cubicBezTo>
                <a:cubicBezTo>
                  <a:pt x="10404" y="14586"/>
                  <a:pt x="10518" y="14318"/>
                  <a:pt x="10639" y="14028"/>
                </a:cubicBezTo>
                <a:cubicBezTo>
                  <a:pt x="10761" y="13743"/>
                  <a:pt x="10891" y="13440"/>
                  <a:pt x="11030" y="13125"/>
                </a:cubicBezTo>
                <a:cubicBezTo>
                  <a:pt x="11076" y="13020"/>
                  <a:pt x="11123" y="12911"/>
                  <a:pt x="11173" y="12801"/>
                </a:cubicBezTo>
                <a:close/>
                <a:moveTo>
                  <a:pt x="10191" y="15103"/>
                </a:moveTo>
                <a:cubicBezTo>
                  <a:pt x="10199" y="15107"/>
                  <a:pt x="10203" y="15107"/>
                  <a:pt x="10211" y="15107"/>
                </a:cubicBezTo>
                <a:cubicBezTo>
                  <a:pt x="10203" y="15115"/>
                  <a:pt x="10191" y="15119"/>
                  <a:pt x="10182" y="15128"/>
                </a:cubicBezTo>
                <a:cubicBezTo>
                  <a:pt x="10182" y="15119"/>
                  <a:pt x="10186" y="15111"/>
                  <a:pt x="10191" y="15103"/>
                </a:cubicBezTo>
                <a:close/>
                <a:moveTo>
                  <a:pt x="4741" y="12898"/>
                </a:moveTo>
                <a:cubicBezTo>
                  <a:pt x="4754" y="12907"/>
                  <a:pt x="4766" y="12915"/>
                  <a:pt x="4783" y="12923"/>
                </a:cubicBezTo>
                <a:cubicBezTo>
                  <a:pt x="4959" y="13028"/>
                  <a:pt x="5140" y="13125"/>
                  <a:pt x="5324" y="13226"/>
                </a:cubicBezTo>
                <a:cubicBezTo>
                  <a:pt x="5413" y="13276"/>
                  <a:pt x="5505" y="13326"/>
                  <a:pt x="5597" y="13377"/>
                </a:cubicBezTo>
                <a:lnTo>
                  <a:pt x="5878" y="13520"/>
                </a:lnTo>
                <a:cubicBezTo>
                  <a:pt x="6064" y="13613"/>
                  <a:pt x="6248" y="13708"/>
                  <a:pt x="6437" y="13797"/>
                </a:cubicBezTo>
                <a:cubicBezTo>
                  <a:pt x="6630" y="13881"/>
                  <a:pt x="6815" y="13969"/>
                  <a:pt x="7004" y="14053"/>
                </a:cubicBezTo>
                <a:cubicBezTo>
                  <a:pt x="7130" y="14107"/>
                  <a:pt x="7260" y="14162"/>
                  <a:pt x="7386" y="14217"/>
                </a:cubicBezTo>
                <a:cubicBezTo>
                  <a:pt x="7364" y="14272"/>
                  <a:pt x="7344" y="14330"/>
                  <a:pt x="7323" y="14384"/>
                </a:cubicBezTo>
                <a:cubicBezTo>
                  <a:pt x="7269" y="14540"/>
                  <a:pt x="7213" y="14691"/>
                  <a:pt x="7163" y="14838"/>
                </a:cubicBezTo>
                <a:cubicBezTo>
                  <a:pt x="7117" y="14981"/>
                  <a:pt x="7075" y="15119"/>
                  <a:pt x="7033" y="15250"/>
                </a:cubicBezTo>
                <a:cubicBezTo>
                  <a:pt x="6992" y="15380"/>
                  <a:pt x="6957" y="15502"/>
                  <a:pt x="6924" y="15615"/>
                </a:cubicBezTo>
                <a:cubicBezTo>
                  <a:pt x="6891" y="15729"/>
                  <a:pt x="6861" y="15829"/>
                  <a:pt x="6835" y="15925"/>
                </a:cubicBezTo>
                <a:cubicBezTo>
                  <a:pt x="6827" y="15950"/>
                  <a:pt x="6823" y="15971"/>
                  <a:pt x="6819" y="15997"/>
                </a:cubicBezTo>
                <a:cubicBezTo>
                  <a:pt x="6802" y="15993"/>
                  <a:pt x="6785" y="15989"/>
                  <a:pt x="6769" y="15980"/>
                </a:cubicBezTo>
                <a:cubicBezTo>
                  <a:pt x="6508" y="15900"/>
                  <a:pt x="6240" y="15804"/>
                  <a:pt x="5971" y="15703"/>
                </a:cubicBezTo>
                <a:cubicBezTo>
                  <a:pt x="5698" y="15598"/>
                  <a:pt x="5430" y="15485"/>
                  <a:pt x="5165" y="15359"/>
                </a:cubicBezTo>
                <a:cubicBezTo>
                  <a:pt x="5035" y="15295"/>
                  <a:pt x="4901" y="15233"/>
                  <a:pt x="4770" y="15165"/>
                </a:cubicBezTo>
                <a:cubicBezTo>
                  <a:pt x="4644" y="15103"/>
                  <a:pt x="4514" y="15027"/>
                  <a:pt x="4388" y="14960"/>
                </a:cubicBezTo>
                <a:cubicBezTo>
                  <a:pt x="4312" y="14917"/>
                  <a:pt x="4237" y="14872"/>
                  <a:pt x="4165" y="14830"/>
                </a:cubicBezTo>
                <a:cubicBezTo>
                  <a:pt x="4174" y="14801"/>
                  <a:pt x="4178" y="14775"/>
                  <a:pt x="4186" y="14746"/>
                </a:cubicBezTo>
                <a:cubicBezTo>
                  <a:pt x="4208" y="14649"/>
                  <a:pt x="4237" y="14540"/>
                  <a:pt x="4271" y="14419"/>
                </a:cubicBezTo>
                <a:cubicBezTo>
                  <a:pt x="4300" y="14301"/>
                  <a:pt x="4333" y="14175"/>
                  <a:pt x="4376" y="14041"/>
                </a:cubicBezTo>
                <a:cubicBezTo>
                  <a:pt x="4413" y="13902"/>
                  <a:pt x="4455" y="13759"/>
                  <a:pt x="4506" y="13608"/>
                </a:cubicBezTo>
                <a:cubicBezTo>
                  <a:pt x="4531" y="13532"/>
                  <a:pt x="4556" y="13456"/>
                  <a:pt x="4581" y="13377"/>
                </a:cubicBezTo>
                <a:cubicBezTo>
                  <a:pt x="4607" y="13297"/>
                  <a:pt x="4632" y="13218"/>
                  <a:pt x="4661" y="13134"/>
                </a:cubicBezTo>
                <a:cubicBezTo>
                  <a:pt x="4686" y="13058"/>
                  <a:pt x="4711" y="12978"/>
                  <a:pt x="4741" y="12898"/>
                </a:cubicBezTo>
                <a:close/>
                <a:moveTo>
                  <a:pt x="7474" y="14250"/>
                </a:moveTo>
                <a:cubicBezTo>
                  <a:pt x="7692" y="14343"/>
                  <a:pt x="7910" y="14427"/>
                  <a:pt x="8129" y="14502"/>
                </a:cubicBezTo>
                <a:cubicBezTo>
                  <a:pt x="8310" y="14574"/>
                  <a:pt x="8494" y="14636"/>
                  <a:pt x="8674" y="14691"/>
                </a:cubicBezTo>
                <a:cubicBezTo>
                  <a:pt x="8763" y="14721"/>
                  <a:pt x="8851" y="14750"/>
                  <a:pt x="8939" y="14779"/>
                </a:cubicBezTo>
                <a:lnTo>
                  <a:pt x="9203" y="14855"/>
                </a:lnTo>
                <a:cubicBezTo>
                  <a:pt x="9376" y="14905"/>
                  <a:pt x="9544" y="14956"/>
                  <a:pt x="9707" y="14993"/>
                </a:cubicBezTo>
                <a:cubicBezTo>
                  <a:pt x="9846" y="15027"/>
                  <a:pt x="9976" y="15056"/>
                  <a:pt x="10106" y="15086"/>
                </a:cubicBezTo>
                <a:cubicBezTo>
                  <a:pt x="10094" y="15119"/>
                  <a:pt x="10085" y="15149"/>
                  <a:pt x="10073" y="15182"/>
                </a:cubicBezTo>
                <a:cubicBezTo>
                  <a:pt x="9044" y="15703"/>
                  <a:pt x="7982" y="15955"/>
                  <a:pt x="7062" y="16068"/>
                </a:cubicBezTo>
                <a:cubicBezTo>
                  <a:pt x="6992" y="16047"/>
                  <a:pt x="6920" y="16026"/>
                  <a:pt x="6844" y="16006"/>
                </a:cubicBezTo>
                <a:cubicBezTo>
                  <a:pt x="6852" y="15980"/>
                  <a:pt x="6861" y="15959"/>
                  <a:pt x="6866" y="15934"/>
                </a:cubicBezTo>
                <a:cubicBezTo>
                  <a:pt x="6895" y="15841"/>
                  <a:pt x="6928" y="15737"/>
                  <a:pt x="6966" y="15628"/>
                </a:cubicBezTo>
                <a:cubicBezTo>
                  <a:pt x="7004" y="15518"/>
                  <a:pt x="7046" y="15396"/>
                  <a:pt x="7092" y="15266"/>
                </a:cubicBezTo>
                <a:cubicBezTo>
                  <a:pt x="7184" y="15014"/>
                  <a:pt x="7289" y="14729"/>
                  <a:pt x="7411" y="14414"/>
                </a:cubicBezTo>
                <a:cubicBezTo>
                  <a:pt x="7432" y="14363"/>
                  <a:pt x="7453" y="14309"/>
                  <a:pt x="7474" y="14250"/>
                </a:cubicBezTo>
                <a:close/>
                <a:moveTo>
                  <a:pt x="8158" y="1390"/>
                </a:moveTo>
                <a:cubicBezTo>
                  <a:pt x="8532" y="1395"/>
                  <a:pt x="8922" y="1420"/>
                  <a:pt x="9296" y="1475"/>
                </a:cubicBezTo>
                <a:cubicBezTo>
                  <a:pt x="9670" y="1537"/>
                  <a:pt x="10044" y="1613"/>
                  <a:pt x="10404" y="1727"/>
                </a:cubicBezTo>
                <a:cubicBezTo>
                  <a:pt x="11123" y="1944"/>
                  <a:pt x="11798" y="2268"/>
                  <a:pt x="12390" y="2663"/>
                </a:cubicBezTo>
                <a:cubicBezTo>
                  <a:pt x="12689" y="2860"/>
                  <a:pt x="12974" y="3070"/>
                  <a:pt x="13230" y="3301"/>
                </a:cubicBezTo>
                <a:cubicBezTo>
                  <a:pt x="13486" y="3527"/>
                  <a:pt x="13721" y="3771"/>
                  <a:pt x="13939" y="4015"/>
                </a:cubicBezTo>
                <a:cubicBezTo>
                  <a:pt x="14367" y="4510"/>
                  <a:pt x="14712" y="5027"/>
                  <a:pt x="14977" y="5530"/>
                </a:cubicBezTo>
                <a:cubicBezTo>
                  <a:pt x="15237" y="6034"/>
                  <a:pt x="15417" y="6529"/>
                  <a:pt x="15543" y="6970"/>
                </a:cubicBezTo>
                <a:cubicBezTo>
                  <a:pt x="15669" y="7416"/>
                  <a:pt x="15733" y="7814"/>
                  <a:pt x="15770" y="8141"/>
                </a:cubicBezTo>
                <a:cubicBezTo>
                  <a:pt x="15778" y="8222"/>
                  <a:pt x="15787" y="8301"/>
                  <a:pt x="15795" y="8373"/>
                </a:cubicBezTo>
                <a:cubicBezTo>
                  <a:pt x="15799" y="8449"/>
                  <a:pt x="15803" y="8515"/>
                  <a:pt x="15808" y="8578"/>
                </a:cubicBezTo>
                <a:cubicBezTo>
                  <a:pt x="15816" y="8708"/>
                  <a:pt x="15820" y="8817"/>
                  <a:pt x="15816" y="8906"/>
                </a:cubicBezTo>
                <a:lnTo>
                  <a:pt x="15816" y="9174"/>
                </a:lnTo>
                <a:cubicBezTo>
                  <a:pt x="15816" y="9174"/>
                  <a:pt x="15812" y="9082"/>
                  <a:pt x="15803" y="8906"/>
                </a:cubicBezTo>
                <a:cubicBezTo>
                  <a:pt x="15803" y="8817"/>
                  <a:pt x="15791" y="8708"/>
                  <a:pt x="15778" y="8583"/>
                </a:cubicBezTo>
                <a:cubicBezTo>
                  <a:pt x="15770" y="8519"/>
                  <a:pt x="15766" y="8453"/>
                  <a:pt x="15758" y="8377"/>
                </a:cubicBezTo>
                <a:cubicBezTo>
                  <a:pt x="15745" y="8305"/>
                  <a:pt x="15737" y="8230"/>
                  <a:pt x="15724" y="8146"/>
                </a:cubicBezTo>
                <a:cubicBezTo>
                  <a:pt x="15673" y="7823"/>
                  <a:pt x="15594" y="7432"/>
                  <a:pt x="15456" y="7000"/>
                </a:cubicBezTo>
                <a:cubicBezTo>
                  <a:pt x="15316" y="6563"/>
                  <a:pt x="15119" y="6089"/>
                  <a:pt x="14851" y="5597"/>
                </a:cubicBezTo>
                <a:cubicBezTo>
                  <a:pt x="14586" y="5106"/>
                  <a:pt x="14233" y="4606"/>
                  <a:pt x="13805" y="4136"/>
                </a:cubicBezTo>
                <a:cubicBezTo>
                  <a:pt x="13586" y="3901"/>
                  <a:pt x="13356" y="3670"/>
                  <a:pt x="13096" y="3456"/>
                </a:cubicBezTo>
                <a:cubicBezTo>
                  <a:pt x="12970" y="3343"/>
                  <a:pt x="12836" y="3242"/>
                  <a:pt x="12701" y="3137"/>
                </a:cubicBezTo>
                <a:cubicBezTo>
                  <a:pt x="12629" y="3087"/>
                  <a:pt x="12559" y="3041"/>
                  <a:pt x="12491" y="2990"/>
                </a:cubicBezTo>
                <a:lnTo>
                  <a:pt x="12382" y="2915"/>
                </a:lnTo>
                <a:lnTo>
                  <a:pt x="12272" y="2843"/>
                </a:lnTo>
                <a:cubicBezTo>
                  <a:pt x="12264" y="2839"/>
                  <a:pt x="12251" y="2831"/>
                  <a:pt x="12239" y="2822"/>
                </a:cubicBezTo>
                <a:lnTo>
                  <a:pt x="12239" y="2822"/>
                </a:lnTo>
                <a:cubicBezTo>
                  <a:pt x="12462" y="3137"/>
                  <a:pt x="12747" y="3578"/>
                  <a:pt x="13032" y="4116"/>
                </a:cubicBezTo>
                <a:cubicBezTo>
                  <a:pt x="12966" y="4170"/>
                  <a:pt x="12881" y="4242"/>
                  <a:pt x="12789" y="4337"/>
                </a:cubicBezTo>
                <a:cubicBezTo>
                  <a:pt x="12629" y="4258"/>
                  <a:pt x="12466" y="4178"/>
                  <a:pt x="12294" y="4091"/>
                </a:cubicBezTo>
                <a:cubicBezTo>
                  <a:pt x="11924" y="3909"/>
                  <a:pt x="11530" y="3713"/>
                  <a:pt x="11135" y="3519"/>
                </a:cubicBezTo>
                <a:cubicBezTo>
                  <a:pt x="10829" y="3368"/>
                  <a:pt x="10518" y="3217"/>
                  <a:pt x="10224" y="3074"/>
                </a:cubicBezTo>
                <a:cubicBezTo>
                  <a:pt x="10300" y="2998"/>
                  <a:pt x="10371" y="2932"/>
                  <a:pt x="10443" y="2872"/>
                </a:cubicBezTo>
                <a:cubicBezTo>
                  <a:pt x="10594" y="2738"/>
                  <a:pt x="10724" y="2646"/>
                  <a:pt x="10815" y="2587"/>
                </a:cubicBezTo>
                <a:cubicBezTo>
                  <a:pt x="10908" y="2533"/>
                  <a:pt x="10963" y="2512"/>
                  <a:pt x="10963" y="2512"/>
                </a:cubicBezTo>
                <a:lnTo>
                  <a:pt x="10963" y="2512"/>
                </a:lnTo>
                <a:cubicBezTo>
                  <a:pt x="10963" y="2512"/>
                  <a:pt x="10908" y="2529"/>
                  <a:pt x="10811" y="2583"/>
                </a:cubicBezTo>
                <a:cubicBezTo>
                  <a:pt x="10715" y="2634"/>
                  <a:pt x="10581" y="2717"/>
                  <a:pt x="10421" y="2847"/>
                </a:cubicBezTo>
                <a:cubicBezTo>
                  <a:pt x="10346" y="2907"/>
                  <a:pt x="10266" y="2977"/>
                  <a:pt x="10178" y="3053"/>
                </a:cubicBezTo>
                <a:cubicBezTo>
                  <a:pt x="10110" y="3019"/>
                  <a:pt x="10044" y="2986"/>
                  <a:pt x="9976" y="2952"/>
                </a:cubicBezTo>
                <a:cubicBezTo>
                  <a:pt x="9606" y="2768"/>
                  <a:pt x="9263" y="2595"/>
                  <a:pt x="8964" y="2453"/>
                </a:cubicBezTo>
                <a:cubicBezTo>
                  <a:pt x="8817" y="2378"/>
                  <a:pt x="8683" y="2306"/>
                  <a:pt x="8561" y="2247"/>
                </a:cubicBezTo>
                <a:cubicBezTo>
                  <a:pt x="8444" y="2188"/>
                  <a:pt x="8339" y="2134"/>
                  <a:pt x="8255" y="2087"/>
                </a:cubicBezTo>
                <a:cubicBezTo>
                  <a:pt x="8162" y="2037"/>
                  <a:pt x="8091" y="2004"/>
                  <a:pt x="8045" y="1979"/>
                </a:cubicBezTo>
                <a:lnTo>
                  <a:pt x="8050" y="1979"/>
                </a:lnTo>
                <a:cubicBezTo>
                  <a:pt x="8125" y="1919"/>
                  <a:pt x="8170" y="1894"/>
                  <a:pt x="8170" y="1894"/>
                </a:cubicBezTo>
                <a:lnTo>
                  <a:pt x="8170" y="1894"/>
                </a:lnTo>
                <a:cubicBezTo>
                  <a:pt x="8170" y="1894"/>
                  <a:pt x="8125" y="1915"/>
                  <a:pt x="8040" y="1970"/>
                </a:cubicBezTo>
                <a:cubicBezTo>
                  <a:pt x="8040" y="1970"/>
                  <a:pt x="8036" y="1975"/>
                  <a:pt x="8032" y="1975"/>
                </a:cubicBezTo>
                <a:cubicBezTo>
                  <a:pt x="8003" y="1957"/>
                  <a:pt x="7982" y="1949"/>
                  <a:pt x="7982" y="1949"/>
                </a:cubicBezTo>
                <a:lnTo>
                  <a:pt x="7982" y="1949"/>
                </a:lnTo>
                <a:cubicBezTo>
                  <a:pt x="7982" y="1949"/>
                  <a:pt x="7999" y="1961"/>
                  <a:pt x="8024" y="1979"/>
                </a:cubicBezTo>
                <a:cubicBezTo>
                  <a:pt x="7944" y="2033"/>
                  <a:pt x="7831" y="2109"/>
                  <a:pt x="7697" y="2213"/>
                </a:cubicBezTo>
                <a:cubicBezTo>
                  <a:pt x="7554" y="2331"/>
                  <a:pt x="7386" y="2473"/>
                  <a:pt x="7201" y="2650"/>
                </a:cubicBezTo>
                <a:cubicBezTo>
                  <a:pt x="7108" y="2738"/>
                  <a:pt x="7012" y="2831"/>
                  <a:pt x="6916" y="2936"/>
                </a:cubicBezTo>
                <a:cubicBezTo>
                  <a:pt x="6815" y="3037"/>
                  <a:pt x="6714" y="3149"/>
                  <a:pt x="6614" y="3267"/>
                </a:cubicBezTo>
                <a:cubicBezTo>
                  <a:pt x="6558" y="3326"/>
                  <a:pt x="6508" y="3389"/>
                  <a:pt x="6453" y="3448"/>
                </a:cubicBezTo>
                <a:cubicBezTo>
                  <a:pt x="6407" y="3502"/>
                  <a:pt x="6366" y="3562"/>
                  <a:pt x="6319" y="3616"/>
                </a:cubicBezTo>
                <a:cubicBezTo>
                  <a:pt x="6155" y="3515"/>
                  <a:pt x="6000" y="3418"/>
                  <a:pt x="5866" y="3326"/>
                </a:cubicBezTo>
                <a:cubicBezTo>
                  <a:pt x="5682" y="3204"/>
                  <a:pt x="5521" y="3091"/>
                  <a:pt x="5395" y="2998"/>
                </a:cubicBezTo>
                <a:cubicBezTo>
                  <a:pt x="5270" y="2902"/>
                  <a:pt x="5169" y="2826"/>
                  <a:pt x="5102" y="2772"/>
                </a:cubicBezTo>
                <a:cubicBezTo>
                  <a:pt x="5047" y="2725"/>
                  <a:pt x="5014" y="2700"/>
                  <a:pt x="5006" y="2692"/>
                </a:cubicBezTo>
                <a:lnTo>
                  <a:pt x="5006" y="2692"/>
                </a:lnTo>
                <a:cubicBezTo>
                  <a:pt x="5014" y="2700"/>
                  <a:pt x="5043" y="2730"/>
                  <a:pt x="5093" y="2781"/>
                </a:cubicBezTo>
                <a:cubicBezTo>
                  <a:pt x="5153" y="2843"/>
                  <a:pt x="5244" y="2932"/>
                  <a:pt x="5362" y="3037"/>
                </a:cubicBezTo>
                <a:cubicBezTo>
                  <a:pt x="5484" y="3141"/>
                  <a:pt x="5631" y="3267"/>
                  <a:pt x="5808" y="3401"/>
                </a:cubicBezTo>
                <a:cubicBezTo>
                  <a:pt x="5938" y="3502"/>
                  <a:pt x="6080" y="3607"/>
                  <a:pt x="6236" y="3717"/>
                </a:cubicBezTo>
                <a:cubicBezTo>
                  <a:pt x="6202" y="3758"/>
                  <a:pt x="6168" y="3800"/>
                  <a:pt x="6135" y="3843"/>
                </a:cubicBezTo>
                <a:cubicBezTo>
                  <a:pt x="6080" y="3909"/>
                  <a:pt x="6029" y="3981"/>
                  <a:pt x="5975" y="4052"/>
                </a:cubicBezTo>
                <a:cubicBezTo>
                  <a:pt x="5866" y="4199"/>
                  <a:pt x="5752" y="4342"/>
                  <a:pt x="5647" y="4502"/>
                </a:cubicBezTo>
                <a:cubicBezTo>
                  <a:pt x="5543" y="4657"/>
                  <a:pt x="5430" y="4812"/>
                  <a:pt x="5324" y="4976"/>
                </a:cubicBezTo>
                <a:cubicBezTo>
                  <a:pt x="5223" y="5144"/>
                  <a:pt x="5110" y="5312"/>
                  <a:pt x="5006" y="5484"/>
                </a:cubicBezTo>
                <a:cubicBezTo>
                  <a:pt x="4917" y="5631"/>
                  <a:pt x="4829" y="5786"/>
                  <a:pt x="4737" y="5938"/>
                </a:cubicBezTo>
                <a:cubicBezTo>
                  <a:pt x="4653" y="5883"/>
                  <a:pt x="4568" y="5829"/>
                  <a:pt x="4489" y="5778"/>
                </a:cubicBezTo>
                <a:cubicBezTo>
                  <a:pt x="4355" y="5686"/>
                  <a:pt x="4221" y="5593"/>
                  <a:pt x="4099" y="5509"/>
                </a:cubicBezTo>
                <a:cubicBezTo>
                  <a:pt x="3973" y="5417"/>
                  <a:pt x="3855" y="5337"/>
                  <a:pt x="3750" y="5253"/>
                </a:cubicBezTo>
                <a:cubicBezTo>
                  <a:pt x="3531" y="5089"/>
                  <a:pt x="3347" y="4942"/>
                  <a:pt x="3204" y="4812"/>
                </a:cubicBezTo>
                <a:cubicBezTo>
                  <a:pt x="3175" y="4787"/>
                  <a:pt x="3145" y="4762"/>
                  <a:pt x="3120" y="4736"/>
                </a:cubicBezTo>
                <a:cubicBezTo>
                  <a:pt x="3171" y="4665"/>
                  <a:pt x="3221" y="4594"/>
                  <a:pt x="3271" y="4523"/>
                </a:cubicBezTo>
                <a:cubicBezTo>
                  <a:pt x="3351" y="4418"/>
                  <a:pt x="3431" y="4312"/>
                  <a:pt x="3506" y="4211"/>
                </a:cubicBezTo>
                <a:cubicBezTo>
                  <a:pt x="3586" y="4116"/>
                  <a:pt x="3666" y="4023"/>
                  <a:pt x="3742" y="3930"/>
                </a:cubicBezTo>
                <a:cubicBezTo>
                  <a:pt x="3822" y="3839"/>
                  <a:pt x="3893" y="3754"/>
                  <a:pt x="3969" y="3670"/>
                </a:cubicBezTo>
                <a:cubicBezTo>
                  <a:pt x="4120" y="3506"/>
                  <a:pt x="4258" y="3360"/>
                  <a:pt x="4388" y="3238"/>
                </a:cubicBezTo>
                <a:cubicBezTo>
                  <a:pt x="4518" y="3112"/>
                  <a:pt x="4632" y="3002"/>
                  <a:pt x="4728" y="2919"/>
                </a:cubicBezTo>
                <a:cubicBezTo>
                  <a:pt x="4858" y="2810"/>
                  <a:pt x="4955" y="2734"/>
                  <a:pt x="5006" y="2692"/>
                </a:cubicBezTo>
                <a:cubicBezTo>
                  <a:pt x="5031" y="2675"/>
                  <a:pt x="5043" y="2663"/>
                  <a:pt x="5043" y="2663"/>
                </a:cubicBezTo>
                <a:lnTo>
                  <a:pt x="5043" y="2663"/>
                </a:lnTo>
                <a:cubicBezTo>
                  <a:pt x="5043" y="2663"/>
                  <a:pt x="5031" y="2671"/>
                  <a:pt x="5002" y="2692"/>
                </a:cubicBezTo>
                <a:cubicBezTo>
                  <a:pt x="4988" y="2700"/>
                  <a:pt x="4976" y="2709"/>
                  <a:pt x="4955" y="2721"/>
                </a:cubicBezTo>
                <a:cubicBezTo>
                  <a:pt x="4896" y="2760"/>
                  <a:pt x="4812" y="2814"/>
                  <a:pt x="4711" y="2894"/>
                </a:cubicBezTo>
                <a:cubicBezTo>
                  <a:pt x="4607" y="2973"/>
                  <a:pt x="4485" y="3074"/>
                  <a:pt x="4347" y="3192"/>
                </a:cubicBezTo>
                <a:cubicBezTo>
                  <a:pt x="4208" y="3310"/>
                  <a:pt x="4056" y="3448"/>
                  <a:pt x="3901" y="3607"/>
                </a:cubicBezTo>
                <a:cubicBezTo>
                  <a:pt x="3822" y="3682"/>
                  <a:pt x="3742" y="3771"/>
                  <a:pt x="3657" y="3855"/>
                </a:cubicBezTo>
                <a:cubicBezTo>
                  <a:pt x="3578" y="3947"/>
                  <a:pt x="3498" y="4040"/>
                  <a:pt x="3409" y="4136"/>
                </a:cubicBezTo>
                <a:cubicBezTo>
                  <a:pt x="3330" y="4237"/>
                  <a:pt x="3246" y="4333"/>
                  <a:pt x="3163" y="4443"/>
                </a:cubicBezTo>
                <a:cubicBezTo>
                  <a:pt x="3116" y="4506"/>
                  <a:pt x="3066" y="4573"/>
                  <a:pt x="3015" y="4636"/>
                </a:cubicBezTo>
                <a:cubicBezTo>
                  <a:pt x="2961" y="4585"/>
                  <a:pt x="2915" y="4539"/>
                  <a:pt x="2880" y="4502"/>
                </a:cubicBezTo>
                <a:cubicBezTo>
                  <a:pt x="2810" y="4422"/>
                  <a:pt x="2776" y="4380"/>
                  <a:pt x="2776" y="4380"/>
                </a:cubicBezTo>
                <a:lnTo>
                  <a:pt x="2776" y="4380"/>
                </a:lnTo>
                <a:cubicBezTo>
                  <a:pt x="2776" y="4380"/>
                  <a:pt x="2805" y="4426"/>
                  <a:pt x="2868" y="4510"/>
                </a:cubicBezTo>
                <a:cubicBezTo>
                  <a:pt x="2906" y="4552"/>
                  <a:pt x="2948" y="4602"/>
                  <a:pt x="2998" y="4661"/>
                </a:cubicBezTo>
                <a:cubicBezTo>
                  <a:pt x="2973" y="4699"/>
                  <a:pt x="2944" y="4732"/>
                  <a:pt x="2919" y="4771"/>
                </a:cubicBezTo>
                <a:cubicBezTo>
                  <a:pt x="2839" y="4888"/>
                  <a:pt x="2755" y="5001"/>
                  <a:pt x="2679" y="5123"/>
                </a:cubicBezTo>
                <a:cubicBezTo>
                  <a:pt x="2603" y="5249"/>
                  <a:pt x="2520" y="5370"/>
                  <a:pt x="2448" y="5496"/>
                </a:cubicBezTo>
                <a:cubicBezTo>
                  <a:pt x="2377" y="5627"/>
                  <a:pt x="2306" y="5748"/>
                  <a:pt x="2235" y="5883"/>
                </a:cubicBezTo>
                <a:cubicBezTo>
                  <a:pt x="2167" y="6017"/>
                  <a:pt x="2100" y="6151"/>
                  <a:pt x="2037" y="6286"/>
                </a:cubicBezTo>
                <a:cubicBezTo>
                  <a:pt x="1911" y="6554"/>
                  <a:pt x="1797" y="6831"/>
                  <a:pt x="1697" y="7104"/>
                </a:cubicBezTo>
                <a:cubicBezTo>
                  <a:pt x="1688" y="7121"/>
                  <a:pt x="1684" y="7134"/>
                  <a:pt x="1680" y="7147"/>
                </a:cubicBezTo>
                <a:cubicBezTo>
                  <a:pt x="1676" y="7143"/>
                  <a:pt x="1676" y="7139"/>
                  <a:pt x="1671" y="7134"/>
                </a:cubicBezTo>
                <a:cubicBezTo>
                  <a:pt x="1537" y="6982"/>
                  <a:pt x="1445" y="6856"/>
                  <a:pt x="1386" y="6765"/>
                </a:cubicBezTo>
                <a:cubicBezTo>
                  <a:pt x="1328" y="6672"/>
                  <a:pt x="1307" y="6618"/>
                  <a:pt x="1307" y="6618"/>
                </a:cubicBezTo>
                <a:lnTo>
                  <a:pt x="1307" y="6618"/>
                </a:lnTo>
                <a:cubicBezTo>
                  <a:pt x="1307" y="6618"/>
                  <a:pt x="1324" y="6672"/>
                  <a:pt x="1374" y="6773"/>
                </a:cubicBezTo>
                <a:cubicBezTo>
                  <a:pt x="1424" y="6866"/>
                  <a:pt x="1508" y="7008"/>
                  <a:pt x="1634" y="7168"/>
                </a:cubicBezTo>
                <a:cubicBezTo>
                  <a:pt x="1642" y="7176"/>
                  <a:pt x="1651" y="7189"/>
                  <a:pt x="1663" y="7201"/>
                </a:cubicBezTo>
                <a:cubicBezTo>
                  <a:pt x="1576" y="7445"/>
                  <a:pt x="1495" y="7688"/>
                  <a:pt x="1429" y="7924"/>
                </a:cubicBezTo>
                <a:cubicBezTo>
                  <a:pt x="1273" y="8461"/>
                  <a:pt x="1168" y="8972"/>
                  <a:pt x="1097" y="9414"/>
                </a:cubicBezTo>
                <a:cubicBezTo>
                  <a:pt x="1072" y="9569"/>
                  <a:pt x="1055" y="9720"/>
                  <a:pt x="1038" y="9859"/>
                </a:cubicBezTo>
                <a:cubicBezTo>
                  <a:pt x="921" y="9720"/>
                  <a:pt x="828" y="9611"/>
                  <a:pt x="774" y="9536"/>
                </a:cubicBezTo>
                <a:cubicBezTo>
                  <a:pt x="714" y="9456"/>
                  <a:pt x="685" y="9410"/>
                  <a:pt x="685" y="9410"/>
                </a:cubicBezTo>
                <a:lnTo>
                  <a:pt x="685" y="9410"/>
                </a:lnTo>
                <a:cubicBezTo>
                  <a:pt x="685" y="9410"/>
                  <a:pt x="778" y="9598"/>
                  <a:pt x="1000" y="9892"/>
                </a:cubicBezTo>
                <a:cubicBezTo>
                  <a:pt x="1008" y="9900"/>
                  <a:pt x="1021" y="9914"/>
                  <a:pt x="1029" y="9926"/>
                </a:cubicBezTo>
                <a:cubicBezTo>
                  <a:pt x="1004" y="10140"/>
                  <a:pt x="991" y="10329"/>
                  <a:pt x="979" y="10480"/>
                </a:cubicBezTo>
                <a:cubicBezTo>
                  <a:pt x="962" y="10741"/>
                  <a:pt x="966" y="10887"/>
                  <a:pt x="966" y="10887"/>
                </a:cubicBezTo>
                <a:cubicBezTo>
                  <a:pt x="966" y="10887"/>
                  <a:pt x="979" y="10741"/>
                  <a:pt x="1012" y="10484"/>
                </a:cubicBezTo>
                <a:cubicBezTo>
                  <a:pt x="1029" y="10350"/>
                  <a:pt x="1051" y="10182"/>
                  <a:pt x="1084" y="9993"/>
                </a:cubicBezTo>
                <a:cubicBezTo>
                  <a:pt x="1181" y="10115"/>
                  <a:pt x="1299" y="10249"/>
                  <a:pt x="1433" y="10392"/>
                </a:cubicBezTo>
                <a:cubicBezTo>
                  <a:pt x="1520" y="10484"/>
                  <a:pt x="1613" y="10585"/>
                  <a:pt x="1714" y="10681"/>
                </a:cubicBezTo>
                <a:cubicBezTo>
                  <a:pt x="1818" y="10782"/>
                  <a:pt x="1928" y="10887"/>
                  <a:pt x="2045" y="10988"/>
                </a:cubicBezTo>
                <a:cubicBezTo>
                  <a:pt x="2105" y="11043"/>
                  <a:pt x="2163" y="11094"/>
                  <a:pt x="2226" y="11148"/>
                </a:cubicBezTo>
                <a:cubicBezTo>
                  <a:pt x="2289" y="11202"/>
                  <a:pt x="2351" y="11253"/>
                  <a:pt x="2415" y="11307"/>
                </a:cubicBezTo>
                <a:cubicBezTo>
                  <a:pt x="2448" y="11332"/>
                  <a:pt x="2477" y="11358"/>
                  <a:pt x="2508" y="11383"/>
                </a:cubicBezTo>
                <a:cubicBezTo>
                  <a:pt x="2508" y="11387"/>
                  <a:pt x="2503" y="11391"/>
                  <a:pt x="2503" y="11396"/>
                </a:cubicBezTo>
                <a:cubicBezTo>
                  <a:pt x="2469" y="11551"/>
                  <a:pt x="2436" y="11698"/>
                  <a:pt x="2411" y="11836"/>
                </a:cubicBezTo>
                <a:cubicBezTo>
                  <a:pt x="2386" y="11979"/>
                  <a:pt x="2365" y="12109"/>
                  <a:pt x="2347" y="12235"/>
                </a:cubicBezTo>
                <a:cubicBezTo>
                  <a:pt x="2326" y="12361"/>
                  <a:pt x="2310" y="12483"/>
                  <a:pt x="2301" y="12592"/>
                </a:cubicBezTo>
                <a:cubicBezTo>
                  <a:pt x="2285" y="12701"/>
                  <a:pt x="2276" y="12801"/>
                  <a:pt x="2272" y="12890"/>
                </a:cubicBezTo>
                <a:cubicBezTo>
                  <a:pt x="2256" y="13074"/>
                  <a:pt x="2251" y="13218"/>
                  <a:pt x="2251" y="13314"/>
                </a:cubicBezTo>
                <a:lnTo>
                  <a:pt x="2251" y="13386"/>
                </a:lnTo>
                <a:cubicBezTo>
                  <a:pt x="2175" y="13314"/>
                  <a:pt x="2109" y="13247"/>
                  <a:pt x="2041" y="13184"/>
                </a:cubicBezTo>
                <a:cubicBezTo>
                  <a:pt x="1915" y="13058"/>
                  <a:pt x="1806" y="12945"/>
                  <a:pt x="1722" y="12848"/>
                </a:cubicBezTo>
                <a:cubicBezTo>
                  <a:pt x="1545" y="12655"/>
                  <a:pt x="1458" y="12537"/>
                  <a:pt x="1458" y="12537"/>
                </a:cubicBezTo>
                <a:lnTo>
                  <a:pt x="1458" y="12537"/>
                </a:lnTo>
                <a:cubicBezTo>
                  <a:pt x="1458" y="12537"/>
                  <a:pt x="1475" y="12571"/>
                  <a:pt x="1512" y="12630"/>
                </a:cubicBezTo>
                <a:cubicBezTo>
                  <a:pt x="1550" y="12689"/>
                  <a:pt x="1605" y="12772"/>
                  <a:pt x="1684" y="12877"/>
                </a:cubicBezTo>
                <a:cubicBezTo>
                  <a:pt x="1760" y="12983"/>
                  <a:pt x="1857" y="13109"/>
                  <a:pt x="1974" y="13247"/>
                </a:cubicBezTo>
                <a:cubicBezTo>
                  <a:pt x="2087" y="13386"/>
                  <a:pt x="2226" y="13541"/>
                  <a:pt x="2382" y="13700"/>
                </a:cubicBezTo>
                <a:cubicBezTo>
                  <a:pt x="2461" y="13780"/>
                  <a:pt x="2545" y="13859"/>
                  <a:pt x="2634" y="13944"/>
                </a:cubicBezTo>
                <a:cubicBezTo>
                  <a:pt x="2721" y="14028"/>
                  <a:pt x="2814" y="14107"/>
                  <a:pt x="2911" y="14196"/>
                </a:cubicBezTo>
                <a:cubicBezTo>
                  <a:pt x="3006" y="14276"/>
                  <a:pt x="3107" y="14363"/>
                  <a:pt x="3213" y="14448"/>
                </a:cubicBezTo>
                <a:cubicBezTo>
                  <a:pt x="3322" y="14527"/>
                  <a:pt x="3431" y="14611"/>
                  <a:pt x="3544" y="14696"/>
                </a:cubicBezTo>
                <a:cubicBezTo>
                  <a:pt x="3661" y="14775"/>
                  <a:pt x="3775" y="14859"/>
                  <a:pt x="3897" y="14935"/>
                </a:cubicBezTo>
                <a:cubicBezTo>
                  <a:pt x="3964" y="14977"/>
                  <a:pt x="4031" y="15018"/>
                  <a:pt x="4099" y="15060"/>
                </a:cubicBezTo>
                <a:cubicBezTo>
                  <a:pt x="4090" y="15115"/>
                  <a:pt x="4082" y="15165"/>
                  <a:pt x="4078" y="15204"/>
                </a:cubicBezTo>
                <a:cubicBezTo>
                  <a:pt x="4060" y="15312"/>
                  <a:pt x="4056" y="15371"/>
                  <a:pt x="4056" y="15371"/>
                </a:cubicBezTo>
                <a:cubicBezTo>
                  <a:pt x="4056" y="15371"/>
                  <a:pt x="4064" y="15312"/>
                  <a:pt x="4086" y="15208"/>
                </a:cubicBezTo>
                <a:cubicBezTo>
                  <a:pt x="4090" y="15165"/>
                  <a:pt x="4103" y="15119"/>
                  <a:pt x="4111" y="15069"/>
                </a:cubicBezTo>
                <a:cubicBezTo>
                  <a:pt x="4165" y="15103"/>
                  <a:pt x="4216" y="15136"/>
                  <a:pt x="4271" y="15165"/>
                </a:cubicBezTo>
                <a:cubicBezTo>
                  <a:pt x="4401" y="15237"/>
                  <a:pt x="4523" y="15308"/>
                  <a:pt x="4661" y="15384"/>
                </a:cubicBezTo>
                <a:cubicBezTo>
                  <a:pt x="4791" y="15451"/>
                  <a:pt x="4926" y="15518"/>
                  <a:pt x="5060" y="15581"/>
                </a:cubicBezTo>
                <a:cubicBezTo>
                  <a:pt x="5333" y="15707"/>
                  <a:pt x="5610" y="15820"/>
                  <a:pt x="5887" y="15925"/>
                </a:cubicBezTo>
                <a:cubicBezTo>
                  <a:pt x="6089" y="16001"/>
                  <a:pt x="6294" y="16064"/>
                  <a:pt x="6492" y="16127"/>
                </a:cubicBezTo>
                <a:cubicBezTo>
                  <a:pt x="6189" y="16148"/>
                  <a:pt x="5909" y="16156"/>
                  <a:pt x="5660" y="16156"/>
                </a:cubicBezTo>
                <a:cubicBezTo>
                  <a:pt x="5370" y="16156"/>
                  <a:pt x="5124" y="16145"/>
                  <a:pt x="4934" y="16132"/>
                </a:cubicBezTo>
                <a:cubicBezTo>
                  <a:pt x="2314" y="14913"/>
                  <a:pt x="492" y="12256"/>
                  <a:pt x="492" y="9174"/>
                </a:cubicBezTo>
                <a:lnTo>
                  <a:pt x="492" y="8906"/>
                </a:lnTo>
                <a:cubicBezTo>
                  <a:pt x="492" y="8817"/>
                  <a:pt x="496" y="8708"/>
                  <a:pt x="505" y="8578"/>
                </a:cubicBezTo>
                <a:cubicBezTo>
                  <a:pt x="509" y="8515"/>
                  <a:pt x="509" y="8449"/>
                  <a:pt x="518" y="8373"/>
                </a:cubicBezTo>
                <a:cubicBezTo>
                  <a:pt x="522" y="8301"/>
                  <a:pt x="530" y="8222"/>
                  <a:pt x="543" y="8141"/>
                </a:cubicBezTo>
                <a:cubicBezTo>
                  <a:pt x="580" y="7814"/>
                  <a:pt x="644" y="7416"/>
                  <a:pt x="770" y="6970"/>
                </a:cubicBezTo>
                <a:cubicBezTo>
                  <a:pt x="890" y="6529"/>
                  <a:pt x="1072" y="6034"/>
                  <a:pt x="1336" y="5530"/>
                </a:cubicBezTo>
                <a:cubicBezTo>
                  <a:pt x="1596" y="5027"/>
                  <a:pt x="1944" y="4510"/>
                  <a:pt x="2373" y="4015"/>
                </a:cubicBezTo>
                <a:cubicBezTo>
                  <a:pt x="2591" y="3771"/>
                  <a:pt x="2822" y="3527"/>
                  <a:pt x="3082" y="3301"/>
                </a:cubicBezTo>
                <a:cubicBezTo>
                  <a:pt x="3208" y="3184"/>
                  <a:pt x="3347" y="3078"/>
                  <a:pt x="3485" y="2969"/>
                </a:cubicBezTo>
                <a:cubicBezTo>
                  <a:pt x="3553" y="2915"/>
                  <a:pt x="3628" y="2864"/>
                  <a:pt x="3700" y="2814"/>
                </a:cubicBezTo>
                <a:lnTo>
                  <a:pt x="3804" y="2734"/>
                </a:lnTo>
                <a:lnTo>
                  <a:pt x="3918" y="2663"/>
                </a:lnTo>
                <a:cubicBezTo>
                  <a:pt x="4514" y="2268"/>
                  <a:pt x="5186" y="1944"/>
                  <a:pt x="5908" y="1727"/>
                </a:cubicBezTo>
                <a:cubicBezTo>
                  <a:pt x="6269" y="1613"/>
                  <a:pt x="6639" y="1537"/>
                  <a:pt x="7017" y="1475"/>
                </a:cubicBezTo>
                <a:cubicBezTo>
                  <a:pt x="7395" y="1420"/>
                  <a:pt x="7772" y="1395"/>
                  <a:pt x="8158" y="1390"/>
                </a:cubicBezTo>
                <a:close/>
                <a:moveTo>
                  <a:pt x="3666" y="15980"/>
                </a:moveTo>
                <a:cubicBezTo>
                  <a:pt x="3884" y="16127"/>
                  <a:pt x="4111" y="16262"/>
                  <a:pt x="4342" y="16383"/>
                </a:cubicBezTo>
                <a:cubicBezTo>
                  <a:pt x="4099" y="16283"/>
                  <a:pt x="3859" y="16173"/>
                  <a:pt x="3628" y="16051"/>
                </a:cubicBezTo>
                <a:lnTo>
                  <a:pt x="3666" y="15980"/>
                </a:lnTo>
                <a:close/>
                <a:moveTo>
                  <a:pt x="2725" y="15799"/>
                </a:moveTo>
                <a:lnTo>
                  <a:pt x="2725" y="15799"/>
                </a:lnTo>
                <a:cubicBezTo>
                  <a:pt x="2725" y="15799"/>
                  <a:pt x="2696" y="15863"/>
                  <a:pt x="2646" y="15946"/>
                </a:cubicBezTo>
                <a:cubicBezTo>
                  <a:pt x="2591" y="16035"/>
                  <a:pt x="2516" y="16144"/>
                  <a:pt x="2436" y="16253"/>
                </a:cubicBezTo>
                <a:cubicBezTo>
                  <a:pt x="2357" y="16358"/>
                  <a:pt x="2272" y="16463"/>
                  <a:pt x="2200" y="16535"/>
                </a:cubicBezTo>
                <a:cubicBezTo>
                  <a:pt x="2134" y="16610"/>
                  <a:pt x="2083" y="16656"/>
                  <a:pt x="2083" y="16656"/>
                </a:cubicBezTo>
                <a:cubicBezTo>
                  <a:pt x="2083" y="16656"/>
                  <a:pt x="2113" y="16593"/>
                  <a:pt x="2163" y="16504"/>
                </a:cubicBezTo>
                <a:cubicBezTo>
                  <a:pt x="2217" y="16421"/>
                  <a:pt x="2289" y="16308"/>
                  <a:pt x="2373" y="16202"/>
                </a:cubicBezTo>
                <a:cubicBezTo>
                  <a:pt x="2452" y="16093"/>
                  <a:pt x="2537" y="15993"/>
                  <a:pt x="2608" y="15917"/>
                </a:cubicBezTo>
                <a:cubicBezTo>
                  <a:pt x="2675" y="15845"/>
                  <a:pt x="2725" y="15799"/>
                  <a:pt x="2725" y="15799"/>
                </a:cubicBezTo>
                <a:close/>
                <a:moveTo>
                  <a:pt x="2969" y="16169"/>
                </a:moveTo>
                <a:cubicBezTo>
                  <a:pt x="2969" y="16169"/>
                  <a:pt x="3041" y="16198"/>
                  <a:pt x="3163" y="16253"/>
                </a:cubicBezTo>
                <a:cubicBezTo>
                  <a:pt x="3225" y="16283"/>
                  <a:pt x="3301" y="16316"/>
                  <a:pt x="3384" y="16353"/>
                </a:cubicBezTo>
                <a:cubicBezTo>
                  <a:pt x="3469" y="16392"/>
                  <a:pt x="3566" y="16434"/>
                  <a:pt x="3670" y="16475"/>
                </a:cubicBezTo>
                <a:cubicBezTo>
                  <a:pt x="3775" y="16522"/>
                  <a:pt x="3888" y="16564"/>
                  <a:pt x="4010" y="16614"/>
                </a:cubicBezTo>
                <a:cubicBezTo>
                  <a:pt x="4132" y="16661"/>
                  <a:pt x="4258" y="16706"/>
                  <a:pt x="4392" y="16756"/>
                </a:cubicBezTo>
                <a:cubicBezTo>
                  <a:pt x="4459" y="16777"/>
                  <a:pt x="4527" y="16803"/>
                  <a:pt x="4593" y="16824"/>
                </a:cubicBezTo>
                <a:cubicBezTo>
                  <a:pt x="4665" y="16845"/>
                  <a:pt x="4737" y="16870"/>
                  <a:pt x="4804" y="16891"/>
                </a:cubicBezTo>
                <a:cubicBezTo>
                  <a:pt x="4876" y="16917"/>
                  <a:pt x="4946" y="16938"/>
                  <a:pt x="5018" y="16958"/>
                </a:cubicBezTo>
                <a:cubicBezTo>
                  <a:pt x="5093" y="16979"/>
                  <a:pt x="5165" y="17000"/>
                  <a:pt x="5236" y="17021"/>
                </a:cubicBezTo>
                <a:cubicBezTo>
                  <a:pt x="5383" y="17059"/>
                  <a:pt x="5525" y="17101"/>
                  <a:pt x="5673" y="17130"/>
                </a:cubicBezTo>
                <a:cubicBezTo>
                  <a:pt x="5816" y="17168"/>
                  <a:pt x="5959" y="17198"/>
                  <a:pt x="6097" y="17227"/>
                </a:cubicBezTo>
                <a:cubicBezTo>
                  <a:pt x="6236" y="17252"/>
                  <a:pt x="6370" y="17281"/>
                  <a:pt x="6500" y="17302"/>
                </a:cubicBezTo>
                <a:cubicBezTo>
                  <a:pt x="6626" y="17324"/>
                  <a:pt x="6748" y="17345"/>
                  <a:pt x="6861" y="17361"/>
                </a:cubicBezTo>
                <a:cubicBezTo>
                  <a:pt x="6974" y="17378"/>
                  <a:pt x="7075" y="17395"/>
                  <a:pt x="7168" y="17407"/>
                </a:cubicBezTo>
                <a:cubicBezTo>
                  <a:pt x="7260" y="17420"/>
                  <a:pt x="7339" y="17428"/>
                  <a:pt x="7407" y="17436"/>
                </a:cubicBezTo>
                <a:cubicBezTo>
                  <a:pt x="7541" y="17454"/>
                  <a:pt x="7616" y="17467"/>
                  <a:pt x="7616" y="17467"/>
                </a:cubicBezTo>
                <a:cubicBezTo>
                  <a:pt x="7616" y="17467"/>
                  <a:pt x="7541" y="17475"/>
                  <a:pt x="7407" y="17487"/>
                </a:cubicBezTo>
                <a:cubicBezTo>
                  <a:pt x="7339" y="17492"/>
                  <a:pt x="7260" y="17500"/>
                  <a:pt x="7163" y="17500"/>
                </a:cubicBezTo>
                <a:cubicBezTo>
                  <a:pt x="7098" y="17503"/>
                  <a:pt x="7027" y="17506"/>
                  <a:pt x="6949" y="17506"/>
                </a:cubicBezTo>
                <a:cubicBezTo>
                  <a:pt x="6916" y="17506"/>
                  <a:pt x="6883" y="17505"/>
                  <a:pt x="6848" y="17504"/>
                </a:cubicBezTo>
                <a:cubicBezTo>
                  <a:pt x="6790" y="17500"/>
                  <a:pt x="6731" y="17500"/>
                  <a:pt x="6668" y="17500"/>
                </a:cubicBezTo>
                <a:cubicBezTo>
                  <a:pt x="6605" y="17496"/>
                  <a:pt x="6542" y="17487"/>
                  <a:pt x="6475" y="17483"/>
                </a:cubicBezTo>
                <a:cubicBezTo>
                  <a:pt x="6345" y="17479"/>
                  <a:pt x="6206" y="17458"/>
                  <a:pt x="6060" y="17441"/>
                </a:cubicBezTo>
                <a:cubicBezTo>
                  <a:pt x="5988" y="17428"/>
                  <a:pt x="5916" y="17416"/>
                  <a:pt x="5841" y="17407"/>
                </a:cubicBezTo>
                <a:cubicBezTo>
                  <a:pt x="5769" y="17395"/>
                  <a:pt x="5694" y="17382"/>
                  <a:pt x="5618" y="17366"/>
                </a:cubicBezTo>
                <a:cubicBezTo>
                  <a:pt x="5471" y="17332"/>
                  <a:pt x="5320" y="17294"/>
                  <a:pt x="5169" y="17256"/>
                </a:cubicBezTo>
                <a:cubicBezTo>
                  <a:pt x="5097" y="17235"/>
                  <a:pt x="5022" y="17210"/>
                  <a:pt x="4951" y="17190"/>
                </a:cubicBezTo>
                <a:cubicBezTo>
                  <a:pt x="4876" y="17168"/>
                  <a:pt x="4804" y="17143"/>
                  <a:pt x="4728" y="17118"/>
                </a:cubicBezTo>
                <a:cubicBezTo>
                  <a:pt x="4585" y="17072"/>
                  <a:pt x="4447" y="17013"/>
                  <a:pt x="4312" y="16958"/>
                </a:cubicBezTo>
                <a:cubicBezTo>
                  <a:pt x="4178" y="16899"/>
                  <a:pt x="4052" y="16841"/>
                  <a:pt x="3934" y="16782"/>
                </a:cubicBezTo>
                <a:cubicBezTo>
                  <a:pt x="3818" y="16723"/>
                  <a:pt x="3704" y="16665"/>
                  <a:pt x="3607" y="16601"/>
                </a:cubicBezTo>
                <a:cubicBezTo>
                  <a:pt x="3557" y="16572"/>
                  <a:pt x="3506" y="16547"/>
                  <a:pt x="3465" y="16518"/>
                </a:cubicBezTo>
                <a:cubicBezTo>
                  <a:pt x="3419" y="16488"/>
                  <a:pt x="3376" y="16463"/>
                  <a:pt x="3339" y="16434"/>
                </a:cubicBezTo>
                <a:cubicBezTo>
                  <a:pt x="3258" y="16383"/>
                  <a:pt x="3192" y="16337"/>
                  <a:pt x="3137" y="16295"/>
                </a:cubicBezTo>
                <a:cubicBezTo>
                  <a:pt x="3032" y="16215"/>
                  <a:pt x="2969" y="16169"/>
                  <a:pt x="2969" y="16169"/>
                </a:cubicBezTo>
                <a:close/>
                <a:moveTo>
                  <a:pt x="17076" y="8704"/>
                </a:moveTo>
                <a:lnTo>
                  <a:pt x="17076" y="8931"/>
                </a:lnTo>
                <a:lnTo>
                  <a:pt x="17076" y="9204"/>
                </a:lnTo>
                <a:cubicBezTo>
                  <a:pt x="17072" y="9313"/>
                  <a:pt x="17063" y="9435"/>
                  <a:pt x="17059" y="9573"/>
                </a:cubicBezTo>
                <a:cubicBezTo>
                  <a:pt x="17037" y="9850"/>
                  <a:pt x="17000" y="10187"/>
                  <a:pt x="16937" y="10569"/>
                </a:cubicBezTo>
                <a:cubicBezTo>
                  <a:pt x="16866" y="10950"/>
                  <a:pt x="16773" y="11379"/>
                  <a:pt x="16618" y="11832"/>
                </a:cubicBezTo>
                <a:cubicBezTo>
                  <a:pt x="16467" y="12286"/>
                  <a:pt x="16270" y="12768"/>
                  <a:pt x="16014" y="13255"/>
                </a:cubicBezTo>
                <a:cubicBezTo>
                  <a:pt x="15758" y="13739"/>
                  <a:pt x="15442" y="14229"/>
                  <a:pt x="15069" y="14700"/>
                </a:cubicBezTo>
                <a:cubicBezTo>
                  <a:pt x="14695" y="15165"/>
                  <a:pt x="14262" y="15619"/>
                  <a:pt x="13780" y="16026"/>
                </a:cubicBezTo>
                <a:cubicBezTo>
                  <a:pt x="13301" y="16434"/>
                  <a:pt x="12772" y="16799"/>
                  <a:pt x="12210" y="17109"/>
                </a:cubicBezTo>
                <a:cubicBezTo>
                  <a:pt x="11647" y="17416"/>
                  <a:pt x="11051" y="17663"/>
                  <a:pt x="10447" y="17845"/>
                </a:cubicBezTo>
                <a:cubicBezTo>
                  <a:pt x="9842" y="18029"/>
                  <a:pt x="9228" y="18147"/>
                  <a:pt x="8633" y="18205"/>
                </a:cubicBezTo>
                <a:cubicBezTo>
                  <a:pt x="8486" y="18217"/>
                  <a:pt x="8335" y="18226"/>
                  <a:pt x="8188" y="18239"/>
                </a:cubicBezTo>
                <a:cubicBezTo>
                  <a:pt x="8040" y="18248"/>
                  <a:pt x="7893" y="18243"/>
                  <a:pt x="7751" y="18248"/>
                </a:cubicBezTo>
                <a:lnTo>
                  <a:pt x="7537" y="18248"/>
                </a:lnTo>
                <a:cubicBezTo>
                  <a:pt x="7465" y="18243"/>
                  <a:pt x="7395" y="18243"/>
                  <a:pt x="7327" y="18239"/>
                </a:cubicBezTo>
                <a:cubicBezTo>
                  <a:pt x="7184" y="18234"/>
                  <a:pt x="7046" y="18226"/>
                  <a:pt x="6907" y="18213"/>
                </a:cubicBezTo>
                <a:cubicBezTo>
                  <a:pt x="6362" y="18167"/>
                  <a:pt x="5849" y="18079"/>
                  <a:pt x="5383" y="17965"/>
                </a:cubicBezTo>
                <a:cubicBezTo>
                  <a:pt x="4921" y="17853"/>
                  <a:pt x="4502" y="17714"/>
                  <a:pt x="4145" y="17571"/>
                </a:cubicBezTo>
                <a:cubicBezTo>
                  <a:pt x="3783" y="17428"/>
                  <a:pt x="3477" y="17285"/>
                  <a:pt x="3233" y="17155"/>
                </a:cubicBezTo>
                <a:cubicBezTo>
                  <a:pt x="3171" y="17122"/>
                  <a:pt x="3112" y="17093"/>
                  <a:pt x="3057" y="17064"/>
                </a:cubicBezTo>
                <a:cubicBezTo>
                  <a:pt x="3002" y="17033"/>
                  <a:pt x="2956" y="17000"/>
                  <a:pt x="2906" y="16975"/>
                </a:cubicBezTo>
                <a:cubicBezTo>
                  <a:pt x="2814" y="16921"/>
                  <a:pt x="2734" y="16874"/>
                  <a:pt x="2675" y="16832"/>
                </a:cubicBezTo>
                <a:cubicBezTo>
                  <a:pt x="2549" y="16752"/>
                  <a:pt x="2483" y="16711"/>
                  <a:pt x="2482" y="16711"/>
                </a:cubicBezTo>
                <a:lnTo>
                  <a:pt x="2482" y="16711"/>
                </a:lnTo>
                <a:cubicBezTo>
                  <a:pt x="2483" y="16711"/>
                  <a:pt x="2553" y="16748"/>
                  <a:pt x="2679" y="16820"/>
                </a:cubicBezTo>
                <a:cubicBezTo>
                  <a:pt x="2746" y="16857"/>
                  <a:pt x="2826" y="16899"/>
                  <a:pt x="2923" y="16950"/>
                </a:cubicBezTo>
                <a:cubicBezTo>
                  <a:pt x="3015" y="17000"/>
                  <a:pt x="3128" y="17055"/>
                  <a:pt x="3254" y="17114"/>
                </a:cubicBezTo>
                <a:cubicBezTo>
                  <a:pt x="3502" y="17231"/>
                  <a:pt x="3813" y="17361"/>
                  <a:pt x="4174" y="17487"/>
                </a:cubicBezTo>
                <a:cubicBezTo>
                  <a:pt x="4539" y="17609"/>
                  <a:pt x="4955" y="17731"/>
                  <a:pt x="5417" y="17827"/>
                </a:cubicBezTo>
                <a:cubicBezTo>
                  <a:pt x="5878" y="17924"/>
                  <a:pt x="6382" y="17996"/>
                  <a:pt x="6920" y="18029"/>
                </a:cubicBezTo>
                <a:cubicBezTo>
                  <a:pt x="7054" y="18037"/>
                  <a:pt x="7188" y="18046"/>
                  <a:pt x="7327" y="18046"/>
                </a:cubicBezTo>
                <a:cubicBezTo>
                  <a:pt x="7399" y="18046"/>
                  <a:pt x="7470" y="18046"/>
                  <a:pt x="7541" y="18050"/>
                </a:cubicBezTo>
                <a:lnTo>
                  <a:pt x="7641" y="18050"/>
                </a:lnTo>
                <a:lnTo>
                  <a:pt x="7751" y="18046"/>
                </a:lnTo>
                <a:cubicBezTo>
                  <a:pt x="7889" y="18037"/>
                  <a:pt x="8032" y="18037"/>
                  <a:pt x="8175" y="18025"/>
                </a:cubicBezTo>
                <a:cubicBezTo>
                  <a:pt x="8322" y="18012"/>
                  <a:pt x="8465" y="18004"/>
                  <a:pt x="8612" y="17987"/>
                </a:cubicBezTo>
                <a:cubicBezTo>
                  <a:pt x="9195" y="17928"/>
                  <a:pt x="9788" y="17798"/>
                  <a:pt x="10375" y="17618"/>
                </a:cubicBezTo>
                <a:cubicBezTo>
                  <a:pt x="10963" y="17436"/>
                  <a:pt x="11542" y="17194"/>
                  <a:pt x="12092" y="16891"/>
                </a:cubicBezTo>
                <a:cubicBezTo>
                  <a:pt x="12638" y="16593"/>
                  <a:pt x="13158" y="16236"/>
                  <a:pt x="13629" y="15841"/>
                </a:cubicBezTo>
                <a:cubicBezTo>
                  <a:pt x="14099" y="15446"/>
                  <a:pt x="14527" y="15014"/>
                  <a:pt x="14896" y="14561"/>
                </a:cubicBezTo>
                <a:cubicBezTo>
                  <a:pt x="15270" y="14107"/>
                  <a:pt x="15590" y="13638"/>
                  <a:pt x="15854" y="13167"/>
                </a:cubicBezTo>
                <a:cubicBezTo>
                  <a:pt x="16114" y="12693"/>
                  <a:pt x="16320" y="12227"/>
                  <a:pt x="16483" y="11786"/>
                </a:cubicBezTo>
                <a:cubicBezTo>
                  <a:pt x="16652" y="11345"/>
                  <a:pt x="16756" y="10925"/>
                  <a:pt x="16849" y="10551"/>
                </a:cubicBezTo>
                <a:cubicBezTo>
                  <a:pt x="16929" y="10178"/>
                  <a:pt x="16979" y="9846"/>
                  <a:pt x="17008" y="9569"/>
                </a:cubicBezTo>
                <a:cubicBezTo>
                  <a:pt x="17025" y="9435"/>
                  <a:pt x="17037" y="9309"/>
                  <a:pt x="17047" y="9204"/>
                </a:cubicBezTo>
                <a:cubicBezTo>
                  <a:pt x="17055" y="9094"/>
                  <a:pt x="17059" y="9007"/>
                  <a:pt x="17063" y="8931"/>
                </a:cubicBezTo>
                <a:cubicBezTo>
                  <a:pt x="17072" y="8784"/>
                  <a:pt x="17076" y="8704"/>
                  <a:pt x="17076" y="8704"/>
                </a:cubicBezTo>
                <a:close/>
                <a:moveTo>
                  <a:pt x="8036" y="20015"/>
                </a:moveTo>
                <a:cubicBezTo>
                  <a:pt x="8036" y="20015"/>
                  <a:pt x="8037" y="20015"/>
                  <a:pt x="8037" y="20015"/>
                </a:cubicBezTo>
                <a:lnTo>
                  <a:pt x="8037" y="20015"/>
                </a:lnTo>
                <a:cubicBezTo>
                  <a:pt x="8048" y="20015"/>
                  <a:pt x="8059" y="20015"/>
                  <a:pt x="8070" y="20015"/>
                </a:cubicBezTo>
                <a:close/>
                <a:moveTo>
                  <a:pt x="11336" y="18046"/>
                </a:moveTo>
                <a:cubicBezTo>
                  <a:pt x="11337" y="18046"/>
                  <a:pt x="11354" y="18054"/>
                  <a:pt x="11391" y="18071"/>
                </a:cubicBezTo>
                <a:cubicBezTo>
                  <a:pt x="11425" y="18083"/>
                  <a:pt x="11479" y="18109"/>
                  <a:pt x="11542" y="18147"/>
                </a:cubicBezTo>
                <a:cubicBezTo>
                  <a:pt x="11605" y="18180"/>
                  <a:pt x="11685" y="18226"/>
                  <a:pt x="11765" y="18293"/>
                </a:cubicBezTo>
                <a:cubicBezTo>
                  <a:pt x="11844" y="18360"/>
                  <a:pt x="11929" y="18453"/>
                  <a:pt x="11979" y="18579"/>
                </a:cubicBezTo>
                <a:cubicBezTo>
                  <a:pt x="11991" y="18612"/>
                  <a:pt x="11999" y="18646"/>
                  <a:pt x="12008" y="18684"/>
                </a:cubicBezTo>
                <a:cubicBezTo>
                  <a:pt x="12008" y="18701"/>
                  <a:pt x="12008" y="18717"/>
                  <a:pt x="12012" y="18742"/>
                </a:cubicBezTo>
                <a:cubicBezTo>
                  <a:pt x="12012" y="18759"/>
                  <a:pt x="12008" y="18777"/>
                  <a:pt x="12008" y="18793"/>
                </a:cubicBezTo>
                <a:cubicBezTo>
                  <a:pt x="12008" y="18827"/>
                  <a:pt x="11999" y="18872"/>
                  <a:pt x="11987" y="18907"/>
                </a:cubicBezTo>
                <a:cubicBezTo>
                  <a:pt x="11979" y="18923"/>
                  <a:pt x="11974" y="18944"/>
                  <a:pt x="11966" y="18961"/>
                </a:cubicBezTo>
                <a:lnTo>
                  <a:pt x="11937" y="19015"/>
                </a:lnTo>
                <a:cubicBezTo>
                  <a:pt x="11861" y="19149"/>
                  <a:pt x="11739" y="19263"/>
                  <a:pt x="11605" y="19356"/>
                </a:cubicBezTo>
                <a:cubicBezTo>
                  <a:pt x="11470" y="19448"/>
                  <a:pt x="11324" y="19527"/>
                  <a:pt x="11173" y="19591"/>
                </a:cubicBezTo>
                <a:cubicBezTo>
                  <a:pt x="11017" y="19658"/>
                  <a:pt x="10858" y="19713"/>
                  <a:pt x="10695" y="19763"/>
                </a:cubicBezTo>
                <a:cubicBezTo>
                  <a:pt x="10534" y="19809"/>
                  <a:pt x="10367" y="19851"/>
                  <a:pt x="10207" y="19885"/>
                </a:cubicBezTo>
                <a:cubicBezTo>
                  <a:pt x="10044" y="19918"/>
                  <a:pt x="9883" y="19943"/>
                  <a:pt x="9728" y="19965"/>
                </a:cubicBezTo>
                <a:cubicBezTo>
                  <a:pt x="9414" y="20006"/>
                  <a:pt x="9124" y="20027"/>
                  <a:pt x="8872" y="20036"/>
                </a:cubicBezTo>
                <a:cubicBezTo>
                  <a:pt x="8800" y="20037"/>
                  <a:pt x="8731" y="20038"/>
                  <a:pt x="8667" y="20038"/>
                </a:cubicBezTo>
                <a:cubicBezTo>
                  <a:pt x="8505" y="20038"/>
                  <a:pt x="8368" y="20035"/>
                  <a:pt x="8263" y="20031"/>
                </a:cubicBezTo>
                <a:cubicBezTo>
                  <a:pt x="8129" y="20024"/>
                  <a:pt x="8047" y="20016"/>
                  <a:pt x="8037" y="20015"/>
                </a:cubicBezTo>
                <a:lnTo>
                  <a:pt x="8037" y="20015"/>
                </a:lnTo>
                <a:cubicBezTo>
                  <a:pt x="7930" y="20016"/>
                  <a:pt x="7820" y="20019"/>
                  <a:pt x="7709" y="20019"/>
                </a:cubicBezTo>
                <a:cubicBezTo>
                  <a:pt x="5089" y="20019"/>
                  <a:pt x="3419" y="19306"/>
                  <a:pt x="3419" y="18810"/>
                </a:cubicBezTo>
                <a:cubicBezTo>
                  <a:pt x="3419" y="18575"/>
                  <a:pt x="3800" y="18289"/>
                  <a:pt x="4485" y="18058"/>
                </a:cubicBezTo>
                <a:cubicBezTo>
                  <a:pt x="4980" y="18217"/>
                  <a:pt x="5492" y="18339"/>
                  <a:pt x="6017" y="18424"/>
                </a:cubicBezTo>
                <a:cubicBezTo>
                  <a:pt x="5777" y="18533"/>
                  <a:pt x="5639" y="18667"/>
                  <a:pt x="5639" y="18810"/>
                </a:cubicBezTo>
                <a:cubicBezTo>
                  <a:pt x="5639" y="19070"/>
                  <a:pt x="6089" y="19297"/>
                  <a:pt x="6744" y="19410"/>
                </a:cubicBezTo>
                <a:cubicBezTo>
                  <a:pt x="6790" y="19427"/>
                  <a:pt x="6835" y="19444"/>
                  <a:pt x="6886" y="19461"/>
                </a:cubicBezTo>
                <a:cubicBezTo>
                  <a:pt x="6815" y="19461"/>
                  <a:pt x="6748" y="19461"/>
                  <a:pt x="6676" y="19457"/>
                </a:cubicBezTo>
                <a:cubicBezTo>
                  <a:pt x="6583" y="19457"/>
                  <a:pt x="6492" y="19448"/>
                  <a:pt x="6403" y="19444"/>
                </a:cubicBezTo>
                <a:cubicBezTo>
                  <a:pt x="6311" y="19432"/>
                  <a:pt x="6223" y="19422"/>
                  <a:pt x="6139" y="19410"/>
                </a:cubicBezTo>
                <a:cubicBezTo>
                  <a:pt x="6050" y="19397"/>
                  <a:pt x="5971" y="19385"/>
                  <a:pt x="5891" y="19368"/>
                </a:cubicBezTo>
                <a:cubicBezTo>
                  <a:pt x="5816" y="19351"/>
                  <a:pt x="5740" y="19331"/>
                  <a:pt x="5673" y="19314"/>
                </a:cubicBezTo>
                <a:cubicBezTo>
                  <a:pt x="5610" y="19292"/>
                  <a:pt x="5547" y="19275"/>
                  <a:pt x="5492" y="19255"/>
                </a:cubicBezTo>
                <a:cubicBezTo>
                  <a:pt x="5438" y="19242"/>
                  <a:pt x="5395" y="19217"/>
                  <a:pt x="5358" y="19200"/>
                </a:cubicBezTo>
                <a:cubicBezTo>
                  <a:pt x="5283" y="19167"/>
                  <a:pt x="5240" y="19149"/>
                  <a:pt x="5240" y="19149"/>
                </a:cubicBezTo>
                <a:lnTo>
                  <a:pt x="5240" y="19149"/>
                </a:lnTo>
                <a:cubicBezTo>
                  <a:pt x="5240" y="19149"/>
                  <a:pt x="5279" y="19175"/>
                  <a:pt x="5349" y="19221"/>
                </a:cubicBezTo>
                <a:cubicBezTo>
                  <a:pt x="5383" y="19242"/>
                  <a:pt x="5421" y="19271"/>
                  <a:pt x="5475" y="19297"/>
                </a:cubicBezTo>
                <a:cubicBezTo>
                  <a:pt x="5525" y="19326"/>
                  <a:pt x="5585" y="19356"/>
                  <a:pt x="5647" y="19389"/>
                </a:cubicBezTo>
                <a:cubicBezTo>
                  <a:pt x="5711" y="19414"/>
                  <a:pt x="5782" y="19448"/>
                  <a:pt x="5858" y="19477"/>
                </a:cubicBezTo>
                <a:cubicBezTo>
                  <a:pt x="5934" y="19507"/>
                  <a:pt x="6017" y="19536"/>
                  <a:pt x="6101" y="19566"/>
                </a:cubicBezTo>
                <a:cubicBezTo>
                  <a:pt x="6189" y="19591"/>
                  <a:pt x="6277" y="19616"/>
                  <a:pt x="6370" y="19641"/>
                </a:cubicBezTo>
                <a:cubicBezTo>
                  <a:pt x="6458" y="19662"/>
                  <a:pt x="6554" y="19683"/>
                  <a:pt x="6647" y="19704"/>
                </a:cubicBezTo>
                <a:cubicBezTo>
                  <a:pt x="6740" y="19721"/>
                  <a:pt x="6835" y="19742"/>
                  <a:pt x="6928" y="19754"/>
                </a:cubicBezTo>
                <a:cubicBezTo>
                  <a:pt x="7021" y="19767"/>
                  <a:pt x="7112" y="19779"/>
                  <a:pt x="7201" y="19792"/>
                </a:cubicBezTo>
                <a:cubicBezTo>
                  <a:pt x="7381" y="19813"/>
                  <a:pt x="7550" y="19826"/>
                  <a:pt x="7692" y="19835"/>
                </a:cubicBezTo>
                <a:cubicBezTo>
                  <a:pt x="7835" y="19843"/>
                  <a:pt x="7957" y="19847"/>
                  <a:pt x="8040" y="19847"/>
                </a:cubicBezTo>
                <a:cubicBezTo>
                  <a:pt x="8077" y="19847"/>
                  <a:pt x="8085" y="19848"/>
                  <a:pt x="8089" y="19848"/>
                </a:cubicBezTo>
                <a:cubicBezTo>
                  <a:pt x="8091" y="19848"/>
                  <a:pt x="8092" y="19848"/>
                  <a:pt x="8095" y="19847"/>
                </a:cubicBezTo>
                <a:lnTo>
                  <a:pt x="8120" y="19847"/>
                </a:lnTo>
                <a:lnTo>
                  <a:pt x="8125" y="19830"/>
                </a:lnTo>
                <a:cubicBezTo>
                  <a:pt x="8322" y="19876"/>
                  <a:pt x="8532" y="19918"/>
                  <a:pt x="8746" y="19951"/>
                </a:cubicBezTo>
                <a:cubicBezTo>
                  <a:pt x="8784" y="19947"/>
                  <a:pt x="8821" y="19943"/>
                  <a:pt x="8864" y="19939"/>
                </a:cubicBezTo>
                <a:cubicBezTo>
                  <a:pt x="8990" y="19926"/>
                  <a:pt x="9124" y="19910"/>
                  <a:pt x="9263" y="19889"/>
                </a:cubicBezTo>
                <a:cubicBezTo>
                  <a:pt x="9405" y="19872"/>
                  <a:pt x="9552" y="19847"/>
                  <a:pt x="9703" y="19821"/>
                </a:cubicBezTo>
                <a:cubicBezTo>
                  <a:pt x="10009" y="19767"/>
                  <a:pt x="10333" y="19700"/>
                  <a:pt x="10648" y="19603"/>
                </a:cubicBezTo>
                <a:cubicBezTo>
                  <a:pt x="10807" y="19557"/>
                  <a:pt x="10963" y="19507"/>
                  <a:pt x="11110" y="19444"/>
                </a:cubicBezTo>
                <a:cubicBezTo>
                  <a:pt x="11257" y="19385"/>
                  <a:pt x="11400" y="19318"/>
                  <a:pt x="11526" y="19234"/>
                </a:cubicBezTo>
                <a:cubicBezTo>
                  <a:pt x="11652" y="19154"/>
                  <a:pt x="11761" y="19062"/>
                  <a:pt x="11832" y="18953"/>
                </a:cubicBezTo>
                <a:lnTo>
                  <a:pt x="11857" y="18911"/>
                </a:lnTo>
                <a:cubicBezTo>
                  <a:pt x="11865" y="18898"/>
                  <a:pt x="11869" y="18881"/>
                  <a:pt x="11873" y="18868"/>
                </a:cubicBezTo>
                <a:cubicBezTo>
                  <a:pt x="11883" y="18852"/>
                  <a:pt x="11887" y="18839"/>
                  <a:pt x="11891" y="18827"/>
                </a:cubicBezTo>
                <a:cubicBezTo>
                  <a:pt x="11891" y="18814"/>
                  <a:pt x="11899" y="18802"/>
                  <a:pt x="11899" y="18785"/>
                </a:cubicBezTo>
                <a:cubicBezTo>
                  <a:pt x="11904" y="18768"/>
                  <a:pt x="11904" y="18751"/>
                  <a:pt x="11908" y="18734"/>
                </a:cubicBezTo>
                <a:lnTo>
                  <a:pt x="11904" y="18696"/>
                </a:lnTo>
                <a:cubicBezTo>
                  <a:pt x="11904" y="18667"/>
                  <a:pt x="11899" y="18638"/>
                  <a:pt x="11891" y="18612"/>
                </a:cubicBezTo>
                <a:cubicBezTo>
                  <a:pt x="11857" y="18504"/>
                  <a:pt x="11790" y="18411"/>
                  <a:pt x="11722" y="18339"/>
                </a:cubicBezTo>
                <a:cubicBezTo>
                  <a:pt x="11652" y="18268"/>
                  <a:pt x="11584" y="18213"/>
                  <a:pt x="11526" y="18172"/>
                </a:cubicBezTo>
                <a:cubicBezTo>
                  <a:pt x="11466" y="18130"/>
                  <a:pt x="11420" y="18096"/>
                  <a:pt x="11387" y="18075"/>
                </a:cubicBezTo>
                <a:cubicBezTo>
                  <a:pt x="11354" y="18054"/>
                  <a:pt x="11337" y="18046"/>
                  <a:pt x="11336" y="18046"/>
                </a:cubicBezTo>
                <a:close/>
                <a:moveTo>
                  <a:pt x="2855" y="19263"/>
                </a:moveTo>
                <a:cubicBezTo>
                  <a:pt x="2860" y="19280"/>
                  <a:pt x="2864" y="19306"/>
                  <a:pt x="2876" y="19335"/>
                </a:cubicBezTo>
                <a:cubicBezTo>
                  <a:pt x="2898" y="19393"/>
                  <a:pt x="2944" y="19477"/>
                  <a:pt x="3020" y="19570"/>
                </a:cubicBezTo>
                <a:cubicBezTo>
                  <a:pt x="3095" y="19662"/>
                  <a:pt x="3196" y="19759"/>
                  <a:pt x="3330" y="19860"/>
                </a:cubicBezTo>
                <a:cubicBezTo>
                  <a:pt x="3460" y="19955"/>
                  <a:pt x="3620" y="20052"/>
                  <a:pt x="3800" y="20141"/>
                </a:cubicBezTo>
                <a:cubicBezTo>
                  <a:pt x="3985" y="20229"/>
                  <a:pt x="4186" y="20308"/>
                  <a:pt x="4409" y="20380"/>
                </a:cubicBezTo>
                <a:cubicBezTo>
                  <a:pt x="4632" y="20447"/>
                  <a:pt x="4866" y="20510"/>
                  <a:pt x="5118" y="20560"/>
                </a:cubicBezTo>
                <a:cubicBezTo>
                  <a:pt x="5366" y="20610"/>
                  <a:pt x="5626" y="20653"/>
                  <a:pt x="5891" y="20686"/>
                </a:cubicBezTo>
                <a:cubicBezTo>
                  <a:pt x="6155" y="20716"/>
                  <a:pt x="6428" y="20741"/>
                  <a:pt x="6701" y="20758"/>
                </a:cubicBezTo>
                <a:cubicBezTo>
                  <a:pt x="6974" y="20775"/>
                  <a:pt x="7247" y="20779"/>
                  <a:pt x="7516" y="20787"/>
                </a:cubicBezTo>
                <a:cubicBezTo>
                  <a:pt x="7596" y="20788"/>
                  <a:pt x="7676" y="20789"/>
                  <a:pt x="7756" y="20789"/>
                </a:cubicBezTo>
                <a:cubicBezTo>
                  <a:pt x="7942" y="20789"/>
                  <a:pt x="8126" y="20786"/>
                  <a:pt x="8305" y="20783"/>
                </a:cubicBezTo>
                <a:cubicBezTo>
                  <a:pt x="8561" y="20779"/>
                  <a:pt x="8813" y="20771"/>
                  <a:pt x="9048" y="20762"/>
                </a:cubicBezTo>
                <a:cubicBezTo>
                  <a:pt x="9284" y="20750"/>
                  <a:pt x="9506" y="20741"/>
                  <a:pt x="9712" y="20724"/>
                </a:cubicBezTo>
                <a:cubicBezTo>
                  <a:pt x="9918" y="20711"/>
                  <a:pt x="10102" y="20699"/>
                  <a:pt x="10270" y="20678"/>
                </a:cubicBezTo>
                <a:cubicBezTo>
                  <a:pt x="10438" y="20666"/>
                  <a:pt x="10581" y="20649"/>
                  <a:pt x="10703" y="20632"/>
                </a:cubicBezTo>
                <a:cubicBezTo>
                  <a:pt x="10820" y="20615"/>
                  <a:pt x="10912" y="20598"/>
                  <a:pt x="10976" y="20585"/>
                </a:cubicBezTo>
                <a:cubicBezTo>
                  <a:pt x="11038" y="20573"/>
                  <a:pt x="11072" y="20565"/>
                  <a:pt x="11072" y="20565"/>
                </a:cubicBezTo>
                <a:lnTo>
                  <a:pt x="11072" y="20565"/>
                </a:lnTo>
                <a:cubicBezTo>
                  <a:pt x="11072" y="20565"/>
                  <a:pt x="11042" y="20577"/>
                  <a:pt x="10980" y="20598"/>
                </a:cubicBezTo>
                <a:cubicBezTo>
                  <a:pt x="10916" y="20615"/>
                  <a:pt x="10829" y="20645"/>
                  <a:pt x="10711" y="20674"/>
                </a:cubicBezTo>
                <a:cubicBezTo>
                  <a:pt x="10594" y="20703"/>
                  <a:pt x="10447" y="20732"/>
                  <a:pt x="10282" y="20762"/>
                </a:cubicBezTo>
                <a:cubicBezTo>
                  <a:pt x="10115" y="20792"/>
                  <a:pt x="9930" y="20825"/>
                  <a:pt x="9724" y="20850"/>
                </a:cubicBezTo>
                <a:cubicBezTo>
                  <a:pt x="9519" y="20879"/>
                  <a:pt x="9296" y="20905"/>
                  <a:pt x="9061" y="20930"/>
                </a:cubicBezTo>
                <a:cubicBezTo>
                  <a:pt x="8821" y="20951"/>
                  <a:pt x="8574" y="20972"/>
                  <a:pt x="8314" y="20988"/>
                </a:cubicBezTo>
                <a:cubicBezTo>
                  <a:pt x="8058" y="21001"/>
                  <a:pt x="7785" y="21009"/>
                  <a:pt x="7516" y="21013"/>
                </a:cubicBezTo>
                <a:cubicBezTo>
                  <a:pt x="7445" y="21015"/>
                  <a:pt x="7374" y="21015"/>
                  <a:pt x="7302" y="21015"/>
                </a:cubicBezTo>
                <a:cubicBezTo>
                  <a:pt x="7099" y="21015"/>
                  <a:pt x="6894" y="21010"/>
                  <a:pt x="6689" y="21001"/>
                </a:cubicBezTo>
                <a:cubicBezTo>
                  <a:pt x="6412" y="20988"/>
                  <a:pt x="6135" y="20963"/>
                  <a:pt x="5862" y="20926"/>
                </a:cubicBezTo>
                <a:cubicBezTo>
                  <a:pt x="5589" y="20893"/>
                  <a:pt x="5324" y="20842"/>
                  <a:pt x="5068" y="20783"/>
                </a:cubicBezTo>
                <a:cubicBezTo>
                  <a:pt x="4560" y="20661"/>
                  <a:pt x="4095" y="20490"/>
                  <a:pt x="3729" y="20275"/>
                </a:cubicBezTo>
                <a:cubicBezTo>
                  <a:pt x="3364" y="20061"/>
                  <a:pt x="3103" y="19809"/>
                  <a:pt x="2977" y="19599"/>
                </a:cubicBezTo>
                <a:cubicBezTo>
                  <a:pt x="2911" y="19494"/>
                  <a:pt x="2876" y="19401"/>
                  <a:pt x="2864" y="19339"/>
                </a:cubicBezTo>
                <a:cubicBezTo>
                  <a:pt x="2855" y="19306"/>
                  <a:pt x="2855" y="19280"/>
                  <a:pt x="2855" y="19263"/>
                </a:cubicBezTo>
                <a:close/>
                <a:moveTo>
                  <a:pt x="11983" y="1"/>
                </a:moveTo>
                <a:lnTo>
                  <a:pt x="11307" y="1370"/>
                </a:lnTo>
                <a:cubicBezTo>
                  <a:pt x="11412" y="1424"/>
                  <a:pt x="11521" y="1479"/>
                  <a:pt x="11622" y="1537"/>
                </a:cubicBezTo>
                <a:lnTo>
                  <a:pt x="11509" y="1743"/>
                </a:lnTo>
                <a:cubicBezTo>
                  <a:pt x="10484" y="1277"/>
                  <a:pt x="9350" y="1021"/>
                  <a:pt x="8154" y="1021"/>
                </a:cubicBezTo>
                <a:cubicBezTo>
                  <a:pt x="3657" y="1021"/>
                  <a:pt x="1" y="4678"/>
                  <a:pt x="1" y="9174"/>
                </a:cubicBezTo>
                <a:cubicBezTo>
                  <a:pt x="1" y="11689"/>
                  <a:pt x="1142" y="13940"/>
                  <a:pt x="2931" y="15434"/>
                </a:cubicBezTo>
                <a:lnTo>
                  <a:pt x="2851" y="15581"/>
                </a:lnTo>
                <a:cubicBezTo>
                  <a:pt x="2810" y="15552"/>
                  <a:pt x="2764" y="15522"/>
                  <a:pt x="2721" y="15489"/>
                </a:cubicBezTo>
                <a:lnTo>
                  <a:pt x="1828" y="16727"/>
                </a:lnTo>
                <a:cubicBezTo>
                  <a:pt x="2508" y="17219"/>
                  <a:pt x="3258" y="17613"/>
                  <a:pt x="4060" y="17911"/>
                </a:cubicBezTo>
                <a:cubicBezTo>
                  <a:pt x="3818" y="18016"/>
                  <a:pt x="3616" y="18134"/>
                  <a:pt x="3460" y="18260"/>
                </a:cubicBezTo>
                <a:lnTo>
                  <a:pt x="3456" y="18260"/>
                </a:lnTo>
                <a:cubicBezTo>
                  <a:pt x="3347" y="18352"/>
                  <a:pt x="3263" y="18449"/>
                  <a:pt x="3208" y="18550"/>
                </a:cubicBezTo>
                <a:lnTo>
                  <a:pt x="2818" y="18990"/>
                </a:lnTo>
                <a:cubicBezTo>
                  <a:pt x="2616" y="19221"/>
                  <a:pt x="2595" y="19562"/>
                  <a:pt x="2768" y="19813"/>
                </a:cubicBezTo>
                <a:cubicBezTo>
                  <a:pt x="3196" y="20439"/>
                  <a:pt x="4434" y="21304"/>
                  <a:pt x="7709" y="21304"/>
                </a:cubicBezTo>
                <a:cubicBezTo>
                  <a:pt x="10984" y="21304"/>
                  <a:pt x="12226" y="20439"/>
                  <a:pt x="12650" y="19813"/>
                </a:cubicBezTo>
                <a:cubicBezTo>
                  <a:pt x="12823" y="19562"/>
                  <a:pt x="12801" y="19221"/>
                  <a:pt x="12600" y="18990"/>
                </a:cubicBezTo>
                <a:lnTo>
                  <a:pt x="12214" y="18550"/>
                </a:lnTo>
                <a:cubicBezTo>
                  <a:pt x="12160" y="18449"/>
                  <a:pt x="12075" y="18352"/>
                  <a:pt x="11962" y="18260"/>
                </a:cubicBezTo>
                <a:lnTo>
                  <a:pt x="11958" y="18260"/>
                </a:lnTo>
                <a:cubicBezTo>
                  <a:pt x="11782" y="18113"/>
                  <a:pt x="11538" y="17983"/>
                  <a:pt x="11244" y="17865"/>
                </a:cubicBezTo>
                <a:cubicBezTo>
                  <a:pt x="14859" y="16425"/>
                  <a:pt x="17424" y="12890"/>
                  <a:pt x="17424" y="8767"/>
                </a:cubicBezTo>
                <a:cubicBezTo>
                  <a:pt x="17424" y="6912"/>
                  <a:pt x="16899" y="5106"/>
                  <a:pt x="15913" y="3544"/>
                </a:cubicBezTo>
                <a:cubicBezTo>
                  <a:pt x="14952" y="2025"/>
                  <a:pt x="13591" y="799"/>
                  <a:pt x="119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8" name="Google Shape;1168;p62"/>
          <p:cNvGrpSpPr/>
          <p:nvPr/>
        </p:nvGrpSpPr>
        <p:grpSpPr>
          <a:xfrm>
            <a:off x="7061675" y="1204151"/>
            <a:ext cx="923766" cy="1015452"/>
            <a:chOff x="6452897" y="2862691"/>
            <a:chExt cx="739308" cy="812687"/>
          </a:xfrm>
        </p:grpSpPr>
        <p:sp>
          <p:nvSpPr>
            <p:cNvPr id="1169" name="Google Shape;1169;p62"/>
            <p:cNvSpPr/>
            <p:nvPr/>
          </p:nvSpPr>
          <p:spPr>
            <a:xfrm>
              <a:off x="6803369" y="3101108"/>
              <a:ext cx="40156" cy="7506"/>
            </a:xfrm>
            <a:custGeom>
              <a:avLst/>
              <a:gdLst/>
              <a:ahLst/>
              <a:cxnLst/>
              <a:rect l="l" t="t" r="r" b="b"/>
              <a:pathLst>
                <a:path w="1193" h="223" extrusionOk="0">
                  <a:moveTo>
                    <a:pt x="130" y="0"/>
                  </a:moveTo>
                  <a:cubicBezTo>
                    <a:pt x="121" y="4"/>
                    <a:pt x="113" y="8"/>
                    <a:pt x="105" y="13"/>
                  </a:cubicBezTo>
                  <a:cubicBezTo>
                    <a:pt x="33" y="43"/>
                    <a:pt x="0" y="59"/>
                    <a:pt x="0" y="165"/>
                  </a:cubicBezTo>
                  <a:cubicBezTo>
                    <a:pt x="0" y="185"/>
                    <a:pt x="4" y="202"/>
                    <a:pt x="4" y="223"/>
                  </a:cubicBezTo>
                  <a:lnTo>
                    <a:pt x="1188" y="223"/>
                  </a:lnTo>
                  <a:cubicBezTo>
                    <a:pt x="1188" y="202"/>
                    <a:pt x="1192" y="185"/>
                    <a:pt x="1192" y="165"/>
                  </a:cubicBezTo>
                  <a:cubicBezTo>
                    <a:pt x="1192" y="59"/>
                    <a:pt x="1159" y="43"/>
                    <a:pt x="1087" y="13"/>
                  </a:cubicBezTo>
                  <a:cubicBezTo>
                    <a:pt x="1078" y="8"/>
                    <a:pt x="1070" y="4"/>
                    <a:pt x="10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2"/>
            <p:cNvSpPr/>
            <p:nvPr/>
          </p:nvSpPr>
          <p:spPr>
            <a:xfrm>
              <a:off x="6807005" y="3117332"/>
              <a:ext cx="32852" cy="21677"/>
            </a:xfrm>
            <a:custGeom>
              <a:avLst/>
              <a:gdLst/>
              <a:ahLst/>
              <a:cxnLst/>
              <a:rect l="l" t="t" r="r" b="b"/>
              <a:pathLst>
                <a:path w="976" h="644" extrusionOk="0">
                  <a:moveTo>
                    <a:pt x="1" y="1"/>
                  </a:moveTo>
                  <a:cubicBezTo>
                    <a:pt x="18" y="26"/>
                    <a:pt x="34" y="55"/>
                    <a:pt x="55" y="81"/>
                  </a:cubicBezTo>
                  <a:cubicBezTo>
                    <a:pt x="144" y="212"/>
                    <a:pt x="232" y="346"/>
                    <a:pt x="232" y="530"/>
                  </a:cubicBezTo>
                  <a:cubicBezTo>
                    <a:pt x="232" y="568"/>
                    <a:pt x="228" y="602"/>
                    <a:pt x="220" y="644"/>
                  </a:cubicBezTo>
                  <a:lnTo>
                    <a:pt x="757" y="644"/>
                  </a:lnTo>
                  <a:cubicBezTo>
                    <a:pt x="749" y="602"/>
                    <a:pt x="743" y="568"/>
                    <a:pt x="743" y="530"/>
                  </a:cubicBezTo>
                  <a:cubicBezTo>
                    <a:pt x="743" y="346"/>
                    <a:pt x="832" y="212"/>
                    <a:pt x="920" y="81"/>
                  </a:cubicBezTo>
                  <a:cubicBezTo>
                    <a:pt x="941" y="55"/>
                    <a:pt x="958" y="26"/>
                    <a:pt x="9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2"/>
            <p:cNvSpPr/>
            <p:nvPr/>
          </p:nvSpPr>
          <p:spPr>
            <a:xfrm>
              <a:off x="6810539" y="3147727"/>
              <a:ext cx="25750" cy="8785"/>
            </a:xfrm>
            <a:custGeom>
              <a:avLst/>
              <a:gdLst/>
              <a:ahLst/>
              <a:cxnLst/>
              <a:rect l="l" t="t" r="r" b="b"/>
              <a:pathLst>
                <a:path w="765" h="261" extrusionOk="0">
                  <a:moveTo>
                    <a:pt x="39" y="1"/>
                  </a:moveTo>
                  <a:cubicBezTo>
                    <a:pt x="14" y="76"/>
                    <a:pt x="1" y="144"/>
                    <a:pt x="26" y="181"/>
                  </a:cubicBezTo>
                  <a:cubicBezTo>
                    <a:pt x="68" y="236"/>
                    <a:pt x="185" y="261"/>
                    <a:pt x="383" y="261"/>
                  </a:cubicBezTo>
                  <a:cubicBezTo>
                    <a:pt x="580" y="261"/>
                    <a:pt x="698" y="236"/>
                    <a:pt x="739" y="181"/>
                  </a:cubicBezTo>
                  <a:cubicBezTo>
                    <a:pt x="764" y="144"/>
                    <a:pt x="752" y="76"/>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2"/>
            <p:cNvSpPr/>
            <p:nvPr/>
          </p:nvSpPr>
          <p:spPr>
            <a:xfrm>
              <a:off x="6984934" y="3505302"/>
              <a:ext cx="19826" cy="26726"/>
            </a:xfrm>
            <a:custGeom>
              <a:avLst/>
              <a:gdLst/>
              <a:ahLst/>
              <a:cxnLst/>
              <a:rect l="l" t="t" r="r" b="b"/>
              <a:pathLst>
                <a:path w="589" h="794" extrusionOk="0">
                  <a:moveTo>
                    <a:pt x="1" y="0"/>
                  </a:moveTo>
                  <a:cubicBezTo>
                    <a:pt x="1" y="0"/>
                    <a:pt x="5" y="12"/>
                    <a:pt x="22" y="41"/>
                  </a:cubicBezTo>
                  <a:cubicBezTo>
                    <a:pt x="34" y="63"/>
                    <a:pt x="59" y="97"/>
                    <a:pt x="80" y="138"/>
                  </a:cubicBezTo>
                  <a:cubicBezTo>
                    <a:pt x="110" y="176"/>
                    <a:pt x="139" y="223"/>
                    <a:pt x="168" y="268"/>
                  </a:cubicBezTo>
                  <a:cubicBezTo>
                    <a:pt x="202" y="314"/>
                    <a:pt x="240" y="361"/>
                    <a:pt x="274" y="411"/>
                  </a:cubicBezTo>
                  <a:cubicBezTo>
                    <a:pt x="311" y="462"/>
                    <a:pt x="349" y="508"/>
                    <a:pt x="379" y="554"/>
                  </a:cubicBezTo>
                  <a:cubicBezTo>
                    <a:pt x="416" y="596"/>
                    <a:pt x="450" y="638"/>
                    <a:pt x="479" y="676"/>
                  </a:cubicBezTo>
                  <a:cubicBezTo>
                    <a:pt x="513" y="709"/>
                    <a:pt x="538" y="743"/>
                    <a:pt x="555" y="764"/>
                  </a:cubicBezTo>
                  <a:cubicBezTo>
                    <a:pt x="576" y="785"/>
                    <a:pt x="588" y="793"/>
                    <a:pt x="588" y="793"/>
                  </a:cubicBezTo>
                  <a:cubicBezTo>
                    <a:pt x="588" y="793"/>
                    <a:pt x="588" y="777"/>
                    <a:pt x="584" y="752"/>
                  </a:cubicBezTo>
                  <a:cubicBezTo>
                    <a:pt x="580" y="722"/>
                    <a:pt x="571" y="680"/>
                    <a:pt x="559" y="634"/>
                  </a:cubicBezTo>
                  <a:cubicBezTo>
                    <a:pt x="546" y="588"/>
                    <a:pt x="526" y="533"/>
                    <a:pt x="501" y="479"/>
                  </a:cubicBezTo>
                  <a:cubicBezTo>
                    <a:pt x="470" y="424"/>
                    <a:pt x="441" y="369"/>
                    <a:pt x="404" y="314"/>
                  </a:cubicBezTo>
                  <a:cubicBezTo>
                    <a:pt x="362" y="264"/>
                    <a:pt x="319" y="218"/>
                    <a:pt x="278" y="176"/>
                  </a:cubicBezTo>
                  <a:cubicBezTo>
                    <a:pt x="232" y="134"/>
                    <a:pt x="185" y="101"/>
                    <a:pt x="148" y="72"/>
                  </a:cubicBezTo>
                  <a:cubicBezTo>
                    <a:pt x="102" y="46"/>
                    <a:pt x="67" y="29"/>
                    <a:pt x="42" y="16"/>
                  </a:cubicBezTo>
                  <a:cubicBezTo>
                    <a:pt x="13" y="4"/>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2"/>
            <p:cNvSpPr/>
            <p:nvPr/>
          </p:nvSpPr>
          <p:spPr>
            <a:xfrm>
              <a:off x="7011761" y="3485072"/>
              <a:ext cx="18277" cy="24908"/>
            </a:xfrm>
            <a:custGeom>
              <a:avLst/>
              <a:gdLst/>
              <a:ahLst/>
              <a:cxnLst/>
              <a:rect l="l" t="t" r="r" b="b"/>
              <a:pathLst>
                <a:path w="543" h="740" extrusionOk="0">
                  <a:moveTo>
                    <a:pt x="1" y="1"/>
                  </a:moveTo>
                  <a:cubicBezTo>
                    <a:pt x="1" y="1"/>
                    <a:pt x="10" y="18"/>
                    <a:pt x="18" y="43"/>
                  </a:cubicBezTo>
                  <a:cubicBezTo>
                    <a:pt x="31" y="63"/>
                    <a:pt x="43" y="97"/>
                    <a:pt x="64" y="139"/>
                  </a:cubicBezTo>
                  <a:cubicBezTo>
                    <a:pt x="85" y="177"/>
                    <a:pt x="111" y="219"/>
                    <a:pt x="136" y="265"/>
                  </a:cubicBezTo>
                  <a:cubicBezTo>
                    <a:pt x="165" y="311"/>
                    <a:pt x="198" y="357"/>
                    <a:pt x="228" y="404"/>
                  </a:cubicBezTo>
                  <a:cubicBezTo>
                    <a:pt x="262" y="446"/>
                    <a:pt x="299" y="491"/>
                    <a:pt x="333" y="534"/>
                  </a:cubicBezTo>
                  <a:cubicBezTo>
                    <a:pt x="367" y="572"/>
                    <a:pt x="400" y="609"/>
                    <a:pt x="429" y="642"/>
                  </a:cubicBezTo>
                  <a:cubicBezTo>
                    <a:pt x="463" y="673"/>
                    <a:pt x="493" y="698"/>
                    <a:pt x="510" y="714"/>
                  </a:cubicBezTo>
                  <a:cubicBezTo>
                    <a:pt x="530" y="731"/>
                    <a:pt x="543" y="739"/>
                    <a:pt x="543" y="739"/>
                  </a:cubicBezTo>
                  <a:cubicBezTo>
                    <a:pt x="543" y="739"/>
                    <a:pt x="543" y="727"/>
                    <a:pt x="539" y="698"/>
                  </a:cubicBezTo>
                  <a:cubicBezTo>
                    <a:pt x="530" y="673"/>
                    <a:pt x="522" y="638"/>
                    <a:pt x="510" y="592"/>
                  </a:cubicBezTo>
                  <a:cubicBezTo>
                    <a:pt x="493" y="551"/>
                    <a:pt x="471" y="504"/>
                    <a:pt x="450" y="454"/>
                  </a:cubicBezTo>
                  <a:cubicBezTo>
                    <a:pt x="421" y="408"/>
                    <a:pt x="392" y="357"/>
                    <a:pt x="363" y="307"/>
                  </a:cubicBezTo>
                  <a:cubicBezTo>
                    <a:pt x="324" y="261"/>
                    <a:pt x="283" y="219"/>
                    <a:pt x="249" y="177"/>
                  </a:cubicBezTo>
                  <a:cubicBezTo>
                    <a:pt x="207" y="139"/>
                    <a:pt x="169" y="105"/>
                    <a:pt x="132" y="80"/>
                  </a:cubicBezTo>
                  <a:cubicBezTo>
                    <a:pt x="94" y="55"/>
                    <a:pt x="64" y="34"/>
                    <a:pt x="43" y="22"/>
                  </a:cubicBezTo>
                  <a:cubicBezTo>
                    <a:pt x="18" y="9"/>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2"/>
            <p:cNvSpPr/>
            <p:nvPr/>
          </p:nvSpPr>
          <p:spPr>
            <a:xfrm>
              <a:off x="7043435" y="3469555"/>
              <a:ext cx="12892" cy="24303"/>
            </a:xfrm>
            <a:custGeom>
              <a:avLst/>
              <a:gdLst/>
              <a:ahLst/>
              <a:cxnLst/>
              <a:rect l="l" t="t" r="r" b="b"/>
              <a:pathLst>
                <a:path w="383" h="722" extrusionOk="0">
                  <a:moveTo>
                    <a:pt x="1" y="0"/>
                  </a:moveTo>
                  <a:lnTo>
                    <a:pt x="1" y="0"/>
                  </a:lnTo>
                  <a:cubicBezTo>
                    <a:pt x="1" y="0"/>
                    <a:pt x="9" y="12"/>
                    <a:pt x="17" y="37"/>
                  </a:cubicBezTo>
                  <a:cubicBezTo>
                    <a:pt x="26" y="54"/>
                    <a:pt x="42" y="84"/>
                    <a:pt x="59" y="121"/>
                  </a:cubicBezTo>
                  <a:cubicBezTo>
                    <a:pt x="77" y="155"/>
                    <a:pt x="98" y="193"/>
                    <a:pt x="114" y="235"/>
                  </a:cubicBezTo>
                  <a:cubicBezTo>
                    <a:pt x="135" y="277"/>
                    <a:pt x="156" y="318"/>
                    <a:pt x="173" y="365"/>
                  </a:cubicBezTo>
                  <a:cubicBezTo>
                    <a:pt x="198" y="403"/>
                    <a:pt x="219" y="448"/>
                    <a:pt x="236" y="491"/>
                  </a:cubicBezTo>
                  <a:cubicBezTo>
                    <a:pt x="261" y="529"/>
                    <a:pt x="278" y="570"/>
                    <a:pt x="290" y="605"/>
                  </a:cubicBezTo>
                  <a:cubicBezTo>
                    <a:pt x="311" y="638"/>
                    <a:pt x="324" y="667"/>
                    <a:pt x="336" y="688"/>
                  </a:cubicBezTo>
                  <a:lnTo>
                    <a:pt x="354" y="722"/>
                  </a:lnTo>
                  <a:cubicBezTo>
                    <a:pt x="354" y="722"/>
                    <a:pt x="358" y="709"/>
                    <a:pt x="366" y="688"/>
                  </a:cubicBezTo>
                  <a:cubicBezTo>
                    <a:pt x="370" y="663"/>
                    <a:pt x="379" y="630"/>
                    <a:pt x="383" y="588"/>
                  </a:cubicBezTo>
                  <a:cubicBezTo>
                    <a:pt x="383" y="545"/>
                    <a:pt x="379" y="499"/>
                    <a:pt x="375" y="444"/>
                  </a:cubicBezTo>
                  <a:cubicBezTo>
                    <a:pt x="362" y="394"/>
                    <a:pt x="345" y="344"/>
                    <a:pt x="324" y="289"/>
                  </a:cubicBezTo>
                  <a:cubicBezTo>
                    <a:pt x="294" y="243"/>
                    <a:pt x="265" y="197"/>
                    <a:pt x="232" y="155"/>
                  </a:cubicBezTo>
                  <a:cubicBezTo>
                    <a:pt x="193" y="117"/>
                    <a:pt x="160" y="88"/>
                    <a:pt x="127" y="63"/>
                  </a:cubicBezTo>
                  <a:cubicBezTo>
                    <a:pt x="93" y="37"/>
                    <a:pt x="59" y="25"/>
                    <a:pt x="38" y="12"/>
                  </a:cubicBezTo>
                  <a:cubicBezTo>
                    <a:pt x="13" y="4"/>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2"/>
            <p:cNvSpPr/>
            <p:nvPr/>
          </p:nvSpPr>
          <p:spPr>
            <a:xfrm>
              <a:off x="7084434" y="3468949"/>
              <a:ext cx="5958" cy="25615"/>
            </a:xfrm>
            <a:custGeom>
              <a:avLst/>
              <a:gdLst/>
              <a:ahLst/>
              <a:cxnLst/>
              <a:rect l="l" t="t" r="r" b="b"/>
              <a:pathLst>
                <a:path w="177" h="761" extrusionOk="0">
                  <a:moveTo>
                    <a:pt x="38" y="1"/>
                  </a:moveTo>
                  <a:lnTo>
                    <a:pt x="38" y="1"/>
                  </a:lnTo>
                  <a:cubicBezTo>
                    <a:pt x="38" y="1"/>
                    <a:pt x="38" y="1"/>
                    <a:pt x="38" y="2"/>
                  </a:cubicBezTo>
                  <a:lnTo>
                    <a:pt x="38" y="2"/>
                  </a:lnTo>
                  <a:cubicBezTo>
                    <a:pt x="38" y="2"/>
                    <a:pt x="38" y="1"/>
                    <a:pt x="38" y="1"/>
                  </a:cubicBezTo>
                  <a:close/>
                  <a:moveTo>
                    <a:pt x="38" y="2"/>
                  </a:moveTo>
                  <a:cubicBezTo>
                    <a:pt x="36" y="6"/>
                    <a:pt x="24" y="11"/>
                    <a:pt x="13" y="34"/>
                  </a:cubicBezTo>
                  <a:cubicBezTo>
                    <a:pt x="0" y="55"/>
                    <a:pt x="0" y="98"/>
                    <a:pt x="0" y="131"/>
                  </a:cubicBezTo>
                  <a:cubicBezTo>
                    <a:pt x="4" y="169"/>
                    <a:pt x="4" y="211"/>
                    <a:pt x="4" y="253"/>
                  </a:cubicBezTo>
                  <a:cubicBezTo>
                    <a:pt x="8" y="295"/>
                    <a:pt x="13" y="341"/>
                    <a:pt x="8" y="383"/>
                  </a:cubicBezTo>
                  <a:cubicBezTo>
                    <a:pt x="17" y="429"/>
                    <a:pt x="21" y="476"/>
                    <a:pt x="21" y="517"/>
                  </a:cubicBezTo>
                  <a:cubicBezTo>
                    <a:pt x="25" y="559"/>
                    <a:pt x="29" y="601"/>
                    <a:pt x="29" y="635"/>
                  </a:cubicBezTo>
                  <a:cubicBezTo>
                    <a:pt x="38" y="673"/>
                    <a:pt x="42" y="702"/>
                    <a:pt x="42" y="727"/>
                  </a:cubicBezTo>
                  <a:cubicBezTo>
                    <a:pt x="47" y="749"/>
                    <a:pt x="51" y="761"/>
                    <a:pt x="51" y="761"/>
                  </a:cubicBezTo>
                  <a:cubicBezTo>
                    <a:pt x="51" y="761"/>
                    <a:pt x="59" y="753"/>
                    <a:pt x="72" y="735"/>
                  </a:cubicBezTo>
                  <a:cubicBezTo>
                    <a:pt x="84" y="714"/>
                    <a:pt x="105" y="685"/>
                    <a:pt x="122" y="652"/>
                  </a:cubicBezTo>
                  <a:cubicBezTo>
                    <a:pt x="134" y="618"/>
                    <a:pt x="151" y="572"/>
                    <a:pt x="164" y="526"/>
                  </a:cubicBezTo>
                  <a:cubicBezTo>
                    <a:pt x="168" y="480"/>
                    <a:pt x="172" y="425"/>
                    <a:pt x="176" y="375"/>
                  </a:cubicBezTo>
                  <a:cubicBezTo>
                    <a:pt x="168" y="324"/>
                    <a:pt x="159" y="274"/>
                    <a:pt x="147" y="228"/>
                  </a:cubicBezTo>
                  <a:cubicBezTo>
                    <a:pt x="126" y="181"/>
                    <a:pt x="109" y="139"/>
                    <a:pt x="89" y="106"/>
                  </a:cubicBezTo>
                  <a:cubicBezTo>
                    <a:pt x="68" y="72"/>
                    <a:pt x="51" y="55"/>
                    <a:pt x="47" y="34"/>
                  </a:cubicBezTo>
                  <a:cubicBezTo>
                    <a:pt x="35" y="20"/>
                    <a:pt x="37" y="6"/>
                    <a:pt x="38" y="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2"/>
            <p:cNvSpPr/>
            <p:nvPr/>
          </p:nvSpPr>
          <p:spPr>
            <a:xfrm>
              <a:off x="6660313" y="3480393"/>
              <a:ext cx="17705" cy="19523"/>
            </a:xfrm>
            <a:custGeom>
              <a:avLst/>
              <a:gdLst/>
              <a:ahLst/>
              <a:cxnLst/>
              <a:rect l="l" t="t" r="r" b="b"/>
              <a:pathLst>
                <a:path w="526" h="580" extrusionOk="0">
                  <a:moveTo>
                    <a:pt x="526" y="1"/>
                  </a:moveTo>
                  <a:lnTo>
                    <a:pt x="526" y="1"/>
                  </a:lnTo>
                  <a:cubicBezTo>
                    <a:pt x="526" y="1"/>
                    <a:pt x="513" y="6"/>
                    <a:pt x="488" y="6"/>
                  </a:cubicBezTo>
                  <a:cubicBezTo>
                    <a:pt x="466" y="14"/>
                    <a:pt x="433" y="22"/>
                    <a:pt x="396" y="35"/>
                  </a:cubicBezTo>
                  <a:cubicBezTo>
                    <a:pt x="362" y="51"/>
                    <a:pt x="320" y="72"/>
                    <a:pt x="278" y="97"/>
                  </a:cubicBezTo>
                  <a:cubicBezTo>
                    <a:pt x="240" y="126"/>
                    <a:pt x="198" y="161"/>
                    <a:pt x="160" y="198"/>
                  </a:cubicBezTo>
                  <a:cubicBezTo>
                    <a:pt x="131" y="240"/>
                    <a:pt x="98" y="283"/>
                    <a:pt x="72" y="324"/>
                  </a:cubicBezTo>
                  <a:cubicBezTo>
                    <a:pt x="51" y="370"/>
                    <a:pt x="34" y="413"/>
                    <a:pt x="22" y="446"/>
                  </a:cubicBezTo>
                  <a:cubicBezTo>
                    <a:pt x="9" y="488"/>
                    <a:pt x="5" y="521"/>
                    <a:pt x="1" y="543"/>
                  </a:cubicBezTo>
                  <a:lnTo>
                    <a:pt x="1" y="580"/>
                  </a:lnTo>
                  <a:cubicBezTo>
                    <a:pt x="1" y="580"/>
                    <a:pt x="9" y="572"/>
                    <a:pt x="30" y="560"/>
                  </a:cubicBezTo>
                  <a:cubicBezTo>
                    <a:pt x="47" y="543"/>
                    <a:pt x="68" y="521"/>
                    <a:pt x="98" y="496"/>
                  </a:cubicBezTo>
                  <a:cubicBezTo>
                    <a:pt x="123" y="467"/>
                    <a:pt x="156" y="438"/>
                    <a:pt x="185" y="409"/>
                  </a:cubicBezTo>
                  <a:cubicBezTo>
                    <a:pt x="215" y="374"/>
                    <a:pt x="249" y="341"/>
                    <a:pt x="282" y="308"/>
                  </a:cubicBezTo>
                  <a:cubicBezTo>
                    <a:pt x="311" y="274"/>
                    <a:pt x="340" y="236"/>
                    <a:pt x="375" y="207"/>
                  </a:cubicBezTo>
                  <a:cubicBezTo>
                    <a:pt x="400" y="169"/>
                    <a:pt x="429" y="136"/>
                    <a:pt x="450" y="110"/>
                  </a:cubicBezTo>
                  <a:cubicBezTo>
                    <a:pt x="471" y="76"/>
                    <a:pt x="492" y="51"/>
                    <a:pt x="509" y="35"/>
                  </a:cubicBezTo>
                  <a:cubicBezTo>
                    <a:pt x="522" y="14"/>
                    <a:pt x="526" y="1"/>
                    <a:pt x="5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2"/>
            <p:cNvSpPr/>
            <p:nvPr/>
          </p:nvSpPr>
          <p:spPr>
            <a:xfrm>
              <a:off x="6623152" y="3457672"/>
              <a:ext cx="17571" cy="27164"/>
            </a:xfrm>
            <a:custGeom>
              <a:avLst/>
              <a:gdLst/>
              <a:ahLst/>
              <a:cxnLst/>
              <a:rect l="l" t="t" r="r" b="b"/>
              <a:pathLst>
                <a:path w="522" h="807" extrusionOk="0">
                  <a:moveTo>
                    <a:pt x="522" y="0"/>
                  </a:moveTo>
                  <a:cubicBezTo>
                    <a:pt x="522" y="0"/>
                    <a:pt x="504" y="8"/>
                    <a:pt x="483" y="21"/>
                  </a:cubicBezTo>
                  <a:cubicBezTo>
                    <a:pt x="458" y="38"/>
                    <a:pt x="429" y="63"/>
                    <a:pt x="392" y="88"/>
                  </a:cubicBezTo>
                  <a:lnTo>
                    <a:pt x="278" y="202"/>
                  </a:lnTo>
                  <a:cubicBezTo>
                    <a:pt x="244" y="243"/>
                    <a:pt x="206" y="294"/>
                    <a:pt x="169" y="344"/>
                  </a:cubicBezTo>
                  <a:cubicBezTo>
                    <a:pt x="140" y="394"/>
                    <a:pt x="109" y="449"/>
                    <a:pt x="84" y="499"/>
                  </a:cubicBezTo>
                  <a:cubicBezTo>
                    <a:pt x="64" y="555"/>
                    <a:pt x="47" y="605"/>
                    <a:pt x="30" y="650"/>
                  </a:cubicBezTo>
                  <a:cubicBezTo>
                    <a:pt x="22" y="697"/>
                    <a:pt x="14" y="735"/>
                    <a:pt x="5" y="760"/>
                  </a:cubicBezTo>
                  <a:cubicBezTo>
                    <a:pt x="5" y="789"/>
                    <a:pt x="1" y="806"/>
                    <a:pt x="1" y="806"/>
                  </a:cubicBezTo>
                  <a:cubicBezTo>
                    <a:pt x="1" y="806"/>
                    <a:pt x="14" y="793"/>
                    <a:pt x="34" y="776"/>
                  </a:cubicBezTo>
                  <a:cubicBezTo>
                    <a:pt x="55" y="756"/>
                    <a:pt x="80" y="726"/>
                    <a:pt x="109" y="693"/>
                  </a:cubicBezTo>
                  <a:cubicBezTo>
                    <a:pt x="140" y="659"/>
                    <a:pt x="173" y="617"/>
                    <a:pt x="206" y="571"/>
                  </a:cubicBezTo>
                  <a:cubicBezTo>
                    <a:pt x="240" y="529"/>
                    <a:pt x="274" y="479"/>
                    <a:pt x="307" y="433"/>
                  </a:cubicBezTo>
                  <a:cubicBezTo>
                    <a:pt x="336" y="382"/>
                    <a:pt x="366" y="328"/>
                    <a:pt x="396" y="282"/>
                  </a:cubicBezTo>
                  <a:cubicBezTo>
                    <a:pt x="421" y="231"/>
                    <a:pt x="442" y="185"/>
                    <a:pt x="462" y="147"/>
                  </a:cubicBezTo>
                  <a:cubicBezTo>
                    <a:pt x="483" y="101"/>
                    <a:pt x="496" y="67"/>
                    <a:pt x="508" y="42"/>
                  </a:cubicBezTo>
                  <a:cubicBezTo>
                    <a:pt x="517" y="17"/>
                    <a:pt x="522"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2"/>
            <p:cNvSpPr/>
            <p:nvPr/>
          </p:nvSpPr>
          <p:spPr>
            <a:xfrm>
              <a:off x="6596728" y="3445084"/>
              <a:ext cx="16157" cy="24908"/>
            </a:xfrm>
            <a:custGeom>
              <a:avLst/>
              <a:gdLst/>
              <a:ahLst/>
              <a:cxnLst/>
              <a:rect l="l" t="t" r="r" b="b"/>
              <a:pathLst>
                <a:path w="480" h="740" extrusionOk="0">
                  <a:moveTo>
                    <a:pt x="479" y="1"/>
                  </a:moveTo>
                  <a:cubicBezTo>
                    <a:pt x="479" y="1"/>
                    <a:pt x="466" y="9"/>
                    <a:pt x="446" y="22"/>
                  </a:cubicBezTo>
                  <a:cubicBezTo>
                    <a:pt x="421" y="34"/>
                    <a:pt x="391" y="51"/>
                    <a:pt x="353" y="76"/>
                  </a:cubicBezTo>
                  <a:cubicBezTo>
                    <a:pt x="324" y="105"/>
                    <a:pt x="286" y="139"/>
                    <a:pt x="249" y="177"/>
                  </a:cubicBezTo>
                  <a:cubicBezTo>
                    <a:pt x="214" y="214"/>
                    <a:pt x="177" y="261"/>
                    <a:pt x="144" y="307"/>
                  </a:cubicBezTo>
                  <a:cubicBezTo>
                    <a:pt x="114" y="357"/>
                    <a:pt x="88" y="408"/>
                    <a:pt x="68" y="454"/>
                  </a:cubicBezTo>
                  <a:cubicBezTo>
                    <a:pt x="47" y="504"/>
                    <a:pt x="30" y="551"/>
                    <a:pt x="22" y="592"/>
                  </a:cubicBezTo>
                  <a:cubicBezTo>
                    <a:pt x="13" y="634"/>
                    <a:pt x="5" y="672"/>
                    <a:pt x="5" y="697"/>
                  </a:cubicBezTo>
                  <a:cubicBezTo>
                    <a:pt x="1" y="722"/>
                    <a:pt x="1" y="739"/>
                    <a:pt x="1" y="739"/>
                  </a:cubicBezTo>
                  <a:cubicBezTo>
                    <a:pt x="1" y="739"/>
                    <a:pt x="13" y="727"/>
                    <a:pt x="34" y="710"/>
                  </a:cubicBezTo>
                  <a:cubicBezTo>
                    <a:pt x="47" y="693"/>
                    <a:pt x="72" y="664"/>
                    <a:pt x="101" y="634"/>
                  </a:cubicBezTo>
                  <a:cubicBezTo>
                    <a:pt x="127" y="601"/>
                    <a:pt x="156" y="563"/>
                    <a:pt x="189" y="526"/>
                  </a:cubicBezTo>
                  <a:cubicBezTo>
                    <a:pt x="219" y="483"/>
                    <a:pt x="249" y="437"/>
                    <a:pt x="282" y="395"/>
                  </a:cubicBezTo>
                  <a:cubicBezTo>
                    <a:pt x="307" y="349"/>
                    <a:pt x="336" y="303"/>
                    <a:pt x="361" y="261"/>
                  </a:cubicBezTo>
                  <a:cubicBezTo>
                    <a:pt x="383" y="214"/>
                    <a:pt x="408" y="173"/>
                    <a:pt x="429" y="135"/>
                  </a:cubicBezTo>
                  <a:cubicBezTo>
                    <a:pt x="441" y="97"/>
                    <a:pt x="458" y="63"/>
                    <a:pt x="466" y="42"/>
                  </a:cubicBezTo>
                  <a:cubicBezTo>
                    <a:pt x="475" y="17"/>
                    <a:pt x="479" y="1"/>
                    <a:pt x="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2"/>
            <p:cNvSpPr/>
            <p:nvPr/>
          </p:nvSpPr>
          <p:spPr>
            <a:xfrm>
              <a:off x="6574950" y="3437712"/>
              <a:ext cx="12050" cy="22216"/>
            </a:xfrm>
            <a:custGeom>
              <a:avLst/>
              <a:gdLst/>
              <a:ahLst/>
              <a:cxnLst/>
              <a:rect l="l" t="t" r="r" b="b"/>
              <a:pathLst>
                <a:path w="358" h="660" extrusionOk="0">
                  <a:moveTo>
                    <a:pt x="357" y="1"/>
                  </a:moveTo>
                  <a:cubicBezTo>
                    <a:pt x="357" y="1"/>
                    <a:pt x="345" y="9"/>
                    <a:pt x="328" y="18"/>
                  </a:cubicBezTo>
                  <a:cubicBezTo>
                    <a:pt x="307" y="30"/>
                    <a:pt x="282" y="47"/>
                    <a:pt x="249" y="68"/>
                  </a:cubicBezTo>
                  <a:cubicBezTo>
                    <a:pt x="223" y="94"/>
                    <a:pt x="194" y="123"/>
                    <a:pt x="161" y="156"/>
                  </a:cubicBezTo>
                  <a:cubicBezTo>
                    <a:pt x="136" y="194"/>
                    <a:pt x="106" y="236"/>
                    <a:pt x="80" y="274"/>
                  </a:cubicBezTo>
                  <a:cubicBezTo>
                    <a:pt x="60" y="320"/>
                    <a:pt x="43" y="367"/>
                    <a:pt x="26" y="408"/>
                  </a:cubicBezTo>
                  <a:cubicBezTo>
                    <a:pt x="18" y="454"/>
                    <a:pt x="10" y="497"/>
                    <a:pt x="5" y="534"/>
                  </a:cubicBezTo>
                  <a:cubicBezTo>
                    <a:pt x="1" y="572"/>
                    <a:pt x="1" y="601"/>
                    <a:pt x="5" y="627"/>
                  </a:cubicBezTo>
                  <a:cubicBezTo>
                    <a:pt x="5" y="648"/>
                    <a:pt x="10" y="660"/>
                    <a:pt x="10" y="660"/>
                  </a:cubicBezTo>
                  <a:cubicBezTo>
                    <a:pt x="10" y="660"/>
                    <a:pt x="18" y="652"/>
                    <a:pt x="35" y="635"/>
                  </a:cubicBezTo>
                  <a:cubicBezTo>
                    <a:pt x="47" y="619"/>
                    <a:pt x="64" y="593"/>
                    <a:pt x="89" y="568"/>
                  </a:cubicBezTo>
                  <a:cubicBezTo>
                    <a:pt x="111" y="534"/>
                    <a:pt x="131" y="501"/>
                    <a:pt x="156" y="467"/>
                  </a:cubicBezTo>
                  <a:cubicBezTo>
                    <a:pt x="177" y="429"/>
                    <a:pt x="202" y="392"/>
                    <a:pt x="223" y="354"/>
                  </a:cubicBezTo>
                  <a:cubicBezTo>
                    <a:pt x="245" y="311"/>
                    <a:pt x="262" y="270"/>
                    <a:pt x="282" y="232"/>
                  </a:cubicBezTo>
                  <a:cubicBezTo>
                    <a:pt x="299" y="194"/>
                    <a:pt x="312" y="156"/>
                    <a:pt x="324" y="123"/>
                  </a:cubicBezTo>
                  <a:cubicBezTo>
                    <a:pt x="337" y="85"/>
                    <a:pt x="345" y="55"/>
                    <a:pt x="353" y="39"/>
                  </a:cubicBezTo>
                  <a:cubicBezTo>
                    <a:pt x="357" y="14"/>
                    <a:pt x="357" y="1"/>
                    <a:pt x="3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2"/>
            <p:cNvSpPr/>
            <p:nvPr/>
          </p:nvSpPr>
          <p:spPr>
            <a:xfrm>
              <a:off x="6452897" y="2862691"/>
              <a:ext cx="739308" cy="812687"/>
            </a:xfrm>
            <a:custGeom>
              <a:avLst/>
              <a:gdLst/>
              <a:ahLst/>
              <a:cxnLst/>
              <a:rect l="l" t="t" r="r" b="b"/>
              <a:pathLst>
                <a:path w="21964" h="24144" extrusionOk="0">
                  <a:moveTo>
                    <a:pt x="4526" y="3082"/>
                  </a:moveTo>
                  <a:cubicBezTo>
                    <a:pt x="4559" y="3082"/>
                    <a:pt x="4584" y="3082"/>
                    <a:pt x="4597" y="3086"/>
                  </a:cubicBezTo>
                  <a:cubicBezTo>
                    <a:pt x="4601" y="3095"/>
                    <a:pt x="4601" y="3111"/>
                    <a:pt x="4601" y="3128"/>
                  </a:cubicBezTo>
                  <a:cubicBezTo>
                    <a:pt x="4601" y="3150"/>
                    <a:pt x="4584" y="3196"/>
                    <a:pt x="4568" y="3246"/>
                  </a:cubicBezTo>
                  <a:cubicBezTo>
                    <a:pt x="4555" y="3284"/>
                    <a:pt x="4538" y="3330"/>
                    <a:pt x="4526" y="3380"/>
                  </a:cubicBezTo>
                  <a:cubicBezTo>
                    <a:pt x="4508" y="3330"/>
                    <a:pt x="4496" y="3284"/>
                    <a:pt x="4479" y="3246"/>
                  </a:cubicBezTo>
                  <a:cubicBezTo>
                    <a:pt x="4462" y="3196"/>
                    <a:pt x="4450" y="3150"/>
                    <a:pt x="4450" y="3128"/>
                  </a:cubicBezTo>
                  <a:lnTo>
                    <a:pt x="4450" y="3086"/>
                  </a:lnTo>
                  <a:cubicBezTo>
                    <a:pt x="4467" y="3082"/>
                    <a:pt x="4487" y="3082"/>
                    <a:pt x="4526" y="3082"/>
                  </a:cubicBezTo>
                  <a:close/>
                  <a:moveTo>
                    <a:pt x="3989" y="3964"/>
                  </a:moveTo>
                  <a:cubicBezTo>
                    <a:pt x="4009" y="3985"/>
                    <a:pt x="4043" y="4048"/>
                    <a:pt x="4072" y="4153"/>
                  </a:cubicBezTo>
                  <a:cubicBezTo>
                    <a:pt x="4064" y="4157"/>
                    <a:pt x="4059" y="4161"/>
                    <a:pt x="4055" y="4169"/>
                  </a:cubicBezTo>
                  <a:cubicBezTo>
                    <a:pt x="4026" y="4082"/>
                    <a:pt x="3989" y="4027"/>
                    <a:pt x="3946" y="4023"/>
                  </a:cubicBezTo>
                  <a:cubicBezTo>
                    <a:pt x="3963" y="3993"/>
                    <a:pt x="3975" y="3977"/>
                    <a:pt x="3989" y="3964"/>
                  </a:cubicBezTo>
                  <a:close/>
                  <a:moveTo>
                    <a:pt x="5520" y="4295"/>
                  </a:moveTo>
                  <a:cubicBezTo>
                    <a:pt x="5520" y="4363"/>
                    <a:pt x="5516" y="4426"/>
                    <a:pt x="5516" y="4485"/>
                  </a:cubicBezTo>
                  <a:lnTo>
                    <a:pt x="5126" y="4477"/>
                  </a:lnTo>
                  <a:cubicBezTo>
                    <a:pt x="4966" y="4472"/>
                    <a:pt x="4807" y="4468"/>
                    <a:pt x="4647" y="4464"/>
                  </a:cubicBezTo>
                  <a:lnTo>
                    <a:pt x="4647" y="4316"/>
                  </a:lnTo>
                  <a:cubicBezTo>
                    <a:pt x="4807" y="4312"/>
                    <a:pt x="4966" y="4308"/>
                    <a:pt x="5126" y="4304"/>
                  </a:cubicBezTo>
                  <a:lnTo>
                    <a:pt x="5520" y="4295"/>
                  </a:lnTo>
                  <a:close/>
                  <a:moveTo>
                    <a:pt x="16495" y="4295"/>
                  </a:moveTo>
                  <a:lnTo>
                    <a:pt x="16861" y="4304"/>
                  </a:lnTo>
                  <a:cubicBezTo>
                    <a:pt x="16940" y="4304"/>
                    <a:pt x="17020" y="4308"/>
                    <a:pt x="17100" y="4308"/>
                  </a:cubicBezTo>
                  <a:lnTo>
                    <a:pt x="17100" y="4472"/>
                  </a:lnTo>
                  <a:cubicBezTo>
                    <a:pt x="17020" y="4472"/>
                    <a:pt x="16940" y="4477"/>
                    <a:pt x="16861" y="4477"/>
                  </a:cubicBezTo>
                  <a:lnTo>
                    <a:pt x="16499" y="4485"/>
                  </a:lnTo>
                  <a:cubicBezTo>
                    <a:pt x="16499" y="4426"/>
                    <a:pt x="16495" y="4363"/>
                    <a:pt x="16495" y="4295"/>
                  </a:cubicBezTo>
                  <a:close/>
                  <a:moveTo>
                    <a:pt x="17226" y="3477"/>
                  </a:moveTo>
                  <a:cubicBezTo>
                    <a:pt x="17226" y="3477"/>
                    <a:pt x="17243" y="3549"/>
                    <a:pt x="17255" y="3657"/>
                  </a:cubicBezTo>
                  <a:cubicBezTo>
                    <a:pt x="17268" y="3766"/>
                    <a:pt x="17276" y="3913"/>
                    <a:pt x="17276" y="4056"/>
                  </a:cubicBezTo>
                  <a:cubicBezTo>
                    <a:pt x="17276" y="4204"/>
                    <a:pt x="17268" y="4346"/>
                    <a:pt x="17255" y="4455"/>
                  </a:cubicBezTo>
                  <a:cubicBezTo>
                    <a:pt x="17243" y="4564"/>
                    <a:pt x="17226" y="4636"/>
                    <a:pt x="17226" y="4636"/>
                  </a:cubicBezTo>
                  <a:cubicBezTo>
                    <a:pt x="17226" y="4636"/>
                    <a:pt x="17204" y="4564"/>
                    <a:pt x="17192" y="4455"/>
                  </a:cubicBezTo>
                  <a:cubicBezTo>
                    <a:pt x="17179" y="4346"/>
                    <a:pt x="17171" y="4204"/>
                    <a:pt x="17171" y="4056"/>
                  </a:cubicBezTo>
                  <a:cubicBezTo>
                    <a:pt x="17171" y="3913"/>
                    <a:pt x="17179" y="3766"/>
                    <a:pt x="17192" y="3657"/>
                  </a:cubicBezTo>
                  <a:cubicBezTo>
                    <a:pt x="17204" y="3549"/>
                    <a:pt x="17226" y="3477"/>
                    <a:pt x="17226" y="3477"/>
                  </a:cubicBezTo>
                  <a:close/>
                  <a:moveTo>
                    <a:pt x="18288" y="4380"/>
                  </a:moveTo>
                  <a:cubicBezTo>
                    <a:pt x="18305" y="4384"/>
                    <a:pt x="18330" y="4421"/>
                    <a:pt x="18359" y="4481"/>
                  </a:cubicBezTo>
                  <a:cubicBezTo>
                    <a:pt x="18351" y="4477"/>
                    <a:pt x="18347" y="4472"/>
                    <a:pt x="18338" y="4472"/>
                  </a:cubicBezTo>
                  <a:cubicBezTo>
                    <a:pt x="18280" y="4472"/>
                    <a:pt x="18221" y="4572"/>
                    <a:pt x="18191" y="4719"/>
                  </a:cubicBezTo>
                  <a:lnTo>
                    <a:pt x="18162" y="4648"/>
                  </a:lnTo>
                  <a:cubicBezTo>
                    <a:pt x="18204" y="4485"/>
                    <a:pt x="18258" y="4392"/>
                    <a:pt x="18288" y="4380"/>
                  </a:cubicBezTo>
                  <a:close/>
                  <a:moveTo>
                    <a:pt x="3979" y="3872"/>
                  </a:moveTo>
                  <a:cubicBezTo>
                    <a:pt x="3979" y="3872"/>
                    <a:pt x="3975" y="3872"/>
                    <a:pt x="3963" y="3876"/>
                  </a:cubicBezTo>
                  <a:cubicBezTo>
                    <a:pt x="3954" y="3876"/>
                    <a:pt x="3942" y="3884"/>
                    <a:pt x="3925" y="3897"/>
                  </a:cubicBezTo>
                  <a:cubicBezTo>
                    <a:pt x="3896" y="3917"/>
                    <a:pt x="3867" y="3968"/>
                    <a:pt x="3845" y="4031"/>
                  </a:cubicBezTo>
                  <a:cubicBezTo>
                    <a:pt x="3799" y="4153"/>
                    <a:pt x="3778" y="4334"/>
                    <a:pt x="3778" y="4510"/>
                  </a:cubicBezTo>
                  <a:cubicBezTo>
                    <a:pt x="3778" y="4611"/>
                    <a:pt x="3787" y="4707"/>
                    <a:pt x="3799" y="4799"/>
                  </a:cubicBezTo>
                  <a:lnTo>
                    <a:pt x="3770" y="4884"/>
                  </a:lnTo>
                  <a:cubicBezTo>
                    <a:pt x="3757" y="4849"/>
                    <a:pt x="3749" y="4816"/>
                    <a:pt x="3741" y="4779"/>
                  </a:cubicBezTo>
                  <a:cubicBezTo>
                    <a:pt x="3723" y="4694"/>
                    <a:pt x="3715" y="4603"/>
                    <a:pt x="3715" y="4510"/>
                  </a:cubicBezTo>
                  <a:cubicBezTo>
                    <a:pt x="3715" y="4417"/>
                    <a:pt x="3723" y="4325"/>
                    <a:pt x="3741" y="4241"/>
                  </a:cubicBezTo>
                  <a:cubicBezTo>
                    <a:pt x="3757" y="4157"/>
                    <a:pt x="3782" y="4078"/>
                    <a:pt x="3812" y="4014"/>
                  </a:cubicBezTo>
                  <a:cubicBezTo>
                    <a:pt x="3828" y="3985"/>
                    <a:pt x="3845" y="3956"/>
                    <a:pt x="3867" y="3935"/>
                  </a:cubicBezTo>
                  <a:cubicBezTo>
                    <a:pt x="3883" y="3913"/>
                    <a:pt x="3900" y="3897"/>
                    <a:pt x="3921" y="3884"/>
                  </a:cubicBezTo>
                  <a:cubicBezTo>
                    <a:pt x="3938" y="3876"/>
                    <a:pt x="3954" y="3872"/>
                    <a:pt x="3963" y="3872"/>
                  </a:cubicBezTo>
                  <a:close/>
                  <a:moveTo>
                    <a:pt x="11008" y="5056"/>
                  </a:moveTo>
                  <a:lnTo>
                    <a:pt x="11176" y="5223"/>
                  </a:lnTo>
                  <a:lnTo>
                    <a:pt x="10840" y="5223"/>
                  </a:lnTo>
                  <a:lnTo>
                    <a:pt x="11008" y="5056"/>
                  </a:lnTo>
                  <a:close/>
                  <a:moveTo>
                    <a:pt x="4400" y="4320"/>
                  </a:moveTo>
                  <a:lnTo>
                    <a:pt x="4400" y="4459"/>
                  </a:lnTo>
                  <a:cubicBezTo>
                    <a:pt x="4374" y="4455"/>
                    <a:pt x="4349" y="4455"/>
                    <a:pt x="4328" y="4455"/>
                  </a:cubicBezTo>
                  <a:cubicBezTo>
                    <a:pt x="4270" y="4594"/>
                    <a:pt x="4215" y="4729"/>
                    <a:pt x="4156" y="4867"/>
                  </a:cubicBezTo>
                  <a:cubicBezTo>
                    <a:pt x="4089" y="5018"/>
                    <a:pt x="4026" y="5169"/>
                    <a:pt x="3954" y="5320"/>
                  </a:cubicBezTo>
                  <a:cubicBezTo>
                    <a:pt x="3997" y="5157"/>
                    <a:pt x="4043" y="5001"/>
                    <a:pt x="4084" y="4841"/>
                  </a:cubicBezTo>
                  <a:cubicBezTo>
                    <a:pt x="4131" y="4682"/>
                    <a:pt x="4177" y="4527"/>
                    <a:pt x="4223" y="4367"/>
                  </a:cubicBezTo>
                  <a:lnTo>
                    <a:pt x="4235" y="4330"/>
                  </a:lnTo>
                  <a:lnTo>
                    <a:pt x="4286" y="4325"/>
                  </a:lnTo>
                  <a:cubicBezTo>
                    <a:pt x="4324" y="4325"/>
                    <a:pt x="4361" y="4325"/>
                    <a:pt x="4400" y="4320"/>
                  </a:cubicBezTo>
                  <a:close/>
                  <a:moveTo>
                    <a:pt x="17456" y="4316"/>
                  </a:moveTo>
                  <a:cubicBezTo>
                    <a:pt x="17536" y="4320"/>
                    <a:pt x="17621" y="4320"/>
                    <a:pt x="17700" y="4325"/>
                  </a:cubicBezTo>
                  <a:lnTo>
                    <a:pt x="17751" y="4330"/>
                  </a:lnTo>
                  <a:lnTo>
                    <a:pt x="17763" y="4367"/>
                  </a:lnTo>
                  <a:cubicBezTo>
                    <a:pt x="17809" y="4527"/>
                    <a:pt x="17855" y="4682"/>
                    <a:pt x="17902" y="4841"/>
                  </a:cubicBezTo>
                  <a:cubicBezTo>
                    <a:pt x="17944" y="5001"/>
                    <a:pt x="17989" y="5157"/>
                    <a:pt x="18032" y="5320"/>
                  </a:cubicBezTo>
                  <a:cubicBezTo>
                    <a:pt x="17960" y="5169"/>
                    <a:pt x="17898" y="5018"/>
                    <a:pt x="17830" y="4867"/>
                  </a:cubicBezTo>
                  <a:cubicBezTo>
                    <a:pt x="17772" y="4729"/>
                    <a:pt x="17712" y="4594"/>
                    <a:pt x="17658" y="4455"/>
                  </a:cubicBezTo>
                  <a:cubicBezTo>
                    <a:pt x="17591" y="4459"/>
                    <a:pt x="17524" y="4459"/>
                    <a:pt x="17456" y="4464"/>
                  </a:cubicBezTo>
                  <a:lnTo>
                    <a:pt x="17456" y="4316"/>
                  </a:lnTo>
                  <a:close/>
                  <a:moveTo>
                    <a:pt x="18313" y="4295"/>
                  </a:moveTo>
                  <a:cubicBezTo>
                    <a:pt x="18326" y="4295"/>
                    <a:pt x="18347" y="4300"/>
                    <a:pt x="18367" y="4312"/>
                  </a:cubicBezTo>
                  <a:cubicBezTo>
                    <a:pt x="18388" y="4325"/>
                    <a:pt x="18409" y="4346"/>
                    <a:pt x="18431" y="4371"/>
                  </a:cubicBezTo>
                  <a:cubicBezTo>
                    <a:pt x="18452" y="4396"/>
                    <a:pt x="18473" y="4430"/>
                    <a:pt x="18489" y="4468"/>
                  </a:cubicBezTo>
                  <a:cubicBezTo>
                    <a:pt x="18523" y="4543"/>
                    <a:pt x="18557" y="4632"/>
                    <a:pt x="18574" y="4733"/>
                  </a:cubicBezTo>
                  <a:cubicBezTo>
                    <a:pt x="18590" y="4833"/>
                    <a:pt x="18603" y="4942"/>
                    <a:pt x="18603" y="5047"/>
                  </a:cubicBezTo>
                  <a:cubicBezTo>
                    <a:pt x="18603" y="5144"/>
                    <a:pt x="18594" y="5236"/>
                    <a:pt x="18578" y="5328"/>
                  </a:cubicBezTo>
                  <a:lnTo>
                    <a:pt x="18523" y="5328"/>
                  </a:lnTo>
                  <a:cubicBezTo>
                    <a:pt x="18535" y="5236"/>
                    <a:pt x="18543" y="5144"/>
                    <a:pt x="18539" y="5047"/>
                  </a:cubicBezTo>
                  <a:cubicBezTo>
                    <a:pt x="18543" y="4837"/>
                    <a:pt x="18514" y="4628"/>
                    <a:pt x="18460" y="4481"/>
                  </a:cubicBezTo>
                  <a:cubicBezTo>
                    <a:pt x="18443" y="4442"/>
                    <a:pt x="18431" y="4413"/>
                    <a:pt x="18414" y="4384"/>
                  </a:cubicBezTo>
                  <a:cubicBezTo>
                    <a:pt x="18397" y="4359"/>
                    <a:pt x="18380" y="4338"/>
                    <a:pt x="18359" y="4325"/>
                  </a:cubicBezTo>
                  <a:cubicBezTo>
                    <a:pt x="18342" y="4308"/>
                    <a:pt x="18326" y="4300"/>
                    <a:pt x="18313" y="4300"/>
                  </a:cubicBezTo>
                  <a:cubicBezTo>
                    <a:pt x="18301" y="4295"/>
                    <a:pt x="18297" y="4295"/>
                    <a:pt x="18297" y="4295"/>
                  </a:cubicBezTo>
                  <a:close/>
                  <a:moveTo>
                    <a:pt x="16020" y="139"/>
                  </a:moveTo>
                  <a:cubicBezTo>
                    <a:pt x="16084" y="778"/>
                    <a:pt x="16365" y="3665"/>
                    <a:pt x="16365" y="4749"/>
                  </a:cubicBezTo>
                  <a:lnTo>
                    <a:pt x="16365" y="5374"/>
                  </a:lnTo>
                  <a:lnTo>
                    <a:pt x="11575" y="5374"/>
                  </a:lnTo>
                  <a:cubicBezTo>
                    <a:pt x="11486" y="5123"/>
                    <a:pt x="11180" y="4971"/>
                    <a:pt x="11008" y="4971"/>
                  </a:cubicBezTo>
                  <a:cubicBezTo>
                    <a:pt x="10835" y="4971"/>
                    <a:pt x="10529" y="5123"/>
                    <a:pt x="10441" y="5374"/>
                  </a:cubicBezTo>
                  <a:lnTo>
                    <a:pt x="5651" y="5374"/>
                  </a:lnTo>
                  <a:lnTo>
                    <a:pt x="5651" y="4749"/>
                  </a:lnTo>
                  <a:cubicBezTo>
                    <a:pt x="5651" y="3665"/>
                    <a:pt x="5932" y="778"/>
                    <a:pt x="5995" y="139"/>
                  </a:cubicBezTo>
                  <a:close/>
                  <a:moveTo>
                    <a:pt x="2590" y="5110"/>
                  </a:moveTo>
                  <a:cubicBezTo>
                    <a:pt x="2623" y="5118"/>
                    <a:pt x="2695" y="5227"/>
                    <a:pt x="2741" y="5425"/>
                  </a:cubicBezTo>
                  <a:cubicBezTo>
                    <a:pt x="2720" y="5442"/>
                    <a:pt x="2708" y="5463"/>
                    <a:pt x="2695" y="5488"/>
                  </a:cubicBezTo>
                  <a:cubicBezTo>
                    <a:pt x="2657" y="5333"/>
                    <a:pt x="2598" y="5232"/>
                    <a:pt x="2531" y="5232"/>
                  </a:cubicBezTo>
                  <a:cubicBezTo>
                    <a:pt x="2518" y="5232"/>
                    <a:pt x="2506" y="5236"/>
                    <a:pt x="2493" y="5240"/>
                  </a:cubicBezTo>
                  <a:cubicBezTo>
                    <a:pt x="2531" y="5161"/>
                    <a:pt x="2565" y="5114"/>
                    <a:pt x="2590" y="5110"/>
                  </a:cubicBezTo>
                  <a:close/>
                  <a:moveTo>
                    <a:pt x="20643" y="5610"/>
                  </a:moveTo>
                  <a:cubicBezTo>
                    <a:pt x="20647" y="5622"/>
                    <a:pt x="20655" y="5635"/>
                    <a:pt x="20665" y="5652"/>
                  </a:cubicBezTo>
                  <a:cubicBezTo>
                    <a:pt x="20651" y="5661"/>
                    <a:pt x="20634" y="5673"/>
                    <a:pt x="20622" y="5694"/>
                  </a:cubicBezTo>
                  <a:cubicBezTo>
                    <a:pt x="20618" y="5686"/>
                    <a:pt x="20614" y="5681"/>
                    <a:pt x="20609" y="5673"/>
                  </a:cubicBezTo>
                  <a:cubicBezTo>
                    <a:pt x="20622" y="5647"/>
                    <a:pt x="20630" y="5626"/>
                    <a:pt x="20643" y="5610"/>
                  </a:cubicBezTo>
                  <a:close/>
                  <a:moveTo>
                    <a:pt x="11008" y="5601"/>
                  </a:moveTo>
                  <a:cubicBezTo>
                    <a:pt x="11507" y="5601"/>
                    <a:pt x="12011" y="5605"/>
                    <a:pt x="12503" y="5605"/>
                  </a:cubicBezTo>
                  <a:cubicBezTo>
                    <a:pt x="12998" y="5605"/>
                    <a:pt x="13480" y="5618"/>
                    <a:pt x="13951" y="5622"/>
                  </a:cubicBezTo>
                  <a:cubicBezTo>
                    <a:pt x="14891" y="5630"/>
                    <a:pt x="15769" y="5647"/>
                    <a:pt x="16520" y="5669"/>
                  </a:cubicBezTo>
                  <a:cubicBezTo>
                    <a:pt x="18024" y="5706"/>
                    <a:pt x="19027" y="5761"/>
                    <a:pt x="19027" y="5761"/>
                  </a:cubicBezTo>
                  <a:cubicBezTo>
                    <a:pt x="19027" y="5761"/>
                    <a:pt x="18024" y="5816"/>
                    <a:pt x="16520" y="5853"/>
                  </a:cubicBezTo>
                  <a:cubicBezTo>
                    <a:pt x="15769" y="5874"/>
                    <a:pt x="14891" y="5891"/>
                    <a:pt x="13951" y="5903"/>
                  </a:cubicBezTo>
                  <a:cubicBezTo>
                    <a:pt x="13480" y="5907"/>
                    <a:pt x="12998" y="5917"/>
                    <a:pt x="12503" y="5917"/>
                  </a:cubicBezTo>
                  <a:cubicBezTo>
                    <a:pt x="12011" y="5921"/>
                    <a:pt x="11507" y="5921"/>
                    <a:pt x="11008" y="5925"/>
                  </a:cubicBezTo>
                  <a:cubicBezTo>
                    <a:pt x="10508" y="5921"/>
                    <a:pt x="10004" y="5921"/>
                    <a:pt x="9513" y="5917"/>
                  </a:cubicBezTo>
                  <a:cubicBezTo>
                    <a:pt x="9018" y="5917"/>
                    <a:pt x="8535" y="5907"/>
                    <a:pt x="8064" y="5903"/>
                  </a:cubicBezTo>
                  <a:cubicBezTo>
                    <a:pt x="7595" y="5895"/>
                    <a:pt x="7141" y="5887"/>
                    <a:pt x="6709" y="5882"/>
                  </a:cubicBezTo>
                  <a:cubicBezTo>
                    <a:pt x="6276" y="5874"/>
                    <a:pt x="5869" y="5866"/>
                    <a:pt x="5495" y="5853"/>
                  </a:cubicBezTo>
                  <a:cubicBezTo>
                    <a:pt x="3993" y="5816"/>
                    <a:pt x="2989" y="5761"/>
                    <a:pt x="2989" y="5761"/>
                  </a:cubicBezTo>
                  <a:cubicBezTo>
                    <a:pt x="2989" y="5761"/>
                    <a:pt x="3993" y="5711"/>
                    <a:pt x="5495" y="5669"/>
                  </a:cubicBezTo>
                  <a:cubicBezTo>
                    <a:pt x="5869" y="5661"/>
                    <a:pt x="6276" y="5647"/>
                    <a:pt x="6709" y="5643"/>
                  </a:cubicBezTo>
                  <a:cubicBezTo>
                    <a:pt x="7141" y="5635"/>
                    <a:pt x="7595" y="5626"/>
                    <a:pt x="8064" y="5622"/>
                  </a:cubicBezTo>
                  <a:cubicBezTo>
                    <a:pt x="8535" y="5618"/>
                    <a:pt x="9018" y="5610"/>
                    <a:pt x="9513" y="5605"/>
                  </a:cubicBezTo>
                  <a:cubicBezTo>
                    <a:pt x="10004" y="5605"/>
                    <a:pt x="10508" y="5605"/>
                    <a:pt x="11008" y="5601"/>
                  </a:cubicBezTo>
                  <a:close/>
                  <a:moveTo>
                    <a:pt x="11008" y="6143"/>
                  </a:moveTo>
                  <a:cubicBezTo>
                    <a:pt x="11827" y="6147"/>
                    <a:pt x="12641" y="6147"/>
                    <a:pt x="13410" y="6151"/>
                  </a:cubicBezTo>
                  <a:cubicBezTo>
                    <a:pt x="14173" y="6155"/>
                    <a:pt x="14891" y="6159"/>
                    <a:pt x="15505" y="6168"/>
                  </a:cubicBezTo>
                  <a:cubicBezTo>
                    <a:pt x="16117" y="6176"/>
                    <a:pt x="16625" y="6181"/>
                    <a:pt x="16982" y="6185"/>
                  </a:cubicBezTo>
                  <a:cubicBezTo>
                    <a:pt x="17343" y="6194"/>
                    <a:pt x="17545" y="6198"/>
                    <a:pt x="17545" y="6198"/>
                  </a:cubicBezTo>
                  <a:cubicBezTo>
                    <a:pt x="17545" y="6198"/>
                    <a:pt x="17343" y="6202"/>
                    <a:pt x="16982" y="6206"/>
                  </a:cubicBezTo>
                  <a:cubicBezTo>
                    <a:pt x="16625" y="6210"/>
                    <a:pt x="16117" y="6219"/>
                    <a:pt x="15505" y="6227"/>
                  </a:cubicBezTo>
                  <a:cubicBezTo>
                    <a:pt x="14891" y="6231"/>
                    <a:pt x="14173" y="6235"/>
                    <a:pt x="13410" y="6244"/>
                  </a:cubicBezTo>
                  <a:cubicBezTo>
                    <a:pt x="12641" y="6244"/>
                    <a:pt x="11827" y="6248"/>
                    <a:pt x="11008" y="6248"/>
                  </a:cubicBezTo>
                  <a:cubicBezTo>
                    <a:pt x="10189" y="6248"/>
                    <a:pt x="9374" y="6244"/>
                    <a:pt x="8606" y="6244"/>
                  </a:cubicBezTo>
                  <a:cubicBezTo>
                    <a:pt x="7843" y="6235"/>
                    <a:pt x="7124" y="6231"/>
                    <a:pt x="6512" y="6227"/>
                  </a:cubicBezTo>
                  <a:cubicBezTo>
                    <a:pt x="5898" y="6219"/>
                    <a:pt x="5390" y="6210"/>
                    <a:pt x="5033" y="6206"/>
                  </a:cubicBezTo>
                  <a:cubicBezTo>
                    <a:pt x="4673" y="6202"/>
                    <a:pt x="4471" y="6198"/>
                    <a:pt x="4471" y="6198"/>
                  </a:cubicBezTo>
                  <a:cubicBezTo>
                    <a:pt x="4471" y="6198"/>
                    <a:pt x="4673" y="6194"/>
                    <a:pt x="5033" y="6185"/>
                  </a:cubicBezTo>
                  <a:cubicBezTo>
                    <a:pt x="5390" y="6181"/>
                    <a:pt x="5898" y="6176"/>
                    <a:pt x="6512" y="6168"/>
                  </a:cubicBezTo>
                  <a:cubicBezTo>
                    <a:pt x="7124" y="6159"/>
                    <a:pt x="7843" y="6155"/>
                    <a:pt x="8606" y="6151"/>
                  </a:cubicBezTo>
                  <a:cubicBezTo>
                    <a:pt x="9374" y="6147"/>
                    <a:pt x="10189" y="6147"/>
                    <a:pt x="11008" y="6143"/>
                  </a:cubicBezTo>
                  <a:close/>
                  <a:moveTo>
                    <a:pt x="20665" y="5509"/>
                  </a:moveTo>
                  <a:cubicBezTo>
                    <a:pt x="20673" y="5509"/>
                    <a:pt x="20690" y="5513"/>
                    <a:pt x="20702" y="5522"/>
                  </a:cubicBezTo>
                  <a:cubicBezTo>
                    <a:pt x="20719" y="5530"/>
                    <a:pt x="20735" y="5547"/>
                    <a:pt x="20752" y="5568"/>
                  </a:cubicBezTo>
                  <a:cubicBezTo>
                    <a:pt x="20769" y="5589"/>
                    <a:pt x="20785" y="5614"/>
                    <a:pt x="20803" y="5639"/>
                  </a:cubicBezTo>
                  <a:cubicBezTo>
                    <a:pt x="20828" y="5698"/>
                    <a:pt x="20853" y="5769"/>
                    <a:pt x="20866" y="5845"/>
                  </a:cubicBezTo>
                  <a:cubicBezTo>
                    <a:pt x="20882" y="5921"/>
                    <a:pt x="20891" y="6004"/>
                    <a:pt x="20891" y="6089"/>
                  </a:cubicBezTo>
                  <a:cubicBezTo>
                    <a:pt x="20891" y="6172"/>
                    <a:pt x="20882" y="6256"/>
                    <a:pt x="20866" y="6332"/>
                  </a:cubicBezTo>
                  <a:cubicBezTo>
                    <a:pt x="20866" y="6349"/>
                    <a:pt x="20861" y="6366"/>
                    <a:pt x="20857" y="6382"/>
                  </a:cubicBezTo>
                  <a:cubicBezTo>
                    <a:pt x="20841" y="6353"/>
                    <a:pt x="20828" y="6328"/>
                    <a:pt x="20816" y="6302"/>
                  </a:cubicBezTo>
                  <a:cubicBezTo>
                    <a:pt x="20824" y="6235"/>
                    <a:pt x="20832" y="6164"/>
                    <a:pt x="20832" y="6089"/>
                  </a:cubicBezTo>
                  <a:cubicBezTo>
                    <a:pt x="20828" y="5929"/>
                    <a:pt x="20811" y="5765"/>
                    <a:pt x="20769" y="5656"/>
                  </a:cubicBezTo>
                  <a:cubicBezTo>
                    <a:pt x="20748" y="5597"/>
                    <a:pt x="20723" y="5555"/>
                    <a:pt x="20698" y="5535"/>
                  </a:cubicBezTo>
                  <a:cubicBezTo>
                    <a:pt x="20685" y="5522"/>
                    <a:pt x="20673" y="5513"/>
                    <a:pt x="20659" y="5513"/>
                  </a:cubicBezTo>
                  <a:cubicBezTo>
                    <a:pt x="20651" y="5509"/>
                    <a:pt x="20647" y="5509"/>
                    <a:pt x="20647" y="5509"/>
                  </a:cubicBezTo>
                  <a:close/>
                  <a:moveTo>
                    <a:pt x="2582" y="5035"/>
                  </a:moveTo>
                  <a:cubicBezTo>
                    <a:pt x="2582" y="5035"/>
                    <a:pt x="2573" y="5035"/>
                    <a:pt x="2561" y="5039"/>
                  </a:cubicBezTo>
                  <a:cubicBezTo>
                    <a:pt x="2544" y="5043"/>
                    <a:pt x="2527" y="5051"/>
                    <a:pt x="2510" y="5064"/>
                  </a:cubicBezTo>
                  <a:cubicBezTo>
                    <a:pt x="2489" y="5081"/>
                    <a:pt x="2468" y="5101"/>
                    <a:pt x="2452" y="5132"/>
                  </a:cubicBezTo>
                  <a:cubicBezTo>
                    <a:pt x="2431" y="5161"/>
                    <a:pt x="2414" y="5198"/>
                    <a:pt x="2402" y="5236"/>
                  </a:cubicBezTo>
                  <a:cubicBezTo>
                    <a:pt x="2367" y="5320"/>
                    <a:pt x="2346" y="5417"/>
                    <a:pt x="2330" y="5526"/>
                  </a:cubicBezTo>
                  <a:cubicBezTo>
                    <a:pt x="2313" y="5630"/>
                    <a:pt x="2305" y="5748"/>
                    <a:pt x="2305" y="5862"/>
                  </a:cubicBezTo>
                  <a:cubicBezTo>
                    <a:pt x="2305" y="5979"/>
                    <a:pt x="2313" y="6093"/>
                    <a:pt x="2330" y="6202"/>
                  </a:cubicBezTo>
                  <a:cubicBezTo>
                    <a:pt x="2342" y="6273"/>
                    <a:pt x="2355" y="6341"/>
                    <a:pt x="2371" y="6399"/>
                  </a:cubicBezTo>
                  <a:lnTo>
                    <a:pt x="2351" y="6458"/>
                  </a:lnTo>
                  <a:cubicBezTo>
                    <a:pt x="2321" y="6386"/>
                    <a:pt x="2292" y="6302"/>
                    <a:pt x="2280" y="6210"/>
                  </a:cubicBezTo>
                  <a:cubicBezTo>
                    <a:pt x="2258" y="6101"/>
                    <a:pt x="2245" y="5979"/>
                    <a:pt x="2245" y="5862"/>
                  </a:cubicBezTo>
                  <a:cubicBezTo>
                    <a:pt x="2245" y="5744"/>
                    <a:pt x="2258" y="5626"/>
                    <a:pt x="2280" y="5517"/>
                  </a:cubicBezTo>
                  <a:cubicBezTo>
                    <a:pt x="2296" y="5404"/>
                    <a:pt x="2330" y="5308"/>
                    <a:pt x="2367" y="5223"/>
                  </a:cubicBezTo>
                  <a:cubicBezTo>
                    <a:pt x="2388" y="5182"/>
                    <a:pt x="2410" y="5148"/>
                    <a:pt x="2431" y="5118"/>
                  </a:cubicBezTo>
                  <a:cubicBezTo>
                    <a:pt x="2456" y="5093"/>
                    <a:pt x="2477" y="5068"/>
                    <a:pt x="2502" y="5056"/>
                  </a:cubicBezTo>
                  <a:cubicBezTo>
                    <a:pt x="2522" y="5043"/>
                    <a:pt x="2548" y="5035"/>
                    <a:pt x="2561" y="5035"/>
                  </a:cubicBezTo>
                  <a:close/>
                  <a:moveTo>
                    <a:pt x="10475" y="6789"/>
                  </a:moveTo>
                  <a:cubicBezTo>
                    <a:pt x="10457" y="6827"/>
                    <a:pt x="10428" y="6839"/>
                    <a:pt x="10403" y="6853"/>
                  </a:cubicBezTo>
                  <a:cubicBezTo>
                    <a:pt x="10341" y="6882"/>
                    <a:pt x="10231" y="6932"/>
                    <a:pt x="10176" y="7071"/>
                  </a:cubicBezTo>
                  <a:lnTo>
                    <a:pt x="1742" y="7071"/>
                  </a:lnTo>
                  <a:lnTo>
                    <a:pt x="1742" y="6789"/>
                  </a:lnTo>
                  <a:close/>
                  <a:moveTo>
                    <a:pt x="20274" y="6789"/>
                  </a:moveTo>
                  <a:lnTo>
                    <a:pt x="20274" y="7071"/>
                  </a:lnTo>
                  <a:lnTo>
                    <a:pt x="11839" y="7071"/>
                  </a:lnTo>
                  <a:cubicBezTo>
                    <a:pt x="11784" y="6932"/>
                    <a:pt x="11676" y="6882"/>
                    <a:pt x="11612" y="6853"/>
                  </a:cubicBezTo>
                  <a:cubicBezTo>
                    <a:pt x="11587" y="6839"/>
                    <a:pt x="11558" y="6827"/>
                    <a:pt x="11537" y="6789"/>
                  </a:cubicBezTo>
                  <a:close/>
                  <a:moveTo>
                    <a:pt x="20425" y="5837"/>
                  </a:moveTo>
                  <a:cubicBezTo>
                    <a:pt x="20425" y="5837"/>
                    <a:pt x="20438" y="5857"/>
                    <a:pt x="20463" y="5895"/>
                  </a:cubicBezTo>
                  <a:cubicBezTo>
                    <a:pt x="20483" y="5933"/>
                    <a:pt x="20521" y="5988"/>
                    <a:pt x="20559" y="6055"/>
                  </a:cubicBezTo>
                  <a:cubicBezTo>
                    <a:pt x="20634" y="6185"/>
                    <a:pt x="20727" y="6366"/>
                    <a:pt x="20816" y="6550"/>
                  </a:cubicBezTo>
                  <a:cubicBezTo>
                    <a:pt x="20899" y="6735"/>
                    <a:pt x="20979" y="6924"/>
                    <a:pt x="21029" y="7066"/>
                  </a:cubicBezTo>
                  <a:cubicBezTo>
                    <a:pt x="21059" y="7138"/>
                    <a:pt x="21076" y="7197"/>
                    <a:pt x="21088" y="7239"/>
                  </a:cubicBezTo>
                  <a:cubicBezTo>
                    <a:pt x="21097" y="7260"/>
                    <a:pt x="21101" y="7277"/>
                    <a:pt x="21105" y="7285"/>
                  </a:cubicBezTo>
                  <a:lnTo>
                    <a:pt x="21093" y="7285"/>
                  </a:lnTo>
                  <a:cubicBezTo>
                    <a:pt x="21088" y="7277"/>
                    <a:pt x="21080" y="7264"/>
                    <a:pt x="21072" y="7252"/>
                  </a:cubicBezTo>
                  <a:cubicBezTo>
                    <a:pt x="21050" y="7209"/>
                    <a:pt x="21012" y="7159"/>
                    <a:pt x="20975" y="7091"/>
                  </a:cubicBezTo>
                  <a:cubicBezTo>
                    <a:pt x="20899" y="6957"/>
                    <a:pt x="20803" y="6781"/>
                    <a:pt x="20719" y="6597"/>
                  </a:cubicBezTo>
                  <a:cubicBezTo>
                    <a:pt x="20630" y="6411"/>
                    <a:pt x="20555" y="6223"/>
                    <a:pt x="20504" y="6080"/>
                  </a:cubicBezTo>
                  <a:cubicBezTo>
                    <a:pt x="20475" y="6008"/>
                    <a:pt x="20458" y="5950"/>
                    <a:pt x="20442" y="5903"/>
                  </a:cubicBezTo>
                  <a:cubicBezTo>
                    <a:pt x="20429" y="5862"/>
                    <a:pt x="20425" y="5837"/>
                    <a:pt x="20425" y="5837"/>
                  </a:cubicBezTo>
                  <a:close/>
                  <a:moveTo>
                    <a:pt x="10147" y="7234"/>
                  </a:moveTo>
                  <a:cubicBezTo>
                    <a:pt x="10147" y="7239"/>
                    <a:pt x="10143" y="7243"/>
                    <a:pt x="10143" y="7248"/>
                  </a:cubicBezTo>
                  <a:cubicBezTo>
                    <a:pt x="10143" y="7268"/>
                    <a:pt x="10147" y="7289"/>
                    <a:pt x="10147" y="7310"/>
                  </a:cubicBezTo>
                  <a:lnTo>
                    <a:pt x="1742" y="7310"/>
                  </a:lnTo>
                  <a:lnTo>
                    <a:pt x="1742" y="7234"/>
                  </a:lnTo>
                  <a:close/>
                  <a:moveTo>
                    <a:pt x="20274" y="7234"/>
                  </a:moveTo>
                  <a:lnTo>
                    <a:pt x="20274" y="7310"/>
                  </a:lnTo>
                  <a:lnTo>
                    <a:pt x="11868" y="7310"/>
                  </a:lnTo>
                  <a:cubicBezTo>
                    <a:pt x="11868" y="7289"/>
                    <a:pt x="11873" y="7268"/>
                    <a:pt x="11873" y="7248"/>
                  </a:cubicBezTo>
                  <a:cubicBezTo>
                    <a:pt x="11873" y="7243"/>
                    <a:pt x="11868" y="7239"/>
                    <a:pt x="11868" y="7234"/>
                  </a:cubicBezTo>
                  <a:close/>
                  <a:moveTo>
                    <a:pt x="10298" y="7713"/>
                  </a:moveTo>
                  <a:cubicBezTo>
                    <a:pt x="10315" y="7742"/>
                    <a:pt x="10336" y="7772"/>
                    <a:pt x="10353" y="7797"/>
                  </a:cubicBezTo>
                  <a:cubicBezTo>
                    <a:pt x="10362" y="7810"/>
                    <a:pt x="10366" y="7818"/>
                    <a:pt x="10374" y="7827"/>
                  </a:cubicBezTo>
                  <a:lnTo>
                    <a:pt x="1742" y="7827"/>
                  </a:lnTo>
                  <a:lnTo>
                    <a:pt x="1742" y="7713"/>
                  </a:lnTo>
                  <a:close/>
                  <a:moveTo>
                    <a:pt x="20274" y="7713"/>
                  </a:moveTo>
                  <a:lnTo>
                    <a:pt x="20274" y="7827"/>
                  </a:lnTo>
                  <a:lnTo>
                    <a:pt x="11641" y="7827"/>
                  </a:lnTo>
                  <a:cubicBezTo>
                    <a:pt x="11650" y="7818"/>
                    <a:pt x="11654" y="7810"/>
                    <a:pt x="11662" y="7797"/>
                  </a:cubicBezTo>
                  <a:cubicBezTo>
                    <a:pt x="11680" y="7772"/>
                    <a:pt x="11701" y="7742"/>
                    <a:pt x="11717" y="7713"/>
                  </a:cubicBezTo>
                  <a:close/>
                  <a:moveTo>
                    <a:pt x="4043" y="8465"/>
                  </a:moveTo>
                  <a:cubicBezTo>
                    <a:pt x="4299" y="8465"/>
                    <a:pt x="4555" y="8465"/>
                    <a:pt x="4795" y="8469"/>
                  </a:cubicBezTo>
                  <a:cubicBezTo>
                    <a:pt x="5033" y="8473"/>
                    <a:pt x="5256" y="8482"/>
                    <a:pt x="5450" y="8486"/>
                  </a:cubicBezTo>
                  <a:cubicBezTo>
                    <a:pt x="5638" y="8490"/>
                    <a:pt x="5797" y="8502"/>
                    <a:pt x="5911" y="8507"/>
                  </a:cubicBezTo>
                  <a:cubicBezTo>
                    <a:pt x="6024" y="8515"/>
                    <a:pt x="6087" y="8515"/>
                    <a:pt x="6087" y="8515"/>
                  </a:cubicBezTo>
                  <a:cubicBezTo>
                    <a:pt x="6087" y="8515"/>
                    <a:pt x="6024" y="8519"/>
                    <a:pt x="5911" y="8527"/>
                  </a:cubicBezTo>
                  <a:cubicBezTo>
                    <a:pt x="5797" y="8532"/>
                    <a:pt x="5638" y="8540"/>
                    <a:pt x="5450" y="8548"/>
                  </a:cubicBezTo>
                  <a:cubicBezTo>
                    <a:pt x="5256" y="8552"/>
                    <a:pt x="5033" y="8562"/>
                    <a:pt x="4795" y="8566"/>
                  </a:cubicBezTo>
                  <a:cubicBezTo>
                    <a:pt x="4555" y="8570"/>
                    <a:pt x="4299" y="8570"/>
                    <a:pt x="4043" y="8570"/>
                  </a:cubicBezTo>
                  <a:cubicBezTo>
                    <a:pt x="3787" y="8570"/>
                    <a:pt x="3530" y="8570"/>
                    <a:pt x="3291" y="8566"/>
                  </a:cubicBezTo>
                  <a:cubicBezTo>
                    <a:pt x="3051" y="8562"/>
                    <a:pt x="2830" y="8552"/>
                    <a:pt x="2636" y="8548"/>
                  </a:cubicBezTo>
                  <a:cubicBezTo>
                    <a:pt x="2447" y="8540"/>
                    <a:pt x="2288" y="8532"/>
                    <a:pt x="2175" y="8527"/>
                  </a:cubicBezTo>
                  <a:cubicBezTo>
                    <a:pt x="2061" y="8519"/>
                    <a:pt x="1998" y="8515"/>
                    <a:pt x="1998" y="8515"/>
                  </a:cubicBezTo>
                  <a:cubicBezTo>
                    <a:pt x="1998" y="8515"/>
                    <a:pt x="2061" y="8515"/>
                    <a:pt x="2175" y="8507"/>
                  </a:cubicBezTo>
                  <a:cubicBezTo>
                    <a:pt x="2288" y="8502"/>
                    <a:pt x="2447" y="8490"/>
                    <a:pt x="2636" y="8486"/>
                  </a:cubicBezTo>
                  <a:cubicBezTo>
                    <a:pt x="2830" y="8482"/>
                    <a:pt x="3051" y="8473"/>
                    <a:pt x="3291" y="8469"/>
                  </a:cubicBezTo>
                  <a:cubicBezTo>
                    <a:pt x="3530" y="8465"/>
                    <a:pt x="3787" y="8465"/>
                    <a:pt x="4043" y="8465"/>
                  </a:cubicBezTo>
                  <a:close/>
                  <a:moveTo>
                    <a:pt x="17973" y="8465"/>
                  </a:moveTo>
                  <a:cubicBezTo>
                    <a:pt x="18229" y="8465"/>
                    <a:pt x="18485" y="8465"/>
                    <a:pt x="18725" y="8469"/>
                  </a:cubicBezTo>
                  <a:cubicBezTo>
                    <a:pt x="18964" y="8473"/>
                    <a:pt x="19186" y="8482"/>
                    <a:pt x="19380" y="8486"/>
                  </a:cubicBezTo>
                  <a:cubicBezTo>
                    <a:pt x="19568" y="8490"/>
                    <a:pt x="19727" y="8502"/>
                    <a:pt x="19841" y="8507"/>
                  </a:cubicBezTo>
                  <a:cubicBezTo>
                    <a:pt x="19954" y="8515"/>
                    <a:pt x="20018" y="8515"/>
                    <a:pt x="20018" y="8515"/>
                  </a:cubicBezTo>
                  <a:cubicBezTo>
                    <a:pt x="20018" y="8515"/>
                    <a:pt x="19954" y="8519"/>
                    <a:pt x="19841" y="8527"/>
                  </a:cubicBezTo>
                  <a:cubicBezTo>
                    <a:pt x="19727" y="8532"/>
                    <a:pt x="19568" y="8540"/>
                    <a:pt x="19380" y="8548"/>
                  </a:cubicBezTo>
                  <a:cubicBezTo>
                    <a:pt x="19186" y="8552"/>
                    <a:pt x="18964" y="8562"/>
                    <a:pt x="18725" y="8566"/>
                  </a:cubicBezTo>
                  <a:cubicBezTo>
                    <a:pt x="18485" y="8570"/>
                    <a:pt x="18229" y="8570"/>
                    <a:pt x="17973" y="8570"/>
                  </a:cubicBezTo>
                  <a:cubicBezTo>
                    <a:pt x="17717" y="8570"/>
                    <a:pt x="17460" y="8570"/>
                    <a:pt x="17222" y="8566"/>
                  </a:cubicBezTo>
                  <a:cubicBezTo>
                    <a:pt x="16982" y="8562"/>
                    <a:pt x="16760" y="8552"/>
                    <a:pt x="16567" y="8548"/>
                  </a:cubicBezTo>
                  <a:cubicBezTo>
                    <a:pt x="16377" y="8540"/>
                    <a:pt x="16218" y="8532"/>
                    <a:pt x="16105" y="8527"/>
                  </a:cubicBezTo>
                  <a:cubicBezTo>
                    <a:pt x="15991" y="8519"/>
                    <a:pt x="15929" y="8515"/>
                    <a:pt x="15929" y="8515"/>
                  </a:cubicBezTo>
                  <a:cubicBezTo>
                    <a:pt x="15929" y="8515"/>
                    <a:pt x="15991" y="8515"/>
                    <a:pt x="16105" y="8507"/>
                  </a:cubicBezTo>
                  <a:cubicBezTo>
                    <a:pt x="16218" y="8502"/>
                    <a:pt x="16377" y="8490"/>
                    <a:pt x="16567" y="8486"/>
                  </a:cubicBezTo>
                  <a:cubicBezTo>
                    <a:pt x="16760" y="8482"/>
                    <a:pt x="16982" y="8473"/>
                    <a:pt x="17222" y="8469"/>
                  </a:cubicBezTo>
                  <a:cubicBezTo>
                    <a:pt x="17460" y="8465"/>
                    <a:pt x="17717" y="8465"/>
                    <a:pt x="17973" y="8465"/>
                  </a:cubicBezTo>
                  <a:close/>
                  <a:moveTo>
                    <a:pt x="20328" y="8028"/>
                  </a:moveTo>
                  <a:cubicBezTo>
                    <a:pt x="20400" y="8200"/>
                    <a:pt x="20454" y="8339"/>
                    <a:pt x="20475" y="8410"/>
                  </a:cubicBezTo>
                  <a:cubicBezTo>
                    <a:pt x="20483" y="8436"/>
                    <a:pt x="20504" y="8452"/>
                    <a:pt x="20530" y="8457"/>
                  </a:cubicBezTo>
                  <a:cubicBezTo>
                    <a:pt x="20500" y="8498"/>
                    <a:pt x="20458" y="8552"/>
                    <a:pt x="20408" y="8612"/>
                  </a:cubicBezTo>
                  <a:lnTo>
                    <a:pt x="20211" y="8037"/>
                  </a:lnTo>
                  <a:lnTo>
                    <a:pt x="20274" y="8037"/>
                  </a:lnTo>
                  <a:cubicBezTo>
                    <a:pt x="20295" y="8037"/>
                    <a:pt x="20312" y="8033"/>
                    <a:pt x="20328" y="8028"/>
                  </a:cubicBezTo>
                  <a:close/>
                  <a:moveTo>
                    <a:pt x="11285" y="6496"/>
                  </a:moveTo>
                  <a:cubicBezTo>
                    <a:pt x="11285" y="6890"/>
                    <a:pt x="11389" y="6979"/>
                    <a:pt x="11486" y="7029"/>
                  </a:cubicBezTo>
                  <a:cubicBezTo>
                    <a:pt x="11499" y="7037"/>
                    <a:pt x="11511" y="7041"/>
                    <a:pt x="11520" y="7046"/>
                  </a:cubicBezTo>
                  <a:cubicBezTo>
                    <a:pt x="11528" y="7050"/>
                    <a:pt x="11537" y="7054"/>
                    <a:pt x="11546" y="7058"/>
                  </a:cubicBezTo>
                  <a:lnTo>
                    <a:pt x="11550" y="7058"/>
                  </a:lnTo>
                  <a:cubicBezTo>
                    <a:pt x="11558" y="7062"/>
                    <a:pt x="11566" y="7066"/>
                    <a:pt x="11575" y="7075"/>
                  </a:cubicBezTo>
                  <a:lnTo>
                    <a:pt x="11579" y="7075"/>
                  </a:lnTo>
                  <a:cubicBezTo>
                    <a:pt x="11587" y="7079"/>
                    <a:pt x="11596" y="7087"/>
                    <a:pt x="11604" y="7091"/>
                  </a:cubicBezTo>
                  <a:lnTo>
                    <a:pt x="11604" y="7096"/>
                  </a:lnTo>
                  <a:cubicBezTo>
                    <a:pt x="11612" y="7100"/>
                    <a:pt x="11621" y="7109"/>
                    <a:pt x="11625" y="7117"/>
                  </a:cubicBezTo>
                  <a:lnTo>
                    <a:pt x="11625" y="7122"/>
                  </a:lnTo>
                  <a:cubicBezTo>
                    <a:pt x="11633" y="7130"/>
                    <a:pt x="11637" y="7138"/>
                    <a:pt x="11641" y="7151"/>
                  </a:cubicBezTo>
                  <a:lnTo>
                    <a:pt x="11641" y="7155"/>
                  </a:lnTo>
                  <a:cubicBezTo>
                    <a:pt x="11646" y="7167"/>
                    <a:pt x="11650" y="7180"/>
                    <a:pt x="11654" y="7192"/>
                  </a:cubicBezTo>
                  <a:lnTo>
                    <a:pt x="11654" y="7197"/>
                  </a:lnTo>
                  <a:lnTo>
                    <a:pt x="11654" y="7248"/>
                  </a:lnTo>
                  <a:lnTo>
                    <a:pt x="11654" y="7306"/>
                  </a:lnTo>
                  <a:cubicBezTo>
                    <a:pt x="11650" y="7323"/>
                    <a:pt x="11646" y="7343"/>
                    <a:pt x="11646" y="7360"/>
                  </a:cubicBezTo>
                  <a:cubicBezTo>
                    <a:pt x="11608" y="7512"/>
                    <a:pt x="11511" y="7633"/>
                    <a:pt x="11432" y="7759"/>
                  </a:cubicBezTo>
                  <a:cubicBezTo>
                    <a:pt x="11428" y="7763"/>
                    <a:pt x="11428" y="7768"/>
                    <a:pt x="11424" y="7772"/>
                  </a:cubicBezTo>
                  <a:cubicBezTo>
                    <a:pt x="11420" y="7781"/>
                    <a:pt x="11411" y="7793"/>
                    <a:pt x="11407" y="7802"/>
                  </a:cubicBezTo>
                  <a:cubicBezTo>
                    <a:pt x="11399" y="7814"/>
                    <a:pt x="11394" y="7827"/>
                    <a:pt x="11385" y="7839"/>
                  </a:cubicBezTo>
                  <a:cubicBezTo>
                    <a:pt x="11381" y="7847"/>
                    <a:pt x="11377" y="7856"/>
                    <a:pt x="11373" y="7864"/>
                  </a:cubicBezTo>
                  <a:cubicBezTo>
                    <a:pt x="11364" y="7881"/>
                    <a:pt x="11356" y="7907"/>
                    <a:pt x="11348" y="7928"/>
                  </a:cubicBezTo>
                  <a:cubicBezTo>
                    <a:pt x="11344" y="7932"/>
                    <a:pt x="11344" y="7936"/>
                    <a:pt x="11344" y="7940"/>
                  </a:cubicBezTo>
                  <a:cubicBezTo>
                    <a:pt x="11335" y="7961"/>
                    <a:pt x="11331" y="7978"/>
                    <a:pt x="11327" y="7998"/>
                  </a:cubicBezTo>
                  <a:cubicBezTo>
                    <a:pt x="11327" y="8003"/>
                    <a:pt x="11327" y="8011"/>
                    <a:pt x="11323" y="8019"/>
                  </a:cubicBezTo>
                  <a:cubicBezTo>
                    <a:pt x="11319" y="8045"/>
                    <a:pt x="11319" y="8070"/>
                    <a:pt x="11319" y="8095"/>
                  </a:cubicBezTo>
                  <a:cubicBezTo>
                    <a:pt x="11319" y="8124"/>
                    <a:pt x="11319" y="8149"/>
                    <a:pt x="11323" y="8180"/>
                  </a:cubicBezTo>
                  <a:cubicBezTo>
                    <a:pt x="11323" y="8180"/>
                    <a:pt x="11327" y="8180"/>
                    <a:pt x="11327" y="8184"/>
                  </a:cubicBezTo>
                  <a:cubicBezTo>
                    <a:pt x="11331" y="8209"/>
                    <a:pt x="11335" y="8238"/>
                    <a:pt x="11344" y="8263"/>
                  </a:cubicBezTo>
                  <a:cubicBezTo>
                    <a:pt x="11356" y="8314"/>
                    <a:pt x="11377" y="8368"/>
                    <a:pt x="11394" y="8414"/>
                  </a:cubicBezTo>
                  <a:cubicBezTo>
                    <a:pt x="11399" y="8426"/>
                    <a:pt x="11403" y="8440"/>
                    <a:pt x="11403" y="8448"/>
                  </a:cubicBezTo>
                  <a:cubicBezTo>
                    <a:pt x="11407" y="8452"/>
                    <a:pt x="11407" y="8452"/>
                    <a:pt x="11407" y="8457"/>
                  </a:cubicBezTo>
                  <a:cubicBezTo>
                    <a:pt x="11415" y="8477"/>
                    <a:pt x="11420" y="8502"/>
                    <a:pt x="11424" y="8523"/>
                  </a:cubicBezTo>
                  <a:lnTo>
                    <a:pt x="11424" y="8532"/>
                  </a:lnTo>
                  <a:cubicBezTo>
                    <a:pt x="11428" y="8540"/>
                    <a:pt x="11428" y="8548"/>
                    <a:pt x="11428" y="8557"/>
                  </a:cubicBezTo>
                  <a:cubicBezTo>
                    <a:pt x="11432" y="8557"/>
                    <a:pt x="11432" y="8562"/>
                    <a:pt x="11432" y="8562"/>
                  </a:cubicBezTo>
                  <a:lnTo>
                    <a:pt x="11432" y="8591"/>
                  </a:lnTo>
                  <a:lnTo>
                    <a:pt x="11432" y="8595"/>
                  </a:lnTo>
                  <a:lnTo>
                    <a:pt x="11432" y="8620"/>
                  </a:lnTo>
                  <a:cubicBezTo>
                    <a:pt x="11428" y="8620"/>
                    <a:pt x="11428" y="8624"/>
                    <a:pt x="11428" y="8628"/>
                  </a:cubicBezTo>
                  <a:cubicBezTo>
                    <a:pt x="11428" y="8633"/>
                    <a:pt x="11428" y="8641"/>
                    <a:pt x="11424" y="8649"/>
                  </a:cubicBezTo>
                  <a:lnTo>
                    <a:pt x="11424" y="8653"/>
                  </a:lnTo>
                  <a:cubicBezTo>
                    <a:pt x="11420" y="8662"/>
                    <a:pt x="11415" y="8670"/>
                    <a:pt x="11411" y="8674"/>
                  </a:cubicBezTo>
                  <a:lnTo>
                    <a:pt x="11407" y="8678"/>
                  </a:lnTo>
                  <a:cubicBezTo>
                    <a:pt x="11403" y="8687"/>
                    <a:pt x="11399" y="8691"/>
                    <a:pt x="11389" y="8696"/>
                  </a:cubicBezTo>
                  <a:cubicBezTo>
                    <a:pt x="11389" y="8700"/>
                    <a:pt x="11385" y="8700"/>
                    <a:pt x="11385" y="8704"/>
                  </a:cubicBezTo>
                  <a:cubicBezTo>
                    <a:pt x="11377" y="8709"/>
                    <a:pt x="11373" y="8713"/>
                    <a:pt x="11364" y="8721"/>
                  </a:cubicBezTo>
                  <a:lnTo>
                    <a:pt x="11360" y="8721"/>
                  </a:lnTo>
                  <a:cubicBezTo>
                    <a:pt x="11352" y="8729"/>
                    <a:pt x="11339" y="8734"/>
                    <a:pt x="11327" y="8738"/>
                  </a:cubicBezTo>
                  <a:cubicBezTo>
                    <a:pt x="11327" y="8738"/>
                    <a:pt x="11323" y="8742"/>
                    <a:pt x="11319" y="8742"/>
                  </a:cubicBezTo>
                  <a:cubicBezTo>
                    <a:pt x="11310" y="8746"/>
                    <a:pt x="11302" y="8750"/>
                    <a:pt x="11289" y="8754"/>
                  </a:cubicBezTo>
                  <a:lnTo>
                    <a:pt x="11277" y="8754"/>
                  </a:lnTo>
                  <a:cubicBezTo>
                    <a:pt x="11263" y="8759"/>
                    <a:pt x="11251" y="8763"/>
                    <a:pt x="11234" y="8767"/>
                  </a:cubicBezTo>
                  <a:lnTo>
                    <a:pt x="11230" y="8767"/>
                  </a:lnTo>
                  <a:cubicBezTo>
                    <a:pt x="11209" y="8771"/>
                    <a:pt x="11193" y="8771"/>
                    <a:pt x="11172" y="8775"/>
                  </a:cubicBezTo>
                  <a:lnTo>
                    <a:pt x="11155" y="8775"/>
                  </a:lnTo>
                  <a:cubicBezTo>
                    <a:pt x="11138" y="8779"/>
                    <a:pt x="11121" y="8779"/>
                    <a:pt x="11104" y="8779"/>
                  </a:cubicBezTo>
                  <a:lnTo>
                    <a:pt x="11083" y="8779"/>
                  </a:lnTo>
                  <a:cubicBezTo>
                    <a:pt x="11058" y="8784"/>
                    <a:pt x="11033" y="8784"/>
                    <a:pt x="11008" y="8784"/>
                  </a:cubicBezTo>
                  <a:cubicBezTo>
                    <a:pt x="10982" y="8784"/>
                    <a:pt x="10957" y="8784"/>
                    <a:pt x="10932" y="8779"/>
                  </a:cubicBezTo>
                  <a:lnTo>
                    <a:pt x="10911" y="8779"/>
                  </a:lnTo>
                  <a:cubicBezTo>
                    <a:pt x="10895" y="8779"/>
                    <a:pt x="10878" y="8779"/>
                    <a:pt x="10860" y="8775"/>
                  </a:cubicBezTo>
                  <a:lnTo>
                    <a:pt x="10844" y="8775"/>
                  </a:lnTo>
                  <a:cubicBezTo>
                    <a:pt x="10823" y="8771"/>
                    <a:pt x="10806" y="8771"/>
                    <a:pt x="10785" y="8767"/>
                  </a:cubicBezTo>
                  <a:lnTo>
                    <a:pt x="10781" y="8767"/>
                  </a:lnTo>
                  <a:cubicBezTo>
                    <a:pt x="10765" y="8763"/>
                    <a:pt x="10752" y="8759"/>
                    <a:pt x="10740" y="8754"/>
                  </a:cubicBezTo>
                  <a:lnTo>
                    <a:pt x="10726" y="8754"/>
                  </a:lnTo>
                  <a:cubicBezTo>
                    <a:pt x="10714" y="8750"/>
                    <a:pt x="10705" y="8746"/>
                    <a:pt x="10697" y="8742"/>
                  </a:cubicBezTo>
                  <a:cubicBezTo>
                    <a:pt x="10693" y="8742"/>
                    <a:pt x="10689" y="8738"/>
                    <a:pt x="10689" y="8738"/>
                  </a:cubicBezTo>
                  <a:cubicBezTo>
                    <a:pt x="10676" y="8734"/>
                    <a:pt x="10664" y="8729"/>
                    <a:pt x="10655" y="8721"/>
                  </a:cubicBezTo>
                  <a:lnTo>
                    <a:pt x="10651" y="8721"/>
                  </a:lnTo>
                  <a:cubicBezTo>
                    <a:pt x="10643" y="8713"/>
                    <a:pt x="10639" y="8709"/>
                    <a:pt x="10630" y="8704"/>
                  </a:cubicBezTo>
                  <a:cubicBezTo>
                    <a:pt x="10630" y="8700"/>
                    <a:pt x="10626" y="8700"/>
                    <a:pt x="10626" y="8696"/>
                  </a:cubicBezTo>
                  <a:cubicBezTo>
                    <a:pt x="10618" y="8691"/>
                    <a:pt x="10614" y="8687"/>
                    <a:pt x="10609" y="8678"/>
                  </a:cubicBezTo>
                  <a:lnTo>
                    <a:pt x="10605" y="8674"/>
                  </a:lnTo>
                  <a:cubicBezTo>
                    <a:pt x="10600" y="8670"/>
                    <a:pt x="10596" y="8662"/>
                    <a:pt x="10592" y="8653"/>
                  </a:cubicBezTo>
                  <a:lnTo>
                    <a:pt x="10592" y="8645"/>
                  </a:lnTo>
                  <a:cubicBezTo>
                    <a:pt x="10588" y="8641"/>
                    <a:pt x="10588" y="8633"/>
                    <a:pt x="10588" y="8628"/>
                  </a:cubicBezTo>
                  <a:cubicBezTo>
                    <a:pt x="10588" y="8624"/>
                    <a:pt x="10583" y="8620"/>
                    <a:pt x="10583" y="8620"/>
                  </a:cubicBezTo>
                  <a:lnTo>
                    <a:pt x="10583" y="8595"/>
                  </a:lnTo>
                  <a:lnTo>
                    <a:pt x="10583" y="8591"/>
                  </a:lnTo>
                  <a:lnTo>
                    <a:pt x="10583" y="8562"/>
                  </a:lnTo>
                  <a:cubicBezTo>
                    <a:pt x="10583" y="8562"/>
                    <a:pt x="10583" y="8557"/>
                    <a:pt x="10588" y="8557"/>
                  </a:cubicBezTo>
                  <a:cubicBezTo>
                    <a:pt x="10588" y="8548"/>
                    <a:pt x="10588" y="8540"/>
                    <a:pt x="10592" y="8532"/>
                  </a:cubicBezTo>
                  <a:lnTo>
                    <a:pt x="10592" y="8523"/>
                  </a:lnTo>
                  <a:cubicBezTo>
                    <a:pt x="10596" y="8502"/>
                    <a:pt x="10600" y="8477"/>
                    <a:pt x="10609" y="8457"/>
                  </a:cubicBezTo>
                  <a:cubicBezTo>
                    <a:pt x="10609" y="8452"/>
                    <a:pt x="10614" y="8452"/>
                    <a:pt x="10614" y="8448"/>
                  </a:cubicBezTo>
                  <a:cubicBezTo>
                    <a:pt x="10614" y="8440"/>
                    <a:pt x="10618" y="8426"/>
                    <a:pt x="10622" y="8414"/>
                  </a:cubicBezTo>
                  <a:cubicBezTo>
                    <a:pt x="10639" y="8368"/>
                    <a:pt x="10659" y="8314"/>
                    <a:pt x="10672" y="8263"/>
                  </a:cubicBezTo>
                  <a:cubicBezTo>
                    <a:pt x="10680" y="8238"/>
                    <a:pt x="10684" y="8209"/>
                    <a:pt x="10689" y="8184"/>
                  </a:cubicBezTo>
                  <a:cubicBezTo>
                    <a:pt x="10689" y="8180"/>
                    <a:pt x="10693" y="8180"/>
                    <a:pt x="10693" y="8180"/>
                  </a:cubicBezTo>
                  <a:cubicBezTo>
                    <a:pt x="10697" y="8149"/>
                    <a:pt x="10697" y="8124"/>
                    <a:pt x="10697" y="8095"/>
                  </a:cubicBezTo>
                  <a:cubicBezTo>
                    <a:pt x="10697" y="8070"/>
                    <a:pt x="10697" y="8045"/>
                    <a:pt x="10693" y="8019"/>
                  </a:cubicBezTo>
                  <a:cubicBezTo>
                    <a:pt x="10689" y="8011"/>
                    <a:pt x="10689" y="8003"/>
                    <a:pt x="10689" y="7998"/>
                  </a:cubicBezTo>
                  <a:cubicBezTo>
                    <a:pt x="10684" y="7978"/>
                    <a:pt x="10680" y="7961"/>
                    <a:pt x="10672" y="7940"/>
                  </a:cubicBezTo>
                  <a:cubicBezTo>
                    <a:pt x="10672" y="7936"/>
                    <a:pt x="10672" y="7932"/>
                    <a:pt x="10668" y="7928"/>
                  </a:cubicBezTo>
                  <a:cubicBezTo>
                    <a:pt x="10659" y="7907"/>
                    <a:pt x="10651" y="7881"/>
                    <a:pt x="10643" y="7864"/>
                  </a:cubicBezTo>
                  <a:cubicBezTo>
                    <a:pt x="10639" y="7856"/>
                    <a:pt x="10634" y="7847"/>
                    <a:pt x="10630" y="7839"/>
                  </a:cubicBezTo>
                  <a:cubicBezTo>
                    <a:pt x="10622" y="7827"/>
                    <a:pt x="10618" y="7814"/>
                    <a:pt x="10609" y="7802"/>
                  </a:cubicBezTo>
                  <a:cubicBezTo>
                    <a:pt x="10605" y="7793"/>
                    <a:pt x="10596" y="7781"/>
                    <a:pt x="10592" y="7772"/>
                  </a:cubicBezTo>
                  <a:cubicBezTo>
                    <a:pt x="10588" y="7768"/>
                    <a:pt x="10588" y="7763"/>
                    <a:pt x="10583" y="7759"/>
                  </a:cubicBezTo>
                  <a:cubicBezTo>
                    <a:pt x="10504" y="7633"/>
                    <a:pt x="10407" y="7512"/>
                    <a:pt x="10370" y="7360"/>
                  </a:cubicBezTo>
                  <a:cubicBezTo>
                    <a:pt x="10370" y="7343"/>
                    <a:pt x="10366" y="7323"/>
                    <a:pt x="10362" y="7306"/>
                  </a:cubicBezTo>
                  <a:lnTo>
                    <a:pt x="10362" y="7248"/>
                  </a:lnTo>
                  <a:lnTo>
                    <a:pt x="10362" y="7197"/>
                  </a:lnTo>
                  <a:lnTo>
                    <a:pt x="10362" y="7192"/>
                  </a:lnTo>
                  <a:cubicBezTo>
                    <a:pt x="10366" y="7180"/>
                    <a:pt x="10370" y="7167"/>
                    <a:pt x="10374" y="7155"/>
                  </a:cubicBezTo>
                  <a:lnTo>
                    <a:pt x="10374" y="7151"/>
                  </a:lnTo>
                  <a:cubicBezTo>
                    <a:pt x="10378" y="7138"/>
                    <a:pt x="10382" y="7130"/>
                    <a:pt x="10391" y="7122"/>
                  </a:cubicBezTo>
                  <a:lnTo>
                    <a:pt x="10391" y="7117"/>
                  </a:lnTo>
                  <a:cubicBezTo>
                    <a:pt x="10395" y="7109"/>
                    <a:pt x="10403" y="7100"/>
                    <a:pt x="10412" y="7096"/>
                  </a:cubicBezTo>
                  <a:lnTo>
                    <a:pt x="10412" y="7091"/>
                  </a:lnTo>
                  <a:cubicBezTo>
                    <a:pt x="10420" y="7087"/>
                    <a:pt x="10428" y="7079"/>
                    <a:pt x="10437" y="7075"/>
                  </a:cubicBezTo>
                  <a:lnTo>
                    <a:pt x="10441" y="7075"/>
                  </a:lnTo>
                  <a:cubicBezTo>
                    <a:pt x="10449" y="7066"/>
                    <a:pt x="10457" y="7062"/>
                    <a:pt x="10466" y="7058"/>
                  </a:cubicBezTo>
                  <a:lnTo>
                    <a:pt x="10470" y="7058"/>
                  </a:lnTo>
                  <a:cubicBezTo>
                    <a:pt x="10479" y="7054"/>
                    <a:pt x="10488" y="7050"/>
                    <a:pt x="10496" y="7046"/>
                  </a:cubicBezTo>
                  <a:cubicBezTo>
                    <a:pt x="10504" y="7041"/>
                    <a:pt x="10517" y="7037"/>
                    <a:pt x="10529" y="7029"/>
                  </a:cubicBezTo>
                  <a:cubicBezTo>
                    <a:pt x="10626" y="6979"/>
                    <a:pt x="10730" y="6890"/>
                    <a:pt x="10730" y="6496"/>
                  </a:cubicBezTo>
                  <a:close/>
                  <a:moveTo>
                    <a:pt x="11008" y="9384"/>
                  </a:moveTo>
                  <a:cubicBezTo>
                    <a:pt x="11294" y="9389"/>
                    <a:pt x="11579" y="9389"/>
                    <a:pt x="11848" y="9393"/>
                  </a:cubicBezTo>
                  <a:cubicBezTo>
                    <a:pt x="12116" y="9397"/>
                    <a:pt x="12368" y="9405"/>
                    <a:pt x="12582" y="9409"/>
                  </a:cubicBezTo>
                  <a:cubicBezTo>
                    <a:pt x="12796" y="9414"/>
                    <a:pt x="12976" y="9426"/>
                    <a:pt x="13098" y="9430"/>
                  </a:cubicBezTo>
                  <a:cubicBezTo>
                    <a:pt x="13224" y="9434"/>
                    <a:pt x="13296" y="9439"/>
                    <a:pt x="13296" y="9439"/>
                  </a:cubicBezTo>
                  <a:cubicBezTo>
                    <a:pt x="13296" y="9439"/>
                    <a:pt x="13224" y="9443"/>
                    <a:pt x="13098" y="9451"/>
                  </a:cubicBezTo>
                  <a:cubicBezTo>
                    <a:pt x="12976" y="9455"/>
                    <a:pt x="12796" y="9464"/>
                    <a:pt x="12582" y="9468"/>
                  </a:cubicBezTo>
                  <a:cubicBezTo>
                    <a:pt x="12368" y="9472"/>
                    <a:pt x="12116" y="9484"/>
                    <a:pt x="11848" y="9484"/>
                  </a:cubicBezTo>
                  <a:cubicBezTo>
                    <a:pt x="11579" y="9490"/>
                    <a:pt x="11294" y="9494"/>
                    <a:pt x="11008" y="9494"/>
                  </a:cubicBezTo>
                  <a:cubicBezTo>
                    <a:pt x="10722" y="9494"/>
                    <a:pt x="10437" y="9490"/>
                    <a:pt x="10168" y="9484"/>
                  </a:cubicBezTo>
                  <a:cubicBezTo>
                    <a:pt x="9899" y="9480"/>
                    <a:pt x="9647" y="9472"/>
                    <a:pt x="9434" y="9468"/>
                  </a:cubicBezTo>
                  <a:cubicBezTo>
                    <a:pt x="9219" y="9464"/>
                    <a:pt x="9039" y="9455"/>
                    <a:pt x="8917" y="9451"/>
                  </a:cubicBezTo>
                  <a:cubicBezTo>
                    <a:pt x="8791" y="9443"/>
                    <a:pt x="8719" y="9439"/>
                    <a:pt x="8719" y="9439"/>
                  </a:cubicBezTo>
                  <a:cubicBezTo>
                    <a:pt x="8719" y="9439"/>
                    <a:pt x="8791" y="9434"/>
                    <a:pt x="8917" y="9430"/>
                  </a:cubicBezTo>
                  <a:cubicBezTo>
                    <a:pt x="9039" y="9426"/>
                    <a:pt x="9219" y="9414"/>
                    <a:pt x="9434" y="9409"/>
                  </a:cubicBezTo>
                  <a:cubicBezTo>
                    <a:pt x="9647" y="9405"/>
                    <a:pt x="9899" y="9397"/>
                    <a:pt x="10168" y="9393"/>
                  </a:cubicBezTo>
                  <a:cubicBezTo>
                    <a:pt x="10437" y="9389"/>
                    <a:pt x="10722" y="9389"/>
                    <a:pt x="11008" y="9384"/>
                  </a:cubicBezTo>
                  <a:close/>
                  <a:moveTo>
                    <a:pt x="11008" y="10089"/>
                  </a:moveTo>
                  <a:cubicBezTo>
                    <a:pt x="11209" y="10094"/>
                    <a:pt x="11407" y="10094"/>
                    <a:pt x="11596" y="10098"/>
                  </a:cubicBezTo>
                  <a:cubicBezTo>
                    <a:pt x="11784" y="10102"/>
                    <a:pt x="11961" y="10110"/>
                    <a:pt x="12108" y="10114"/>
                  </a:cubicBezTo>
                  <a:cubicBezTo>
                    <a:pt x="12259" y="10119"/>
                    <a:pt x="12385" y="10127"/>
                    <a:pt x="12473" y="10135"/>
                  </a:cubicBezTo>
                  <a:cubicBezTo>
                    <a:pt x="12561" y="10139"/>
                    <a:pt x="12612" y="10144"/>
                    <a:pt x="12612" y="10144"/>
                  </a:cubicBezTo>
                  <a:cubicBezTo>
                    <a:pt x="12612" y="10144"/>
                    <a:pt x="12561" y="10148"/>
                    <a:pt x="12473" y="10153"/>
                  </a:cubicBezTo>
                  <a:cubicBezTo>
                    <a:pt x="12385" y="10161"/>
                    <a:pt x="12259" y="10170"/>
                    <a:pt x="12108" y="10174"/>
                  </a:cubicBezTo>
                  <a:cubicBezTo>
                    <a:pt x="11961" y="10178"/>
                    <a:pt x="11784" y="10186"/>
                    <a:pt x="11596" y="10190"/>
                  </a:cubicBezTo>
                  <a:cubicBezTo>
                    <a:pt x="11407" y="10195"/>
                    <a:pt x="11209" y="10195"/>
                    <a:pt x="11008" y="10199"/>
                  </a:cubicBezTo>
                  <a:cubicBezTo>
                    <a:pt x="10806" y="10195"/>
                    <a:pt x="10609" y="10195"/>
                    <a:pt x="10420" y="10190"/>
                  </a:cubicBezTo>
                  <a:cubicBezTo>
                    <a:pt x="10231" y="10186"/>
                    <a:pt x="10054" y="10178"/>
                    <a:pt x="9908" y="10174"/>
                  </a:cubicBezTo>
                  <a:cubicBezTo>
                    <a:pt x="9757" y="10170"/>
                    <a:pt x="9631" y="10157"/>
                    <a:pt x="9542" y="10153"/>
                  </a:cubicBezTo>
                  <a:cubicBezTo>
                    <a:pt x="9455" y="10148"/>
                    <a:pt x="9404" y="10144"/>
                    <a:pt x="9404" y="10144"/>
                  </a:cubicBezTo>
                  <a:cubicBezTo>
                    <a:pt x="9404" y="10144"/>
                    <a:pt x="9455" y="10139"/>
                    <a:pt x="9542" y="10135"/>
                  </a:cubicBezTo>
                  <a:cubicBezTo>
                    <a:pt x="9631" y="10131"/>
                    <a:pt x="9757" y="10119"/>
                    <a:pt x="9908" y="10114"/>
                  </a:cubicBezTo>
                  <a:cubicBezTo>
                    <a:pt x="10054" y="10110"/>
                    <a:pt x="10231" y="10102"/>
                    <a:pt x="10420" y="10098"/>
                  </a:cubicBezTo>
                  <a:cubicBezTo>
                    <a:pt x="10609" y="10094"/>
                    <a:pt x="10806" y="10094"/>
                    <a:pt x="11008" y="10089"/>
                  </a:cubicBezTo>
                  <a:close/>
                  <a:moveTo>
                    <a:pt x="19845" y="11005"/>
                  </a:moveTo>
                  <a:cubicBezTo>
                    <a:pt x="19929" y="11005"/>
                    <a:pt x="20005" y="11009"/>
                    <a:pt x="20080" y="11013"/>
                  </a:cubicBezTo>
                  <a:cubicBezTo>
                    <a:pt x="20236" y="11017"/>
                    <a:pt x="20366" y="11026"/>
                    <a:pt x="20454" y="11030"/>
                  </a:cubicBezTo>
                  <a:cubicBezTo>
                    <a:pt x="20547" y="11038"/>
                    <a:pt x="20597" y="11042"/>
                    <a:pt x="20597" y="11042"/>
                  </a:cubicBezTo>
                  <a:cubicBezTo>
                    <a:pt x="20597" y="11042"/>
                    <a:pt x="20547" y="11046"/>
                    <a:pt x="20454" y="11051"/>
                  </a:cubicBezTo>
                  <a:cubicBezTo>
                    <a:pt x="20366" y="11055"/>
                    <a:pt x="20236" y="11067"/>
                    <a:pt x="20080" y="11071"/>
                  </a:cubicBezTo>
                  <a:cubicBezTo>
                    <a:pt x="20001" y="11071"/>
                    <a:pt x="19917" y="11077"/>
                    <a:pt x="19828" y="11081"/>
                  </a:cubicBezTo>
                  <a:cubicBezTo>
                    <a:pt x="19833" y="11055"/>
                    <a:pt x="19841" y="11030"/>
                    <a:pt x="19845" y="11005"/>
                  </a:cubicBezTo>
                  <a:close/>
                  <a:moveTo>
                    <a:pt x="3077" y="10988"/>
                  </a:moveTo>
                  <a:cubicBezTo>
                    <a:pt x="3283" y="10988"/>
                    <a:pt x="3493" y="10988"/>
                    <a:pt x="3686" y="10996"/>
                  </a:cubicBezTo>
                  <a:cubicBezTo>
                    <a:pt x="3879" y="10996"/>
                    <a:pt x="4059" y="11005"/>
                    <a:pt x="4215" y="11013"/>
                  </a:cubicBezTo>
                  <a:cubicBezTo>
                    <a:pt x="4370" y="11017"/>
                    <a:pt x="4500" y="11026"/>
                    <a:pt x="4593" y="11030"/>
                  </a:cubicBezTo>
                  <a:cubicBezTo>
                    <a:pt x="4681" y="11038"/>
                    <a:pt x="4735" y="11042"/>
                    <a:pt x="4735" y="11042"/>
                  </a:cubicBezTo>
                  <a:cubicBezTo>
                    <a:pt x="4735" y="11042"/>
                    <a:pt x="4681" y="11046"/>
                    <a:pt x="4593" y="11051"/>
                  </a:cubicBezTo>
                  <a:cubicBezTo>
                    <a:pt x="4500" y="11055"/>
                    <a:pt x="4370" y="11067"/>
                    <a:pt x="4215" y="11071"/>
                  </a:cubicBezTo>
                  <a:cubicBezTo>
                    <a:pt x="4059" y="11077"/>
                    <a:pt x="3879" y="11085"/>
                    <a:pt x="3686" y="11089"/>
                  </a:cubicBezTo>
                  <a:cubicBezTo>
                    <a:pt x="3493" y="11093"/>
                    <a:pt x="3283" y="11093"/>
                    <a:pt x="3077" y="11093"/>
                  </a:cubicBezTo>
                  <a:cubicBezTo>
                    <a:pt x="2867" y="11093"/>
                    <a:pt x="2661" y="11093"/>
                    <a:pt x="2468" y="11089"/>
                  </a:cubicBezTo>
                  <a:cubicBezTo>
                    <a:pt x="2276" y="11085"/>
                    <a:pt x="2090" y="11077"/>
                    <a:pt x="1935" y="11071"/>
                  </a:cubicBezTo>
                  <a:cubicBezTo>
                    <a:pt x="1780" y="11067"/>
                    <a:pt x="1650" y="11055"/>
                    <a:pt x="1561" y="11051"/>
                  </a:cubicBezTo>
                  <a:cubicBezTo>
                    <a:pt x="1469" y="11046"/>
                    <a:pt x="1419" y="11042"/>
                    <a:pt x="1419" y="11042"/>
                  </a:cubicBezTo>
                  <a:cubicBezTo>
                    <a:pt x="1419" y="11042"/>
                    <a:pt x="1469" y="11038"/>
                    <a:pt x="1561" y="11030"/>
                  </a:cubicBezTo>
                  <a:cubicBezTo>
                    <a:pt x="1650" y="11026"/>
                    <a:pt x="1780" y="11017"/>
                    <a:pt x="1935" y="11013"/>
                  </a:cubicBezTo>
                  <a:cubicBezTo>
                    <a:pt x="2090" y="11005"/>
                    <a:pt x="2276" y="10996"/>
                    <a:pt x="2468" y="10996"/>
                  </a:cubicBezTo>
                  <a:cubicBezTo>
                    <a:pt x="2661" y="10988"/>
                    <a:pt x="2867" y="10988"/>
                    <a:pt x="3077" y="10988"/>
                  </a:cubicBezTo>
                  <a:close/>
                  <a:moveTo>
                    <a:pt x="18956" y="10988"/>
                  </a:moveTo>
                  <a:cubicBezTo>
                    <a:pt x="18947" y="11021"/>
                    <a:pt x="18943" y="11059"/>
                    <a:pt x="18943" y="11093"/>
                  </a:cubicBezTo>
                  <a:lnTo>
                    <a:pt x="18938" y="11093"/>
                  </a:lnTo>
                  <a:cubicBezTo>
                    <a:pt x="18733" y="11093"/>
                    <a:pt x="18523" y="11093"/>
                    <a:pt x="18330" y="11089"/>
                  </a:cubicBezTo>
                  <a:cubicBezTo>
                    <a:pt x="18136" y="11085"/>
                    <a:pt x="17956" y="11077"/>
                    <a:pt x="17801" y="11071"/>
                  </a:cubicBezTo>
                  <a:cubicBezTo>
                    <a:pt x="17646" y="11067"/>
                    <a:pt x="17516" y="11055"/>
                    <a:pt x="17423" y="11051"/>
                  </a:cubicBezTo>
                  <a:cubicBezTo>
                    <a:pt x="17334" y="11046"/>
                    <a:pt x="17280" y="11042"/>
                    <a:pt x="17280" y="11042"/>
                  </a:cubicBezTo>
                  <a:cubicBezTo>
                    <a:pt x="17280" y="11042"/>
                    <a:pt x="17334" y="11038"/>
                    <a:pt x="17423" y="11030"/>
                  </a:cubicBezTo>
                  <a:cubicBezTo>
                    <a:pt x="17516" y="11026"/>
                    <a:pt x="17646" y="11017"/>
                    <a:pt x="17801" y="11013"/>
                  </a:cubicBezTo>
                  <a:cubicBezTo>
                    <a:pt x="17956" y="11005"/>
                    <a:pt x="18136" y="10996"/>
                    <a:pt x="18330" y="10996"/>
                  </a:cubicBezTo>
                  <a:cubicBezTo>
                    <a:pt x="18523" y="10988"/>
                    <a:pt x="18733" y="10988"/>
                    <a:pt x="18938" y="10988"/>
                  </a:cubicBezTo>
                  <a:close/>
                  <a:moveTo>
                    <a:pt x="14660" y="8847"/>
                  </a:moveTo>
                  <a:cubicBezTo>
                    <a:pt x="14660" y="8847"/>
                    <a:pt x="14644" y="8876"/>
                    <a:pt x="14610" y="8935"/>
                  </a:cubicBezTo>
                  <a:cubicBezTo>
                    <a:pt x="14581" y="8994"/>
                    <a:pt x="14534" y="9081"/>
                    <a:pt x="14468" y="9191"/>
                  </a:cubicBezTo>
                  <a:cubicBezTo>
                    <a:pt x="14437" y="9246"/>
                    <a:pt x="14400" y="9304"/>
                    <a:pt x="14362" y="9368"/>
                  </a:cubicBezTo>
                  <a:cubicBezTo>
                    <a:pt x="14321" y="9434"/>
                    <a:pt x="14278" y="9506"/>
                    <a:pt x="14228" y="9577"/>
                  </a:cubicBezTo>
                  <a:cubicBezTo>
                    <a:pt x="14178" y="9649"/>
                    <a:pt x="14127" y="9728"/>
                    <a:pt x="14065" y="9804"/>
                  </a:cubicBezTo>
                  <a:cubicBezTo>
                    <a:pt x="14005" y="9888"/>
                    <a:pt x="13939" y="9963"/>
                    <a:pt x="13867" y="10048"/>
                  </a:cubicBezTo>
                  <a:cubicBezTo>
                    <a:pt x="13800" y="10131"/>
                    <a:pt x="13716" y="10211"/>
                    <a:pt x="13636" y="10296"/>
                  </a:cubicBezTo>
                  <a:cubicBezTo>
                    <a:pt x="13594" y="10337"/>
                    <a:pt x="13548" y="10375"/>
                    <a:pt x="13501" y="10417"/>
                  </a:cubicBezTo>
                  <a:cubicBezTo>
                    <a:pt x="13455" y="10459"/>
                    <a:pt x="13410" y="10501"/>
                    <a:pt x="13359" y="10538"/>
                  </a:cubicBezTo>
                  <a:cubicBezTo>
                    <a:pt x="13166" y="10699"/>
                    <a:pt x="12935" y="10833"/>
                    <a:pt x="12687" y="10955"/>
                  </a:cubicBezTo>
                  <a:cubicBezTo>
                    <a:pt x="12624" y="10984"/>
                    <a:pt x="12557" y="11009"/>
                    <a:pt x="12494" y="11034"/>
                  </a:cubicBezTo>
                  <a:lnTo>
                    <a:pt x="12393" y="11077"/>
                  </a:lnTo>
                  <a:lnTo>
                    <a:pt x="12292" y="11106"/>
                  </a:lnTo>
                  <a:cubicBezTo>
                    <a:pt x="12226" y="11127"/>
                    <a:pt x="12158" y="11147"/>
                    <a:pt x="12091" y="11168"/>
                  </a:cubicBezTo>
                  <a:cubicBezTo>
                    <a:pt x="12019" y="11185"/>
                    <a:pt x="11949" y="11197"/>
                    <a:pt x="11877" y="11215"/>
                  </a:cubicBezTo>
                  <a:cubicBezTo>
                    <a:pt x="11738" y="11248"/>
                    <a:pt x="11587" y="11257"/>
                    <a:pt x="11445" y="11278"/>
                  </a:cubicBezTo>
                  <a:cubicBezTo>
                    <a:pt x="11294" y="11290"/>
                    <a:pt x="11159" y="11290"/>
                    <a:pt x="11008" y="11298"/>
                  </a:cubicBezTo>
                  <a:cubicBezTo>
                    <a:pt x="10860" y="11290"/>
                    <a:pt x="10714" y="11290"/>
                    <a:pt x="10571" y="11278"/>
                  </a:cubicBezTo>
                  <a:cubicBezTo>
                    <a:pt x="10424" y="11257"/>
                    <a:pt x="10277" y="11248"/>
                    <a:pt x="10139" y="11215"/>
                  </a:cubicBezTo>
                  <a:cubicBezTo>
                    <a:pt x="10067" y="11197"/>
                    <a:pt x="9996" y="11185"/>
                    <a:pt x="9924" y="11168"/>
                  </a:cubicBezTo>
                  <a:cubicBezTo>
                    <a:pt x="9858" y="11147"/>
                    <a:pt x="9790" y="11127"/>
                    <a:pt x="9723" y="11106"/>
                  </a:cubicBezTo>
                  <a:lnTo>
                    <a:pt x="9622" y="11077"/>
                  </a:lnTo>
                  <a:lnTo>
                    <a:pt x="9521" y="11034"/>
                  </a:lnTo>
                  <a:cubicBezTo>
                    <a:pt x="9459" y="11009"/>
                    <a:pt x="9391" y="10980"/>
                    <a:pt x="9329" y="10955"/>
                  </a:cubicBezTo>
                  <a:cubicBezTo>
                    <a:pt x="9081" y="10833"/>
                    <a:pt x="8850" y="10699"/>
                    <a:pt x="8657" y="10538"/>
                  </a:cubicBezTo>
                  <a:cubicBezTo>
                    <a:pt x="8606" y="10501"/>
                    <a:pt x="8560" y="10459"/>
                    <a:pt x="8514" y="10417"/>
                  </a:cubicBezTo>
                  <a:cubicBezTo>
                    <a:pt x="8467" y="10375"/>
                    <a:pt x="8422" y="10337"/>
                    <a:pt x="8380" y="10296"/>
                  </a:cubicBezTo>
                  <a:cubicBezTo>
                    <a:pt x="8300" y="10211"/>
                    <a:pt x="8215" y="10131"/>
                    <a:pt x="8149" y="10048"/>
                  </a:cubicBezTo>
                  <a:cubicBezTo>
                    <a:pt x="8077" y="9963"/>
                    <a:pt x="8010" y="9883"/>
                    <a:pt x="7951" y="9804"/>
                  </a:cubicBezTo>
                  <a:cubicBezTo>
                    <a:pt x="7888" y="9728"/>
                    <a:pt x="7838" y="9649"/>
                    <a:pt x="7787" y="9577"/>
                  </a:cubicBezTo>
                  <a:cubicBezTo>
                    <a:pt x="7737" y="9506"/>
                    <a:pt x="7696" y="9434"/>
                    <a:pt x="7653" y="9368"/>
                  </a:cubicBezTo>
                  <a:cubicBezTo>
                    <a:pt x="7616" y="9304"/>
                    <a:pt x="7578" y="9246"/>
                    <a:pt x="7548" y="9191"/>
                  </a:cubicBezTo>
                  <a:cubicBezTo>
                    <a:pt x="7481" y="9081"/>
                    <a:pt x="7435" y="8994"/>
                    <a:pt x="7405" y="8935"/>
                  </a:cubicBezTo>
                  <a:cubicBezTo>
                    <a:pt x="7372" y="8876"/>
                    <a:pt x="7355" y="8847"/>
                    <a:pt x="7355" y="8847"/>
                  </a:cubicBezTo>
                  <a:lnTo>
                    <a:pt x="7355" y="8847"/>
                  </a:lnTo>
                  <a:cubicBezTo>
                    <a:pt x="7355" y="8847"/>
                    <a:pt x="7435" y="8965"/>
                    <a:pt x="7582" y="9170"/>
                  </a:cubicBezTo>
                  <a:cubicBezTo>
                    <a:pt x="7616" y="9220"/>
                    <a:pt x="7657" y="9279"/>
                    <a:pt x="7700" y="9338"/>
                  </a:cubicBezTo>
                  <a:cubicBezTo>
                    <a:pt x="7746" y="9397"/>
                    <a:pt x="7796" y="9464"/>
                    <a:pt x="7851" y="9531"/>
                  </a:cubicBezTo>
                  <a:cubicBezTo>
                    <a:pt x="7905" y="9598"/>
                    <a:pt x="7960" y="9674"/>
                    <a:pt x="8027" y="9745"/>
                  </a:cubicBezTo>
                  <a:cubicBezTo>
                    <a:pt x="8089" y="9817"/>
                    <a:pt x="8157" y="9893"/>
                    <a:pt x="8233" y="9968"/>
                  </a:cubicBezTo>
                  <a:cubicBezTo>
                    <a:pt x="8304" y="10048"/>
                    <a:pt x="8388" y="10119"/>
                    <a:pt x="8472" y="10199"/>
                  </a:cubicBezTo>
                  <a:cubicBezTo>
                    <a:pt x="8560" y="10270"/>
                    <a:pt x="8649" y="10350"/>
                    <a:pt x="8749" y="10417"/>
                  </a:cubicBezTo>
                  <a:cubicBezTo>
                    <a:pt x="8942" y="10564"/>
                    <a:pt x="9165" y="10682"/>
                    <a:pt x="9404" y="10790"/>
                  </a:cubicBezTo>
                  <a:cubicBezTo>
                    <a:pt x="9463" y="10816"/>
                    <a:pt x="9525" y="10837"/>
                    <a:pt x="9589" y="10862"/>
                  </a:cubicBezTo>
                  <a:lnTo>
                    <a:pt x="9682" y="10900"/>
                  </a:lnTo>
                  <a:lnTo>
                    <a:pt x="9777" y="10925"/>
                  </a:lnTo>
                  <a:cubicBezTo>
                    <a:pt x="9845" y="10941"/>
                    <a:pt x="9908" y="10963"/>
                    <a:pt x="9975" y="10980"/>
                  </a:cubicBezTo>
                  <a:cubicBezTo>
                    <a:pt x="10042" y="10992"/>
                    <a:pt x="10110" y="11009"/>
                    <a:pt x="10176" y="11021"/>
                  </a:cubicBezTo>
                  <a:cubicBezTo>
                    <a:pt x="10311" y="11051"/>
                    <a:pt x="10449" y="11059"/>
                    <a:pt x="10588" y="11077"/>
                  </a:cubicBezTo>
                  <a:cubicBezTo>
                    <a:pt x="10726" y="11089"/>
                    <a:pt x="10870" y="11089"/>
                    <a:pt x="11008" y="11097"/>
                  </a:cubicBezTo>
                  <a:cubicBezTo>
                    <a:pt x="11143" y="11089"/>
                    <a:pt x="11294" y="11089"/>
                    <a:pt x="11432" y="11077"/>
                  </a:cubicBezTo>
                  <a:cubicBezTo>
                    <a:pt x="11566" y="11059"/>
                    <a:pt x="11705" y="11051"/>
                    <a:pt x="11839" y="11021"/>
                  </a:cubicBezTo>
                  <a:cubicBezTo>
                    <a:pt x="11906" y="11009"/>
                    <a:pt x="11974" y="10992"/>
                    <a:pt x="12040" y="10980"/>
                  </a:cubicBezTo>
                  <a:cubicBezTo>
                    <a:pt x="12108" y="10963"/>
                    <a:pt x="12170" y="10941"/>
                    <a:pt x="12238" y="10925"/>
                  </a:cubicBezTo>
                  <a:lnTo>
                    <a:pt x="12335" y="10895"/>
                  </a:lnTo>
                  <a:lnTo>
                    <a:pt x="12427" y="10862"/>
                  </a:lnTo>
                  <a:cubicBezTo>
                    <a:pt x="12490" y="10837"/>
                    <a:pt x="12553" y="10816"/>
                    <a:pt x="12612" y="10790"/>
                  </a:cubicBezTo>
                  <a:cubicBezTo>
                    <a:pt x="12850" y="10682"/>
                    <a:pt x="13073" y="10564"/>
                    <a:pt x="13267" y="10417"/>
                  </a:cubicBezTo>
                  <a:cubicBezTo>
                    <a:pt x="13367" y="10350"/>
                    <a:pt x="13455" y="10270"/>
                    <a:pt x="13544" y="10199"/>
                  </a:cubicBezTo>
                  <a:cubicBezTo>
                    <a:pt x="13627" y="10119"/>
                    <a:pt x="13712" y="10048"/>
                    <a:pt x="13783" y="9968"/>
                  </a:cubicBezTo>
                  <a:cubicBezTo>
                    <a:pt x="13858" y="9893"/>
                    <a:pt x="13926" y="9817"/>
                    <a:pt x="13989" y="9745"/>
                  </a:cubicBezTo>
                  <a:cubicBezTo>
                    <a:pt x="14056" y="9670"/>
                    <a:pt x="14110" y="9598"/>
                    <a:pt x="14165" y="9531"/>
                  </a:cubicBezTo>
                  <a:cubicBezTo>
                    <a:pt x="14220" y="9464"/>
                    <a:pt x="14270" y="9397"/>
                    <a:pt x="14317" y="9338"/>
                  </a:cubicBezTo>
                  <a:cubicBezTo>
                    <a:pt x="14358" y="9279"/>
                    <a:pt x="14400" y="9220"/>
                    <a:pt x="14433" y="9170"/>
                  </a:cubicBezTo>
                  <a:cubicBezTo>
                    <a:pt x="14580" y="8965"/>
                    <a:pt x="14660" y="8847"/>
                    <a:pt x="14660" y="8847"/>
                  </a:cubicBezTo>
                  <a:close/>
                  <a:moveTo>
                    <a:pt x="17662" y="12478"/>
                  </a:moveTo>
                  <a:lnTo>
                    <a:pt x="17662" y="12478"/>
                  </a:lnTo>
                  <a:cubicBezTo>
                    <a:pt x="17662" y="12478"/>
                    <a:pt x="17662" y="12478"/>
                    <a:pt x="17662" y="12478"/>
                  </a:cubicBezTo>
                  <a:lnTo>
                    <a:pt x="17662" y="12478"/>
                  </a:lnTo>
                  <a:cubicBezTo>
                    <a:pt x="17662" y="12478"/>
                    <a:pt x="17662" y="12478"/>
                    <a:pt x="17662" y="12478"/>
                  </a:cubicBezTo>
                  <a:close/>
                  <a:moveTo>
                    <a:pt x="20954" y="7482"/>
                  </a:moveTo>
                  <a:cubicBezTo>
                    <a:pt x="21134" y="7482"/>
                    <a:pt x="21365" y="7604"/>
                    <a:pt x="21415" y="8221"/>
                  </a:cubicBezTo>
                  <a:cubicBezTo>
                    <a:pt x="21411" y="8213"/>
                    <a:pt x="21411" y="8200"/>
                    <a:pt x="21407" y="8192"/>
                  </a:cubicBezTo>
                  <a:cubicBezTo>
                    <a:pt x="21386" y="8058"/>
                    <a:pt x="21349" y="7940"/>
                    <a:pt x="21302" y="7852"/>
                  </a:cubicBezTo>
                  <a:cubicBezTo>
                    <a:pt x="21260" y="7759"/>
                    <a:pt x="21206" y="7701"/>
                    <a:pt x="21163" y="7667"/>
                  </a:cubicBezTo>
                  <a:cubicBezTo>
                    <a:pt x="21126" y="7634"/>
                    <a:pt x="21101" y="7620"/>
                    <a:pt x="21101" y="7620"/>
                  </a:cubicBezTo>
                  <a:lnTo>
                    <a:pt x="21101" y="7620"/>
                  </a:lnTo>
                  <a:cubicBezTo>
                    <a:pt x="21101" y="7620"/>
                    <a:pt x="21122" y="7638"/>
                    <a:pt x="21151" y="7680"/>
                  </a:cubicBezTo>
                  <a:cubicBezTo>
                    <a:pt x="21184" y="7717"/>
                    <a:pt x="21219" y="7785"/>
                    <a:pt x="21239" y="7877"/>
                  </a:cubicBezTo>
                  <a:cubicBezTo>
                    <a:pt x="21264" y="7965"/>
                    <a:pt x="21281" y="8079"/>
                    <a:pt x="21285" y="8209"/>
                  </a:cubicBezTo>
                  <a:cubicBezTo>
                    <a:pt x="21285" y="8271"/>
                    <a:pt x="21285" y="8343"/>
                    <a:pt x="21281" y="8414"/>
                  </a:cubicBezTo>
                  <a:cubicBezTo>
                    <a:pt x="21281" y="8448"/>
                    <a:pt x="21277" y="8494"/>
                    <a:pt x="21277" y="8527"/>
                  </a:cubicBezTo>
                  <a:cubicBezTo>
                    <a:pt x="21273" y="8557"/>
                    <a:pt x="21264" y="8591"/>
                    <a:pt x="21256" y="8624"/>
                  </a:cubicBezTo>
                  <a:cubicBezTo>
                    <a:pt x="21214" y="8759"/>
                    <a:pt x="21113" y="8893"/>
                    <a:pt x="20992" y="9023"/>
                  </a:cubicBezTo>
                  <a:cubicBezTo>
                    <a:pt x="20866" y="9153"/>
                    <a:pt x="20719" y="9283"/>
                    <a:pt x="20568" y="9422"/>
                  </a:cubicBezTo>
                  <a:cubicBezTo>
                    <a:pt x="20417" y="9560"/>
                    <a:pt x="20252" y="9699"/>
                    <a:pt x="20101" y="9867"/>
                  </a:cubicBezTo>
                  <a:cubicBezTo>
                    <a:pt x="19950" y="10027"/>
                    <a:pt x="19799" y="10207"/>
                    <a:pt x="19677" y="10408"/>
                  </a:cubicBezTo>
                  <a:cubicBezTo>
                    <a:pt x="19560" y="10614"/>
                    <a:pt x="19472" y="10841"/>
                    <a:pt x="19438" y="11077"/>
                  </a:cubicBezTo>
                  <a:cubicBezTo>
                    <a:pt x="19430" y="11135"/>
                    <a:pt x="19421" y="11193"/>
                    <a:pt x="19421" y="11257"/>
                  </a:cubicBezTo>
                  <a:cubicBezTo>
                    <a:pt x="19417" y="11286"/>
                    <a:pt x="19417" y="11311"/>
                    <a:pt x="19417" y="11341"/>
                  </a:cubicBezTo>
                  <a:lnTo>
                    <a:pt x="19417" y="11416"/>
                  </a:lnTo>
                  <a:cubicBezTo>
                    <a:pt x="19417" y="11509"/>
                    <a:pt x="19405" y="11600"/>
                    <a:pt x="19380" y="11685"/>
                  </a:cubicBezTo>
                  <a:cubicBezTo>
                    <a:pt x="19329" y="11857"/>
                    <a:pt x="19237" y="12009"/>
                    <a:pt x="19111" y="12121"/>
                  </a:cubicBezTo>
                  <a:cubicBezTo>
                    <a:pt x="18989" y="12239"/>
                    <a:pt x="18842" y="12327"/>
                    <a:pt x="18700" y="12386"/>
                  </a:cubicBezTo>
                  <a:cubicBezTo>
                    <a:pt x="18438" y="12495"/>
                    <a:pt x="18191" y="12534"/>
                    <a:pt x="18010" y="12534"/>
                  </a:cubicBezTo>
                  <a:cubicBezTo>
                    <a:pt x="17990" y="12534"/>
                    <a:pt x="17970" y="12533"/>
                    <a:pt x="17952" y="12533"/>
                  </a:cubicBezTo>
                  <a:cubicBezTo>
                    <a:pt x="17855" y="12533"/>
                    <a:pt x="17784" y="12520"/>
                    <a:pt x="17733" y="12507"/>
                  </a:cubicBezTo>
                  <a:cubicBezTo>
                    <a:pt x="17684" y="12496"/>
                    <a:pt x="17663" y="12479"/>
                    <a:pt x="17662" y="12478"/>
                  </a:cubicBezTo>
                  <a:lnTo>
                    <a:pt x="17662" y="12478"/>
                  </a:lnTo>
                  <a:cubicBezTo>
                    <a:pt x="17662" y="12479"/>
                    <a:pt x="17668" y="12483"/>
                    <a:pt x="17679" y="12491"/>
                  </a:cubicBezTo>
                  <a:cubicBezTo>
                    <a:pt x="17687" y="12499"/>
                    <a:pt x="17704" y="12512"/>
                    <a:pt x="17729" y="12524"/>
                  </a:cubicBezTo>
                  <a:cubicBezTo>
                    <a:pt x="17776" y="12546"/>
                    <a:pt x="17847" y="12579"/>
                    <a:pt x="17944" y="12600"/>
                  </a:cubicBezTo>
                  <a:cubicBezTo>
                    <a:pt x="18040" y="12621"/>
                    <a:pt x="18158" y="12633"/>
                    <a:pt x="18301" y="12633"/>
                  </a:cubicBezTo>
                  <a:cubicBezTo>
                    <a:pt x="18330" y="12629"/>
                    <a:pt x="18359" y="12629"/>
                    <a:pt x="18392" y="12625"/>
                  </a:cubicBezTo>
                  <a:lnTo>
                    <a:pt x="18392" y="12625"/>
                  </a:lnTo>
                  <a:cubicBezTo>
                    <a:pt x="18297" y="12642"/>
                    <a:pt x="18204" y="12650"/>
                    <a:pt x="18115" y="12650"/>
                  </a:cubicBezTo>
                  <a:cubicBezTo>
                    <a:pt x="17784" y="12650"/>
                    <a:pt x="17528" y="12554"/>
                    <a:pt x="17528" y="12403"/>
                  </a:cubicBezTo>
                  <a:cubicBezTo>
                    <a:pt x="17528" y="11945"/>
                    <a:pt x="19148" y="12575"/>
                    <a:pt x="19148" y="11248"/>
                  </a:cubicBezTo>
                  <a:cubicBezTo>
                    <a:pt x="19148" y="9926"/>
                    <a:pt x="20781" y="8734"/>
                    <a:pt x="20781" y="8410"/>
                  </a:cubicBezTo>
                  <a:cubicBezTo>
                    <a:pt x="20781" y="8091"/>
                    <a:pt x="20593" y="8137"/>
                    <a:pt x="20593" y="7897"/>
                  </a:cubicBezTo>
                  <a:cubicBezTo>
                    <a:pt x="20593" y="7655"/>
                    <a:pt x="20752" y="7482"/>
                    <a:pt x="20954" y="7482"/>
                  </a:cubicBezTo>
                  <a:close/>
                  <a:moveTo>
                    <a:pt x="15210" y="8515"/>
                  </a:moveTo>
                  <a:lnTo>
                    <a:pt x="16075" y="9901"/>
                  </a:lnTo>
                  <a:cubicBezTo>
                    <a:pt x="16735" y="9918"/>
                    <a:pt x="17394" y="9934"/>
                    <a:pt x="18049" y="9959"/>
                  </a:cubicBezTo>
                  <a:cubicBezTo>
                    <a:pt x="18397" y="9968"/>
                    <a:pt x="18741" y="9980"/>
                    <a:pt x="19086" y="9997"/>
                  </a:cubicBezTo>
                  <a:cubicBezTo>
                    <a:pt x="19165" y="9997"/>
                    <a:pt x="19241" y="10001"/>
                    <a:pt x="19316" y="10005"/>
                  </a:cubicBezTo>
                  <a:cubicBezTo>
                    <a:pt x="19299" y="10031"/>
                    <a:pt x="19287" y="10056"/>
                    <a:pt x="19270" y="10085"/>
                  </a:cubicBezTo>
                  <a:cubicBezTo>
                    <a:pt x="19212" y="10085"/>
                    <a:pt x="19148" y="10089"/>
                    <a:pt x="19086" y="10089"/>
                  </a:cubicBezTo>
                  <a:cubicBezTo>
                    <a:pt x="18741" y="10106"/>
                    <a:pt x="18397" y="10119"/>
                    <a:pt x="18049" y="10131"/>
                  </a:cubicBezTo>
                  <a:cubicBezTo>
                    <a:pt x="17390" y="10153"/>
                    <a:pt x="16726" y="10170"/>
                    <a:pt x="16063" y="10186"/>
                  </a:cubicBezTo>
                  <a:cubicBezTo>
                    <a:pt x="15828" y="10639"/>
                    <a:pt x="15576" y="11089"/>
                    <a:pt x="15274" y="11509"/>
                  </a:cubicBezTo>
                  <a:cubicBezTo>
                    <a:pt x="14954" y="11953"/>
                    <a:pt x="14577" y="12365"/>
                    <a:pt x="14135" y="12705"/>
                  </a:cubicBezTo>
                  <a:cubicBezTo>
                    <a:pt x="13914" y="12877"/>
                    <a:pt x="13678" y="13028"/>
                    <a:pt x="13426" y="13154"/>
                  </a:cubicBezTo>
                  <a:cubicBezTo>
                    <a:pt x="13178" y="13280"/>
                    <a:pt x="12918" y="13385"/>
                    <a:pt x="12649" y="13465"/>
                  </a:cubicBezTo>
                  <a:cubicBezTo>
                    <a:pt x="12385" y="13545"/>
                    <a:pt x="12108" y="13604"/>
                    <a:pt x="11835" y="13637"/>
                  </a:cubicBezTo>
                  <a:cubicBezTo>
                    <a:pt x="11562" y="13675"/>
                    <a:pt x="11273" y="13691"/>
                    <a:pt x="11012" y="13696"/>
                  </a:cubicBezTo>
                  <a:cubicBezTo>
                    <a:pt x="10726" y="13691"/>
                    <a:pt x="10457" y="13675"/>
                    <a:pt x="10180" y="13637"/>
                  </a:cubicBezTo>
                  <a:cubicBezTo>
                    <a:pt x="9908" y="13604"/>
                    <a:pt x="9631" y="13545"/>
                    <a:pt x="9366" y="13465"/>
                  </a:cubicBezTo>
                  <a:cubicBezTo>
                    <a:pt x="9097" y="13385"/>
                    <a:pt x="8837" y="13280"/>
                    <a:pt x="8589" y="13154"/>
                  </a:cubicBezTo>
                  <a:cubicBezTo>
                    <a:pt x="8337" y="13024"/>
                    <a:pt x="8103" y="12873"/>
                    <a:pt x="7884" y="12705"/>
                  </a:cubicBezTo>
                  <a:cubicBezTo>
                    <a:pt x="7440" y="12365"/>
                    <a:pt x="7062" y="11953"/>
                    <a:pt x="6742" y="11509"/>
                  </a:cubicBezTo>
                  <a:cubicBezTo>
                    <a:pt x="6444" y="11085"/>
                    <a:pt x="6188" y="10639"/>
                    <a:pt x="5953" y="10186"/>
                  </a:cubicBezTo>
                  <a:cubicBezTo>
                    <a:pt x="5289" y="10170"/>
                    <a:pt x="4626" y="10153"/>
                    <a:pt x="3967" y="10127"/>
                  </a:cubicBezTo>
                  <a:cubicBezTo>
                    <a:pt x="3619" y="10119"/>
                    <a:pt x="3274" y="10106"/>
                    <a:pt x="2931" y="10089"/>
                  </a:cubicBezTo>
                  <a:cubicBezTo>
                    <a:pt x="2582" y="10077"/>
                    <a:pt x="2237" y="10060"/>
                    <a:pt x="1893" y="10044"/>
                  </a:cubicBezTo>
                  <a:cubicBezTo>
                    <a:pt x="2237" y="10027"/>
                    <a:pt x="2582" y="10009"/>
                    <a:pt x="2931" y="9997"/>
                  </a:cubicBezTo>
                  <a:cubicBezTo>
                    <a:pt x="3274" y="9980"/>
                    <a:pt x="3619" y="9968"/>
                    <a:pt x="3967" y="9959"/>
                  </a:cubicBezTo>
                  <a:cubicBezTo>
                    <a:pt x="4638" y="9934"/>
                    <a:pt x="5315" y="9918"/>
                    <a:pt x="5991" y="9901"/>
                  </a:cubicBezTo>
                  <a:lnTo>
                    <a:pt x="6855" y="8515"/>
                  </a:lnTo>
                  <a:lnTo>
                    <a:pt x="6239" y="10102"/>
                  </a:lnTo>
                  <a:cubicBezTo>
                    <a:pt x="6398" y="10375"/>
                    <a:pt x="6562" y="10643"/>
                    <a:pt x="6742" y="10904"/>
                  </a:cubicBezTo>
                  <a:lnTo>
                    <a:pt x="8237" y="10505"/>
                  </a:lnTo>
                  <a:lnTo>
                    <a:pt x="6797" y="10988"/>
                  </a:lnTo>
                  <a:cubicBezTo>
                    <a:pt x="6868" y="11093"/>
                    <a:pt x="6944" y="11197"/>
                    <a:pt x="7023" y="11298"/>
                  </a:cubicBezTo>
                  <a:cubicBezTo>
                    <a:pt x="7027" y="11307"/>
                    <a:pt x="7031" y="11311"/>
                    <a:pt x="7037" y="11315"/>
                  </a:cubicBezTo>
                  <a:lnTo>
                    <a:pt x="8417" y="10610"/>
                  </a:lnTo>
                  <a:lnTo>
                    <a:pt x="8417" y="10610"/>
                  </a:lnTo>
                  <a:lnTo>
                    <a:pt x="7112" y="11412"/>
                  </a:lnTo>
                  <a:cubicBezTo>
                    <a:pt x="7196" y="11513"/>
                    <a:pt x="7279" y="11614"/>
                    <a:pt x="7368" y="11710"/>
                  </a:cubicBezTo>
                  <a:lnTo>
                    <a:pt x="8598" y="10778"/>
                  </a:lnTo>
                  <a:lnTo>
                    <a:pt x="8598" y="10778"/>
                  </a:lnTo>
                  <a:lnTo>
                    <a:pt x="7473" y="11823"/>
                  </a:lnTo>
                  <a:cubicBezTo>
                    <a:pt x="7566" y="11916"/>
                    <a:pt x="7657" y="12009"/>
                    <a:pt x="7754" y="12096"/>
                  </a:cubicBezTo>
                  <a:lnTo>
                    <a:pt x="8866" y="10941"/>
                  </a:lnTo>
                  <a:lnTo>
                    <a:pt x="7909" y="12230"/>
                  </a:lnTo>
                  <a:cubicBezTo>
                    <a:pt x="7964" y="12277"/>
                    <a:pt x="8023" y="12323"/>
                    <a:pt x="8081" y="12365"/>
                  </a:cubicBezTo>
                  <a:lnTo>
                    <a:pt x="9135" y="11089"/>
                  </a:lnTo>
                  <a:lnTo>
                    <a:pt x="8279" y="12503"/>
                  </a:lnTo>
                  <a:cubicBezTo>
                    <a:pt x="8350" y="12554"/>
                    <a:pt x="8422" y="12596"/>
                    <a:pt x="8498" y="12638"/>
                  </a:cubicBezTo>
                  <a:lnTo>
                    <a:pt x="9395" y="11177"/>
                  </a:lnTo>
                  <a:lnTo>
                    <a:pt x="8728" y="12764"/>
                  </a:lnTo>
                  <a:cubicBezTo>
                    <a:pt x="8762" y="12780"/>
                    <a:pt x="8800" y="12802"/>
                    <a:pt x="8833" y="12819"/>
                  </a:cubicBezTo>
                  <a:lnTo>
                    <a:pt x="9660" y="11290"/>
                  </a:lnTo>
                  <a:lnTo>
                    <a:pt x="9106" y="12936"/>
                  </a:lnTo>
                  <a:cubicBezTo>
                    <a:pt x="9135" y="12949"/>
                    <a:pt x="9165" y="12957"/>
                    <a:pt x="9194" y="12970"/>
                  </a:cubicBezTo>
                  <a:lnTo>
                    <a:pt x="9941" y="11345"/>
                  </a:lnTo>
                  <a:lnTo>
                    <a:pt x="9480" y="13062"/>
                  </a:lnTo>
                  <a:cubicBezTo>
                    <a:pt x="9480" y="13062"/>
                    <a:pt x="9480" y="13067"/>
                    <a:pt x="9484" y="13067"/>
                  </a:cubicBezTo>
                  <a:cubicBezTo>
                    <a:pt x="9530" y="13079"/>
                    <a:pt x="9576" y="13092"/>
                    <a:pt x="9618" y="13104"/>
                  </a:cubicBezTo>
                  <a:lnTo>
                    <a:pt x="10197" y="11433"/>
                  </a:lnTo>
                  <a:lnTo>
                    <a:pt x="9908" y="13167"/>
                  </a:lnTo>
                  <a:cubicBezTo>
                    <a:pt x="9941" y="13175"/>
                    <a:pt x="9971" y="13179"/>
                    <a:pt x="10004" y="13183"/>
                  </a:cubicBezTo>
                  <a:lnTo>
                    <a:pt x="10449" y="11475"/>
                  </a:lnTo>
                  <a:lnTo>
                    <a:pt x="10298" y="13226"/>
                  </a:lnTo>
                  <a:cubicBezTo>
                    <a:pt x="10327" y="13230"/>
                    <a:pt x="10353" y="13234"/>
                    <a:pt x="10382" y="13234"/>
                  </a:cubicBezTo>
                  <a:lnTo>
                    <a:pt x="10726" y="11509"/>
                  </a:lnTo>
                  <a:lnTo>
                    <a:pt x="10676" y="13259"/>
                  </a:lnTo>
                  <a:cubicBezTo>
                    <a:pt x="10714" y="13259"/>
                    <a:pt x="10752" y="13259"/>
                    <a:pt x="10794" y="13263"/>
                  </a:cubicBezTo>
                  <a:lnTo>
                    <a:pt x="10941" y="11509"/>
                  </a:lnTo>
                  <a:lnTo>
                    <a:pt x="11092" y="13263"/>
                  </a:lnTo>
                  <a:lnTo>
                    <a:pt x="11205" y="13263"/>
                  </a:lnTo>
                  <a:lnTo>
                    <a:pt x="11155" y="11509"/>
                  </a:lnTo>
                  <a:lnTo>
                    <a:pt x="11503" y="13247"/>
                  </a:lnTo>
                  <a:cubicBezTo>
                    <a:pt x="11528" y="13247"/>
                    <a:pt x="11558" y="13243"/>
                    <a:pt x="11583" y="13243"/>
                  </a:cubicBezTo>
                  <a:lnTo>
                    <a:pt x="11432" y="11475"/>
                  </a:lnTo>
                  <a:lnTo>
                    <a:pt x="11881" y="13205"/>
                  </a:lnTo>
                  <a:cubicBezTo>
                    <a:pt x="11914" y="13201"/>
                    <a:pt x="11944" y="13197"/>
                    <a:pt x="11978" y="13193"/>
                  </a:cubicBezTo>
                  <a:lnTo>
                    <a:pt x="11684" y="11433"/>
                  </a:lnTo>
                  <a:lnTo>
                    <a:pt x="12271" y="13133"/>
                  </a:lnTo>
                  <a:cubicBezTo>
                    <a:pt x="12317" y="13121"/>
                    <a:pt x="12368" y="13108"/>
                    <a:pt x="12414" y="13096"/>
                  </a:cubicBezTo>
                  <a:lnTo>
                    <a:pt x="11940" y="11345"/>
                  </a:lnTo>
                  <a:lnTo>
                    <a:pt x="12704" y="13011"/>
                  </a:lnTo>
                  <a:cubicBezTo>
                    <a:pt x="12734" y="12999"/>
                    <a:pt x="12763" y="12991"/>
                    <a:pt x="12792" y="12978"/>
                  </a:cubicBezTo>
                  <a:lnTo>
                    <a:pt x="12221" y="11290"/>
                  </a:lnTo>
                  <a:lnTo>
                    <a:pt x="13073" y="12865"/>
                  </a:lnTo>
                  <a:cubicBezTo>
                    <a:pt x="13111" y="12852"/>
                    <a:pt x="13145" y="12835"/>
                    <a:pt x="13178" y="12819"/>
                  </a:cubicBezTo>
                  <a:lnTo>
                    <a:pt x="12486" y="11177"/>
                  </a:lnTo>
                  <a:lnTo>
                    <a:pt x="13422" y="12697"/>
                  </a:lnTo>
                  <a:cubicBezTo>
                    <a:pt x="13493" y="12654"/>
                    <a:pt x="13569" y="12613"/>
                    <a:pt x="13640" y="12567"/>
                  </a:cubicBezTo>
                  <a:lnTo>
                    <a:pt x="12746" y="11089"/>
                  </a:lnTo>
                  <a:lnTo>
                    <a:pt x="13850" y="12428"/>
                  </a:lnTo>
                  <a:cubicBezTo>
                    <a:pt x="13867" y="12416"/>
                    <a:pt x="13883" y="12403"/>
                    <a:pt x="13896" y="12390"/>
                  </a:cubicBezTo>
                  <a:cubicBezTo>
                    <a:pt x="13943" y="12361"/>
                    <a:pt x="13980" y="12327"/>
                    <a:pt x="14022" y="12298"/>
                  </a:cubicBezTo>
                  <a:lnTo>
                    <a:pt x="13015" y="10941"/>
                  </a:lnTo>
                  <a:lnTo>
                    <a:pt x="14191" y="12160"/>
                  </a:lnTo>
                  <a:cubicBezTo>
                    <a:pt x="14291" y="12075"/>
                    <a:pt x="14387" y="11983"/>
                    <a:pt x="14480" y="11887"/>
                  </a:cubicBezTo>
                  <a:lnTo>
                    <a:pt x="13284" y="10778"/>
                  </a:lnTo>
                  <a:lnTo>
                    <a:pt x="14594" y="11769"/>
                  </a:lnTo>
                  <a:cubicBezTo>
                    <a:pt x="14685" y="11672"/>
                    <a:pt x="14774" y="11571"/>
                    <a:pt x="14858" y="11466"/>
                  </a:cubicBezTo>
                  <a:lnTo>
                    <a:pt x="13468" y="10610"/>
                  </a:lnTo>
                  <a:lnTo>
                    <a:pt x="14937" y="11366"/>
                  </a:lnTo>
                  <a:cubicBezTo>
                    <a:pt x="14954" y="11341"/>
                    <a:pt x="14976" y="11319"/>
                    <a:pt x="14992" y="11298"/>
                  </a:cubicBezTo>
                  <a:cubicBezTo>
                    <a:pt x="15059" y="11211"/>
                    <a:pt x="15127" y="11118"/>
                    <a:pt x="15193" y="11021"/>
                  </a:cubicBezTo>
                  <a:lnTo>
                    <a:pt x="13644" y="10505"/>
                  </a:lnTo>
                  <a:lnTo>
                    <a:pt x="15253" y="10937"/>
                  </a:lnTo>
                  <a:cubicBezTo>
                    <a:pt x="15450" y="10652"/>
                    <a:pt x="15630" y="10354"/>
                    <a:pt x="15807" y="10048"/>
                  </a:cubicBezTo>
                  <a:lnTo>
                    <a:pt x="15210" y="8515"/>
                  </a:lnTo>
                  <a:close/>
                  <a:moveTo>
                    <a:pt x="5692" y="10459"/>
                  </a:moveTo>
                  <a:cubicBezTo>
                    <a:pt x="5693" y="10460"/>
                    <a:pt x="5718" y="10506"/>
                    <a:pt x="5768" y="10593"/>
                  </a:cubicBezTo>
                  <a:cubicBezTo>
                    <a:pt x="5818" y="10682"/>
                    <a:pt x="5894" y="10807"/>
                    <a:pt x="5991" y="10967"/>
                  </a:cubicBezTo>
                  <a:cubicBezTo>
                    <a:pt x="6087" y="11131"/>
                    <a:pt x="6209" y="11319"/>
                    <a:pt x="6356" y="11538"/>
                  </a:cubicBezTo>
                  <a:cubicBezTo>
                    <a:pt x="6432" y="11643"/>
                    <a:pt x="6508" y="11761"/>
                    <a:pt x="6599" y="11874"/>
                  </a:cubicBezTo>
                  <a:cubicBezTo>
                    <a:pt x="6642" y="11933"/>
                    <a:pt x="6688" y="11991"/>
                    <a:pt x="6734" y="12050"/>
                  </a:cubicBezTo>
                  <a:cubicBezTo>
                    <a:pt x="6780" y="12113"/>
                    <a:pt x="6835" y="12172"/>
                    <a:pt x="6885" y="12230"/>
                  </a:cubicBezTo>
                  <a:cubicBezTo>
                    <a:pt x="7091" y="12478"/>
                    <a:pt x="7343" y="12722"/>
                    <a:pt x="7620" y="12957"/>
                  </a:cubicBezTo>
                  <a:cubicBezTo>
                    <a:pt x="7767" y="13067"/>
                    <a:pt x="7909" y="13187"/>
                    <a:pt x="8077" y="13284"/>
                  </a:cubicBezTo>
                  <a:cubicBezTo>
                    <a:pt x="8115" y="13309"/>
                    <a:pt x="8157" y="13335"/>
                    <a:pt x="8199" y="13360"/>
                  </a:cubicBezTo>
                  <a:cubicBezTo>
                    <a:pt x="8237" y="13389"/>
                    <a:pt x="8279" y="13414"/>
                    <a:pt x="8325" y="13435"/>
                  </a:cubicBezTo>
                  <a:cubicBezTo>
                    <a:pt x="8409" y="13482"/>
                    <a:pt x="8498" y="13528"/>
                    <a:pt x="8585" y="13574"/>
                  </a:cubicBezTo>
                  <a:cubicBezTo>
                    <a:pt x="8946" y="13738"/>
                    <a:pt x="9333" y="13885"/>
                    <a:pt x="9748" y="13960"/>
                  </a:cubicBezTo>
                  <a:cubicBezTo>
                    <a:pt x="9950" y="14011"/>
                    <a:pt x="10160" y="14028"/>
                    <a:pt x="10370" y="14053"/>
                  </a:cubicBezTo>
                  <a:cubicBezTo>
                    <a:pt x="10475" y="14069"/>
                    <a:pt x="10583" y="14065"/>
                    <a:pt x="10689" y="14074"/>
                  </a:cubicBezTo>
                  <a:lnTo>
                    <a:pt x="11008" y="14082"/>
                  </a:lnTo>
                  <a:lnTo>
                    <a:pt x="11327" y="14074"/>
                  </a:lnTo>
                  <a:cubicBezTo>
                    <a:pt x="11432" y="14065"/>
                    <a:pt x="11541" y="14069"/>
                    <a:pt x="11646" y="14053"/>
                  </a:cubicBezTo>
                  <a:cubicBezTo>
                    <a:pt x="11856" y="14024"/>
                    <a:pt x="12066" y="14011"/>
                    <a:pt x="12267" y="13960"/>
                  </a:cubicBezTo>
                  <a:cubicBezTo>
                    <a:pt x="12683" y="13885"/>
                    <a:pt x="13069" y="13738"/>
                    <a:pt x="13430" y="13574"/>
                  </a:cubicBezTo>
                  <a:cubicBezTo>
                    <a:pt x="13519" y="13528"/>
                    <a:pt x="13606" y="13482"/>
                    <a:pt x="13691" y="13435"/>
                  </a:cubicBezTo>
                  <a:cubicBezTo>
                    <a:pt x="13737" y="13414"/>
                    <a:pt x="13778" y="13389"/>
                    <a:pt x="13817" y="13360"/>
                  </a:cubicBezTo>
                  <a:cubicBezTo>
                    <a:pt x="13858" y="13335"/>
                    <a:pt x="13900" y="13309"/>
                    <a:pt x="13939" y="13284"/>
                  </a:cubicBezTo>
                  <a:cubicBezTo>
                    <a:pt x="14106" y="13187"/>
                    <a:pt x="14249" y="13067"/>
                    <a:pt x="14396" y="12957"/>
                  </a:cubicBezTo>
                  <a:cubicBezTo>
                    <a:pt x="14673" y="12722"/>
                    <a:pt x="14925" y="12478"/>
                    <a:pt x="15131" y="12230"/>
                  </a:cubicBezTo>
                  <a:cubicBezTo>
                    <a:pt x="15235" y="12113"/>
                    <a:pt x="15328" y="11987"/>
                    <a:pt x="15416" y="11874"/>
                  </a:cubicBezTo>
                  <a:cubicBezTo>
                    <a:pt x="15509" y="11761"/>
                    <a:pt x="15584" y="11643"/>
                    <a:pt x="15660" y="11538"/>
                  </a:cubicBezTo>
                  <a:cubicBezTo>
                    <a:pt x="15807" y="11319"/>
                    <a:pt x="15929" y="11131"/>
                    <a:pt x="16024" y="10967"/>
                  </a:cubicBezTo>
                  <a:cubicBezTo>
                    <a:pt x="16121" y="10807"/>
                    <a:pt x="16197" y="10682"/>
                    <a:pt x="16247" y="10593"/>
                  </a:cubicBezTo>
                  <a:cubicBezTo>
                    <a:pt x="16297" y="10506"/>
                    <a:pt x="16322" y="10460"/>
                    <a:pt x="16323" y="10459"/>
                  </a:cubicBezTo>
                  <a:lnTo>
                    <a:pt x="16323" y="10459"/>
                  </a:lnTo>
                  <a:cubicBezTo>
                    <a:pt x="16322" y="10460"/>
                    <a:pt x="16297" y="10506"/>
                    <a:pt x="16251" y="10598"/>
                  </a:cubicBezTo>
                  <a:cubicBezTo>
                    <a:pt x="16206" y="10686"/>
                    <a:pt x="16134" y="10816"/>
                    <a:pt x="16042" y="10980"/>
                  </a:cubicBezTo>
                  <a:cubicBezTo>
                    <a:pt x="15949" y="11143"/>
                    <a:pt x="15832" y="11336"/>
                    <a:pt x="15693" y="11559"/>
                  </a:cubicBezTo>
                  <a:cubicBezTo>
                    <a:pt x="15617" y="11668"/>
                    <a:pt x="15546" y="11786"/>
                    <a:pt x="15458" y="11903"/>
                  </a:cubicBezTo>
                  <a:cubicBezTo>
                    <a:pt x="15370" y="12021"/>
                    <a:pt x="15278" y="12147"/>
                    <a:pt x="15173" y="12269"/>
                  </a:cubicBezTo>
                  <a:cubicBezTo>
                    <a:pt x="14972" y="12520"/>
                    <a:pt x="14724" y="12768"/>
                    <a:pt x="14447" y="13016"/>
                  </a:cubicBezTo>
                  <a:cubicBezTo>
                    <a:pt x="14299" y="13129"/>
                    <a:pt x="14152" y="13255"/>
                    <a:pt x="13984" y="13356"/>
                  </a:cubicBezTo>
                  <a:cubicBezTo>
                    <a:pt x="13904" y="13406"/>
                    <a:pt x="13825" y="13470"/>
                    <a:pt x="13737" y="13511"/>
                  </a:cubicBezTo>
                  <a:cubicBezTo>
                    <a:pt x="13649" y="13557"/>
                    <a:pt x="13561" y="13608"/>
                    <a:pt x="13468" y="13654"/>
                  </a:cubicBezTo>
                  <a:cubicBezTo>
                    <a:pt x="13102" y="13826"/>
                    <a:pt x="12708" y="13977"/>
                    <a:pt x="12288" y="14053"/>
                  </a:cubicBezTo>
                  <a:cubicBezTo>
                    <a:pt x="12083" y="14107"/>
                    <a:pt x="11864" y="14125"/>
                    <a:pt x="11650" y="14154"/>
                  </a:cubicBezTo>
                  <a:cubicBezTo>
                    <a:pt x="11546" y="14170"/>
                    <a:pt x="11440" y="14166"/>
                    <a:pt x="11331" y="14175"/>
                  </a:cubicBezTo>
                  <a:lnTo>
                    <a:pt x="11008" y="14187"/>
                  </a:lnTo>
                  <a:lnTo>
                    <a:pt x="10684" y="14175"/>
                  </a:lnTo>
                  <a:cubicBezTo>
                    <a:pt x="10575" y="14166"/>
                    <a:pt x="10470" y="14170"/>
                    <a:pt x="10362" y="14154"/>
                  </a:cubicBezTo>
                  <a:cubicBezTo>
                    <a:pt x="10147" y="14125"/>
                    <a:pt x="9933" y="14107"/>
                    <a:pt x="9727" y="14053"/>
                  </a:cubicBezTo>
                  <a:cubicBezTo>
                    <a:pt x="9308" y="13977"/>
                    <a:pt x="8913" y="13826"/>
                    <a:pt x="8548" y="13654"/>
                  </a:cubicBezTo>
                  <a:cubicBezTo>
                    <a:pt x="8455" y="13608"/>
                    <a:pt x="8367" y="13557"/>
                    <a:pt x="8279" y="13511"/>
                  </a:cubicBezTo>
                  <a:cubicBezTo>
                    <a:pt x="8190" y="13470"/>
                    <a:pt x="8111" y="13406"/>
                    <a:pt x="8031" y="13356"/>
                  </a:cubicBezTo>
                  <a:cubicBezTo>
                    <a:pt x="7863" y="13255"/>
                    <a:pt x="7717" y="13129"/>
                    <a:pt x="7570" y="13016"/>
                  </a:cubicBezTo>
                  <a:cubicBezTo>
                    <a:pt x="7292" y="12768"/>
                    <a:pt x="7045" y="12520"/>
                    <a:pt x="6843" y="12269"/>
                  </a:cubicBezTo>
                  <a:cubicBezTo>
                    <a:pt x="6738" y="12147"/>
                    <a:pt x="6646" y="12021"/>
                    <a:pt x="6558" y="11903"/>
                  </a:cubicBezTo>
                  <a:cubicBezTo>
                    <a:pt x="6469" y="11786"/>
                    <a:pt x="6398" y="11668"/>
                    <a:pt x="6322" y="11559"/>
                  </a:cubicBezTo>
                  <a:cubicBezTo>
                    <a:pt x="6184" y="11336"/>
                    <a:pt x="6066" y="11143"/>
                    <a:pt x="5974" y="10980"/>
                  </a:cubicBezTo>
                  <a:cubicBezTo>
                    <a:pt x="5882" y="10816"/>
                    <a:pt x="5810" y="10686"/>
                    <a:pt x="5764" y="10598"/>
                  </a:cubicBezTo>
                  <a:cubicBezTo>
                    <a:pt x="5718" y="10506"/>
                    <a:pt x="5693" y="10460"/>
                    <a:pt x="5692" y="10459"/>
                  </a:cubicBezTo>
                  <a:close/>
                  <a:moveTo>
                    <a:pt x="3006" y="11740"/>
                  </a:moveTo>
                  <a:lnTo>
                    <a:pt x="3006" y="11740"/>
                  </a:lnTo>
                  <a:cubicBezTo>
                    <a:pt x="3006" y="11740"/>
                    <a:pt x="3061" y="11773"/>
                    <a:pt x="3161" y="11836"/>
                  </a:cubicBezTo>
                  <a:cubicBezTo>
                    <a:pt x="3258" y="11903"/>
                    <a:pt x="3396" y="11991"/>
                    <a:pt x="3560" y="12100"/>
                  </a:cubicBezTo>
                  <a:cubicBezTo>
                    <a:pt x="3723" y="12214"/>
                    <a:pt x="3913" y="12340"/>
                    <a:pt x="4118" y="12482"/>
                  </a:cubicBezTo>
                  <a:cubicBezTo>
                    <a:pt x="4320" y="12625"/>
                    <a:pt x="4534" y="12780"/>
                    <a:pt x="4748" y="12932"/>
                  </a:cubicBezTo>
                  <a:cubicBezTo>
                    <a:pt x="4962" y="13087"/>
                    <a:pt x="5176" y="13243"/>
                    <a:pt x="5374" y="13394"/>
                  </a:cubicBezTo>
                  <a:cubicBezTo>
                    <a:pt x="5570" y="13540"/>
                    <a:pt x="5756" y="13683"/>
                    <a:pt x="5911" y="13805"/>
                  </a:cubicBezTo>
                  <a:cubicBezTo>
                    <a:pt x="6070" y="13923"/>
                    <a:pt x="6196" y="14028"/>
                    <a:pt x="6289" y="14099"/>
                  </a:cubicBezTo>
                  <a:cubicBezTo>
                    <a:pt x="6377" y="14175"/>
                    <a:pt x="6427" y="14212"/>
                    <a:pt x="6427" y="14212"/>
                  </a:cubicBezTo>
                  <a:cubicBezTo>
                    <a:pt x="6427" y="14212"/>
                    <a:pt x="6373" y="14179"/>
                    <a:pt x="6276" y="14115"/>
                  </a:cubicBezTo>
                  <a:cubicBezTo>
                    <a:pt x="6180" y="14053"/>
                    <a:pt x="6041" y="13964"/>
                    <a:pt x="5878" y="13851"/>
                  </a:cubicBezTo>
                  <a:cubicBezTo>
                    <a:pt x="5714" y="13738"/>
                    <a:pt x="5520" y="13612"/>
                    <a:pt x="5319" y="13470"/>
                  </a:cubicBezTo>
                  <a:cubicBezTo>
                    <a:pt x="5113" y="13327"/>
                    <a:pt x="4899" y="13175"/>
                    <a:pt x="4685" y="13020"/>
                  </a:cubicBezTo>
                  <a:cubicBezTo>
                    <a:pt x="4471" y="12865"/>
                    <a:pt x="4261" y="12709"/>
                    <a:pt x="4064" y="12563"/>
                  </a:cubicBezTo>
                  <a:cubicBezTo>
                    <a:pt x="3863" y="12412"/>
                    <a:pt x="3681" y="12269"/>
                    <a:pt x="3522" y="12151"/>
                  </a:cubicBezTo>
                  <a:cubicBezTo>
                    <a:pt x="3367" y="12029"/>
                    <a:pt x="3237" y="11924"/>
                    <a:pt x="3148" y="11852"/>
                  </a:cubicBezTo>
                  <a:cubicBezTo>
                    <a:pt x="3057" y="11782"/>
                    <a:pt x="3006" y="11740"/>
                    <a:pt x="3006" y="11740"/>
                  </a:cubicBezTo>
                  <a:close/>
                  <a:moveTo>
                    <a:pt x="17536" y="12739"/>
                  </a:moveTo>
                  <a:cubicBezTo>
                    <a:pt x="17570" y="12759"/>
                    <a:pt x="17603" y="12776"/>
                    <a:pt x="17646" y="12789"/>
                  </a:cubicBezTo>
                  <a:cubicBezTo>
                    <a:pt x="17541" y="12865"/>
                    <a:pt x="17435" y="12945"/>
                    <a:pt x="17330" y="13020"/>
                  </a:cubicBezTo>
                  <a:cubicBezTo>
                    <a:pt x="17117" y="13175"/>
                    <a:pt x="16902" y="13327"/>
                    <a:pt x="16697" y="13470"/>
                  </a:cubicBezTo>
                  <a:cubicBezTo>
                    <a:pt x="16495" y="13612"/>
                    <a:pt x="16302" y="13738"/>
                    <a:pt x="16138" y="13851"/>
                  </a:cubicBezTo>
                  <a:cubicBezTo>
                    <a:pt x="15974" y="13964"/>
                    <a:pt x="15836" y="14053"/>
                    <a:pt x="15739" y="14115"/>
                  </a:cubicBezTo>
                  <a:cubicBezTo>
                    <a:pt x="15643" y="14179"/>
                    <a:pt x="15588" y="14212"/>
                    <a:pt x="15588" y="14212"/>
                  </a:cubicBezTo>
                  <a:cubicBezTo>
                    <a:pt x="15588" y="14212"/>
                    <a:pt x="15639" y="14175"/>
                    <a:pt x="15727" y="14099"/>
                  </a:cubicBezTo>
                  <a:cubicBezTo>
                    <a:pt x="15819" y="14028"/>
                    <a:pt x="15945" y="13923"/>
                    <a:pt x="16105" y="13805"/>
                  </a:cubicBezTo>
                  <a:cubicBezTo>
                    <a:pt x="16260" y="13683"/>
                    <a:pt x="16445" y="13540"/>
                    <a:pt x="16642" y="13394"/>
                  </a:cubicBezTo>
                  <a:cubicBezTo>
                    <a:pt x="16840" y="13243"/>
                    <a:pt x="17053" y="13087"/>
                    <a:pt x="17268" y="12932"/>
                  </a:cubicBezTo>
                  <a:cubicBezTo>
                    <a:pt x="17356" y="12869"/>
                    <a:pt x="17448" y="12806"/>
                    <a:pt x="17536" y="12739"/>
                  </a:cubicBezTo>
                  <a:close/>
                  <a:moveTo>
                    <a:pt x="16840" y="10711"/>
                  </a:moveTo>
                  <a:lnTo>
                    <a:pt x="16840" y="10711"/>
                  </a:lnTo>
                  <a:cubicBezTo>
                    <a:pt x="16840" y="10711"/>
                    <a:pt x="16810" y="10761"/>
                    <a:pt x="16760" y="10862"/>
                  </a:cubicBezTo>
                  <a:cubicBezTo>
                    <a:pt x="16710" y="10959"/>
                    <a:pt x="16642" y="11106"/>
                    <a:pt x="16537" y="11282"/>
                  </a:cubicBezTo>
                  <a:cubicBezTo>
                    <a:pt x="16441" y="11466"/>
                    <a:pt x="16315" y="11681"/>
                    <a:pt x="16164" y="11924"/>
                  </a:cubicBezTo>
                  <a:cubicBezTo>
                    <a:pt x="16084" y="12046"/>
                    <a:pt x="16004" y="12176"/>
                    <a:pt x="15908" y="12306"/>
                  </a:cubicBezTo>
                  <a:cubicBezTo>
                    <a:pt x="15815" y="12441"/>
                    <a:pt x="15714" y="12579"/>
                    <a:pt x="15601" y="12714"/>
                  </a:cubicBezTo>
                  <a:cubicBezTo>
                    <a:pt x="15383" y="12995"/>
                    <a:pt x="15110" y="13272"/>
                    <a:pt x="14803" y="13540"/>
                  </a:cubicBezTo>
                  <a:cubicBezTo>
                    <a:pt x="14639" y="13666"/>
                    <a:pt x="14480" y="13809"/>
                    <a:pt x="14299" y="13923"/>
                  </a:cubicBezTo>
                  <a:cubicBezTo>
                    <a:pt x="14207" y="13977"/>
                    <a:pt x="14119" y="14049"/>
                    <a:pt x="14022" y="14094"/>
                  </a:cubicBezTo>
                  <a:cubicBezTo>
                    <a:pt x="13926" y="14150"/>
                    <a:pt x="13825" y="14200"/>
                    <a:pt x="13728" y="14255"/>
                  </a:cubicBezTo>
                  <a:cubicBezTo>
                    <a:pt x="13552" y="14338"/>
                    <a:pt x="13367" y="14418"/>
                    <a:pt x="13178" y="14485"/>
                  </a:cubicBezTo>
                  <a:cubicBezTo>
                    <a:pt x="13098" y="14431"/>
                    <a:pt x="12985" y="14397"/>
                    <a:pt x="12856" y="14385"/>
                  </a:cubicBezTo>
                  <a:cubicBezTo>
                    <a:pt x="13128" y="14305"/>
                    <a:pt x="13393" y="14200"/>
                    <a:pt x="13644" y="14086"/>
                  </a:cubicBezTo>
                  <a:cubicBezTo>
                    <a:pt x="13741" y="14036"/>
                    <a:pt x="13838" y="13986"/>
                    <a:pt x="13930" y="13935"/>
                  </a:cubicBezTo>
                  <a:cubicBezTo>
                    <a:pt x="13980" y="13914"/>
                    <a:pt x="14026" y="13885"/>
                    <a:pt x="14069" y="13856"/>
                  </a:cubicBezTo>
                  <a:cubicBezTo>
                    <a:pt x="14115" y="13830"/>
                    <a:pt x="14156" y="13801"/>
                    <a:pt x="14203" y="13772"/>
                  </a:cubicBezTo>
                  <a:cubicBezTo>
                    <a:pt x="14383" y="13666"/>
                    <a:pt x="14538" y="13536"/>
                    <a:pt x="14698" y="13419"/>
                  </a:cubicBezTo>
                  <a:cubicBezTo>
                    <a:pt x="15005" y="13162"/>
                    <a:pt x="15282" y="12902"/>
                    <a:pt x="15505" y="12633"/>
                  </a:cubicBezTo>
                  <a:cubicBezTo>
                    <a:pt x="15563" y="12567"/>
                    <a:pt x="15621" y="12503"/>
                    <a:pt x="15672" y="12441"/>
                  </a:cubicBezTo>
                  <a:cubicBezTo>
                    <a:pt x="15727" y="12373"/>
                    <a:pt x="15778" y="12311"/>
                    <a:pt x="15823" y="12247"/>
                  </a:cubicBezTo>
                  <a:cubicBezTo>
                    <a:pt x="15929" y="12121"/>
                    <a:pt x="16012" y="11995"/>
                    <a:pt x="16096" y="11883"/>
                  </a:cubicBezTo>
                  <a:cubicBezTo>
                    <a:pt x="16260" y="11647"/>
                    <a:pt x="16394" y="11437"/>
                    <a:pt x="16503" y="11261"/>
                  </a:cubicBezTo>
                  <a:cubicBezTo>
                    <a:pt x="16613" y="11089"/>
                    <a:pt x="16697" y="10951"/>
                    <a:pt x="16751" y="10854"/>
                  </a:cubicBezTo>
                  <a:cubicBezTo>
                    <a:pt x="16805" y="10761"/>
                    <a:pt x="16840" y="10711"/>
                    <a:pt x="16840" y="10711"/>
                  </a:cubicBezTo>
                  <a:close/>
                  <a:moveTo>
                    <a:pt x="2699" y="12164"/>
                  </a:moveTo>
                  <a:cubicBezTo>
                    <a:pt x="2699" y="12164"/>
                    <a:pt x="2708" y="12197"/>
                    <a:pt x="2720" y="12260"/>
                  </a:cubicBezTo>
                  <a:cubicBezTo>
                    <a:pt x="2733" y="12327"/>
                    <a:pt x="2749" y="12416"/>
                    <a:pt x="2770" y="12528"/>
                  </a:cubicBezTo>
                  <a:cubicBezTo>
                    <a:pt x="2809" y="12747"/>
                    <a:pt x="2846" y="13041"/>
                    <a:pt x="2880" y="13335"/>
                  </a:cubicBezTo>
                  <a:cubicBezTo>
                    <a:pt x="2909" y="13629"/>
                    <a:pt x="2931" y="13927"/>
                    <a:pt x="2943" y="14150"/>
                  </a:cubicBezTo>
                  <a:cubicBezTo>
                    <a:pt x="2947" y="14259"/>
                    <a:pt x="2947" y="14355"/>
                    <a:pt x="2951" y="14418"/>
                  </a:cubicBezTo>
                  <a:lnTo>
                    <a:pt x="2951" y="14523"/>
                  </a:lnTo>
                  <a:cubicBezTo>
                    <a:pt x="2951" y="14523"/>
                    <a:pt x="2943" y="14485"/>
                    <a:pt x="2931" y="14422"/>
                  </a:cubicBezTo>
                  <a:cubicBezTo>
                    <a:pt x="2917" y="14355"/>
                    <a:pt x="2896" y="14267"/>
                    <a:pt x="2880" y="14158"/>
                  </a:cubicBezTo>
                  <a:cubicBezTo>
                    <a:pt x="2842" y="13935"/>
                    <a:pt x="2805" y="13641"/>
                    <a:pt x="2770" y="13348"/>
                  </a:cubicBezTo>
                  <a:cubicBezTo>
                    <a:pt x="2741" y="13053"/>
                    <a:pt x="2720" y="12755"/>
                    <a:pt x="2708" y="12533"/>
                  </a:cubicBezTo>
                  <a:cubicBezTo>
                    <a:pt x="2704" y="12424"/>
                    <a:pt x="2704" y="12327"/>
                    <a:pt x="2699" y="12264"/>
                  </a:cubicBezTo>
                  <a:lnTo>
                    <a:pt x="2699" y="12164"/>
                  </a:lnTo>
                  <a:close/>
                  <a:moveTo>
                    <a:pt x="7167" y="14674"/>
                  </a:moveTo>
                  <a:lnTo>
                    <a:pt x="7167" y="14674"/>
                  </a:lnTo>
                  <a:cubicBezTo>
                    <a:pt x="7171" y="14674"/>
                    <a:pt x="7171" y="14687"/>
                    <a:pt x="7175" y="14704"/>
                  </a:cubicBezTo>
                  <a:lnTo>
                    <a:pt x="7167" y="14704"/>
                  </a:lnTo>
                  <a:cubicBezTo>
                    <a:pt x="7167" y="14687"/>
                    <a:pt x="7171" y="14674"/>
                    <a:pt x="7167" y="14674"/>
                  </a:cubicBezTo>
                  <a:close/>
                  <a:moveTo>
                    <a:pt x="14862" y="14674"/>
                  </a:moveTo>
                  <a:cubicBezTo>
                    <a:pt x="14866" y="14674"/>
                    <a:pt x="14866" y="14687"/>
                    <a:pt x="14871" y="14708"/>
                  </a:cubicBezTo>
                  <a:cubicBezTo>
                    <a:pt x="14871" y="14708"/>
                    <a:pt x="14866" y="14712"/>
                    <a:pt x="14866" y="14716"/>
                  </a:cubicBezTo>
                  <a:cubicBezTo>
                    <a:pt x="14862" y="14691"/>
                    <a:pt x="14866" y="14674"/>
                    <a:pt x="14862" y="14674"/>
                  </a:cubicBezTo>
                  <a:close/>
                  <a:moveTo>
                    <a:pt x="5176" y="10711"/>
                  </a:moveTo>
                  <a:cubicBezTo>
                    <a:pt x="5177" y="10711"/>
                    <a:pt x="5210" y="10761"/>
                    <a:pt x="5264" y="10854"/>
                  </a:cubicBezTo>
                  <a:cubicBezTo>
                    <a:pt x="5319" y="10951"/>
                    <a:pt x="5403" y="11089"/>
                    <a:pt x="5512" y="11261"/>
                  </a:cubicBezTo>
                  <a:cubicBezTo>
                    <a:pt x="5621" y="11437"/>
                    <a:pt x="5756" y="11647"/>
                    <a:pt x="5919" y="11883"/>
                  </a:cubicBezTo>
                  <a:cubicBezTo>
                    <a:pt x="6004" y="11995"/>
                    <a:pt x="6087" y="12121"/>
                    <a:pt x="6192" y="12247"/>
                  </a:cubicBezTo>
                  <a:cubicBezTo>
                    <a:pt x="6239" y="12311"/>
                    <a:pt x="6289" y="12373"/>
                    <a:pt x="6343" y="12441"/>
                  </a:cubicBezTo>
                  <a:cubicBezTo>
                    <a:pt x="6394" y="12503"/>
                    <a:pt x="6452" y="12567"/>
                    <a:pt x="6512" y="12633"/>
                  </a:cubicBezTo>
                  <a:cubicBezTo>
                    <a:pt x="6734" y="12902"/>
                    <a:pt x="7011" y="13162"/>
                    <a:pt x="7314" y="13419"/>
                  </a:cubicBezTo>
                  <a:cubicBezTo>
                    <a:pt x="7477" y="13536"/>
                    <a:pt x="7632" y="13671"/>
                    <a:pt x="7812" y="13772"/>
                  </a:cubicBezTo>
                  <a:cubicBezTo>
                    <a:pt x="7859" y="13801"/>
                    <a:pt x="7901" y="13830"/>
                    <a:pt x="7947" y="13856"/>
                  </a:cubicBezTo>
                  <a:cubicBezTo>
                    <a:pt x="7989" y="13885"/>
                    <a:pt x="8035" y="13914"/>
                    <a:pt x="8085" y="13935"/>
                  </a:cubicBezTo>
                  <a:cubicBezTo>
                    <a:pt x="8178" y="13986"/>
                    <a:pt x="8275" y="14036"/>
                    <a:pt x="8372" y="14086"/>
                  </a:cubicBezTo>
                  <a:cubicBezTo>
                    <a:pt x="8766" y="14263"/>
                    <a:pt x="9186" y="14418"/>
                    <a:pt x="9635" y="14497"/>
                  </a:cubicBezTo>
                  <a:cubicBezTo>
                    <a:pt x="9682" y="14510"/>
                    <a:pt x="9727" y="14519"/>
                    <a:pt x="9773" y="14528"/>
                  </a:cubicBezTo>
                  <a:cubicBezTo>
                    <a:pt x="9732" y="14569"/>
                    <a:pt x="9707" y="14615"/>
                    <a:pt x="9707" y="14666"/>
                  </a:cubicBezTo>
                  <a:lnTo>
                    <a:pt x="9707" y="14729"/>
                  </a:lnTo>
                  <a:cubicBezTo>
                    <a:pt x="9668" y="14720"/>
                    <a:pt x="9631" y="14712"/>
                    <a:pt x="9593" y="14704"/>
                  </a:cubicBezTo>
                  <a:cubicBezTo>
                    <a:pt x="9542" y="14691"/>
                    <a:pt x="9496" y="14683"/>
                    <a:pt x="9446" y="14670"/>
                  </a:cubicBezTo>
                  <a:lnTo>
                    <a:pt x="9446" y="14666"/>
                  </a:lnTo>
                  <a:cubicBezTo>
                    <a:pt x="9446" y="14510"/>
                    <a:pt x="9219" y="14380"/>
                    <a:pt x="8938" y="14380"/>
                  </a:cubicBezTo>
                  <a:cubicBezTo>
                    <a:pt x="8841" y="14380"/>
                    <a:pt x="8749" y="14397"/>
                    <a:pt x="8674" y="14422"/>
                  </a:cubicBezTo>
                  <a:cubicBezTo>
                    <a:pt x="8543" y="14367"/>
                    <a:pt x="8413" y="14313"/>
                    <a:pt x="8287" y="14255"/>
                  </a:cubicBezTo>
                  <a:cubicBezTo>
                    <a:pt x="8190" y="14200"/>
                    <a:pt x="8089" y="14150"/>
                    <a:pt x="7994" y="14094"/>
                  </a:cubicBezTo>
                  <a:cubicBezTo>
                    <a:pt x="7897" y="14049"/>
                    <a:pt x="7808" y="13977"/>
                    <a:pt x="7717" y="13923"/>
                  </a:cubicBezTo>
                  <a:cubicBezTo>
                    <a:pt x="7535" y="13805"/>
                    <a:pt x="7376" y="13666"/>
                    <a:pt x="7213" y="13540"/>
                  </a:cubicBezTo>
                  <a:cubicBezTo>
                    <a:pt x="6906" y="13272"/>
                    <a:pt x="6633" y="12995"/>
                    <a:pt x="6415" y="12714"/>
                  </a:cubicBezTo>
                  <a:cubicBezTo>
                    <a:pt x="6301" y="12579"/>
                    <a:pt x="6200" y="12441"/>
                    <a:pt x="6109" y="12306"/>
                  </a:cubicBezTo>
                  <a:cubicBezTo>
                    <a:pt x="6012" y="12176"/>
                    <a:pt x="5932" y="12046"/>
                    <a:pt x="5853" y="11924"/>
                  </a:cubicBezTo>
                  <a:cubicBezTo>
                    <a:pt x="5701" y="11681"/>
                    <a:pt x="5575" y="11466"/>
                    <a:pt x="5479" y="11282"/>
                  </a:cubicBezTo>
                  <a:cubicBezTo>
                    <a:pt x="5374" y="11106"/>
                    <a:pt x="5306" y="10959"/>
                    <a:pt x="5256" y="10862"/>
                  </a:cubicBezTo>
                  <a:cubicBezTo>
                    <a:pt x="5206" y="10761"/>
                    <a:pt x="5177" y="10711"/>
                    <a:pt x="5176" y="10711"/>
                  </a:cubicBezTo>
                  <a:close/>
                  <a:moveTo>
                    <a:pt x="12368" y="14502"/>
                  </a:moveTo>
                  <a:lnTo>
                    <a:pt x="12368" y="14502"/>
                  </a:lnTo>
                  <a:cubicBezTo>
                    <a:pt x="12309" y="14548"/>
                    <a:pt x="12271" y="14607"/>
                    <a:pt x="12271" y="14666"/>
                  </a:cubicBezTo>
                  <a:lnTo>
                    <a:pt x="12271" y="14733"/>
                  </a:lnTo>
                  <a:cubicBezTo>
                    <a:pt x="12187" y="14749"/>
                    <a:pt x="12100" y="14762"/>
                    <a:pt x="12011" y="14774"/>
                  </a:cubicBezTo>
                  <a:lnTo>
                    <a:pt x="12011" y="14666"/>
                  </a:lnTo>
                  <a:cubicBezTo>
                    <a:pt x="12011" y="14632"/>
                    <a:pt x="11999" y="14598"/>
                    <a:pt x="11978" y="14569"/>
                  </a:cubicBezTo>
                  <a:cubicBezTo>
                    <a:pt x="12112" y="14553"/>
                    <a:pt x="12242" y="14536"/>
                    <a:pt x="12368" y="14502"/>
                  </a:cubicBezTo>
                  <a:close/>
                  <a:moveTo>
                    <a:pt x="15349" y="14489"/>
                  </a:moveTo>
                  <a:cubicBezTo>
                    <a:pt x="15596" y="14489"/>
                    <a:pt x="15752" y="14594"/>
                    <a:pt x="15752" y="14666"/>
                  </a:cubicBezTo>
                  <a:cubicBezTo>
                    <a:pt x="15752" y="14708"/>
                    <a:pt x="15706" y="14754"/>
                    <a:pt x="15630" y="14788"/>
                  </a:cubicBezTo>
                  <a:cubicBezTo>
                    <a:pt x="15466" y="14658"/>
                    <a:pt x="15319" y="14561"/>
                    <a:pt x="15160" y="14561"/>
                  </a:cubicBezTo>
                  <a:cubicBezTo>
                    <a:pt x="15092" y="14561"/>
                    <a:pt x="15026" y="14582"/>
                    <a:pt x="14972" y="14619"/>
                  </a:cubicBezTo>
                  <a:cubicBezTo>
                    <a:pt x="15017" y="14557"/>
                    <a:pt x="15156" y="14489"/>
                    <a:pt x="15349" y="14489"/>
                  </a:cubicBezTo>
                  <a:close/>
                  <a:moveTo>
                    <a:pt x="7653" y="14489"/>
                  </a:moveTo>
                  <a:cubicBezTo>
                    <a:pt x="7901" y="14489"/>
                    <a:pt x="8056" y="14594"/>
                    <a:pt x="8056" y="14666"/>
                  </a:cubicBezTo>
                  <a:cubicBezTo>
                    <a:pt x="8056" y="14720"/>
                    <a:pt x="7977" y="14788"/>
                    <a:pt x="7838" y="14821"/>
                  </a:cubicBezTo>
                  <a:cubicBezTo>
                    <a:pt x="7767" y="14699"/>
                    <a:pt x="7657" y="14623"/>
                    <a:pt x="7544" y="14615"/>
                  </a:cubicBezTo>
                  <a:lnTo>
                    <a:pt x="7527" y="14615"/>
                  </a:lnTo>
                  <a:cubicBezTo>
                    <a:pt x="7469" y="14615"/>
                    <a:pt x="7368" y="14640"/>
                    <a:pt x="7254" y="14674"/>
                  </a:cubicBezTo>
                  <a:cubicBezTo>
                    <a:pt x="7254" y="14674"/>
                    <a:pt x="7250" y="14670"/>
                    <a:pt x="7250" y="14666"/>
                  </a:cubicBezTo>
                  <a:cubicBezTo>
                    <a:pt x="7250" y="14594"/>
                    <a:pt x="7409" y="14489"/>
                    <a:pt x="7653" y="14489"/>
                  </a:cubicBezTo>
                  <a:close/>
                  <a:moveTo>
                    <a:pt x="5088" y="14489"/>
                  </a:moveTo>
                  <a:cubicBezTo>
                    <a:pt x="5109" y="14489"/>
                    <a:pt x="5130" y="14493"/>
                    <a:pt x="5147" y="14493"/>
                  </a:cubicBezTo>
                  <a:cubicBezTo>
                    <a:pt x="5122" y="14523"/>
                    <a:pt x="5092" y="14561"/>
                    <a:pt x="5067" y="14603"/>
                  </a:cubicBezTo>
                  <a:cubicBezTo>
                    <a:pt x="5033" y="14662"/>
                    <a:pt x="4983" y="14737"/>
                    <a:pt x="4921" y="14830"/>
                  </a:cubicBezTo>
                  <a:cubicBezTo>
                    <a:pt x="4773" y="14796"/>
                    <a:pt x="4685" y="14720"/>
                    <a:pt x="4685" y="14666"/>
                  </a:cubicBezTo>
                  <a:cubicBezTo>
                    <a:pt x="4685" y="14594"/>
                    <a:pt x="4845" y="14489"/>
                    <a:pt x="5088" y="14489"/>
                  </a:cubicBezTo>
                  <a:close/>
                  <a:moveTo>
                    <a:pt x="2427" y="11475"/>
                  </a:moveTo>
                  <a:cubicBezTo>
                    <a:pt x="2427" y="11475"/>
                    <a:pt x="2439" y="11525"/>
                    <a:pt x="2456" y="11618"/>
                  </a:cubicBezTo>
                  <a:cubicBezTo>
                    <a:pt x="2468" y="11710"/>
                    <a:pt x="2493" y="11840"/>
                    <a:pt x="2514" y="11995"/>
                  </a:cubicBezTo>
                  <a:cubicBezTo>
                    <a:pt x="2536" y="12155"/>
                    <a:pt x="2565" y="12340"/>
                    <a:pt x="2590" y="12533"/>
                  </a:cubicBezTo>
                  <a:cubicBezTo>
                    <a:pt x="2615" y="12730"/>
                    <a:pt x="2636" y="12945"/>
                    <a:pt x="2661" y="13154"/>
                  </a:cubicBezTo>
                  <a:cubicBezTo>
                    <a:pt x="2683" y="13364"/>
                    <a:pt x="2704" y="13574"/>
                    <a:pt x="2720" y="13772"/>
                  </a:cubicBezTo>
                  <a:cubicBezTo>
                    <a:pt x="2737" y="13968"/>
                    <a:pt x="2749" y="14158"/>
                    <a:pt x="2758" y="14313"/>
                  </a:cubicBezTo>
                  <a:cubicBezTo>
                    <a:pt x="2770" y="14472"/>
                    <a:pt x="2774" y="14607"/>
                    <a:pt x="2779" y="14699"/>
                  </a:cubicBezTo>
                  <a:cubicBezTo>
                    <a:pt x="2783" y="14792"/>
                    <a:pt x="2787" y="14846"/>
                    <a:pt x="2787" y="14846"/>
                  </a:cubicBezTo>
                  <a:cubicBezTo>
                    <a:pt x="2787" y="14846"/>
                    <a:pt x="2774" y="14792"/>
                    <a:pt x="2758" y="14699"/>
                  </a:cubicBezTo>
                  <a:cubicBezTo>
                    <a:pt x="2745" y="14607"/>
                    <a:pt x="2720" y="14477"/>
                    <a:pt x="2699" y="14321"/>
                  </a:cubicBezTo>
                  <a:cubicBezTo>
                    <a:pt x="2679" y="14162"/>
                    <a:pt x="2648" y="13981"/>
                    <a:pt x="2623" y="13784"/>
                  </a:cubicBezTo>
                  <a:cubicBezTo>
                    <a:pt x="2598" y="13586"/>
                    <a:pt x="2578" y="13377"/>
                    <a:pt x="2553" y="13162"/>
                  </a:cubicBezTo>
                  <a:cubicBezTo>
                    <a:pt x="2531" y="12953"/>
                    <a:pt x="2510" y="12743"/>
                    <a:pt x="2493" y="12546"/>
                  </a:cubicBezTo>
                  <a:cubicBezTo>
                    <a:pt x="2477" y="12348"/>
                    <a:pt x="2464" y="12164"/>
                    <a:pt x="2456" y="12004"/>
                  </a:cubicBezTo>
                  <a:cubicBezTo>
                    <a:pt x="2443" y="11844"/>
                    <a:pt x="2439" y="11710"/>
                    <a:pt x="2435" y="11618"/>
                  </a:cubicBezTo>
                  <a:cubicBezTo>
                    <a:pt x="2431" y="11525"/>
                    <a:pt x="2427" y="11475"/>
                    <a:pt x="2427" y="11475"/>
                  </a:cubicBezTo>
                  <a:close/>
                  <a:moveTo>
                    <a:pt x="6373" y="14489"/>
                  </a:moveTo>
                  <a:cubicBezTo>
                    <a:pt x="6616" y="14489"/>
                    <a:pt x="6772" y="14594"/>
                    <a:pt x="6772" y="14666"/>
                  </a:cubicBezTo>
                  <a:cubicBezTo>
                    <a:pt x="6772" y="14741"/>
                    <a:pt x="6616" y="14846"/>
                    <a:pt x="6373" y="14846"/>
                  </a:cubicBezTo>
                  <a:cubicBezTo>
                    <a:pt x="6125" y="14846"/>
                    <a:pt x="5969" y="14741"/>
                    <a:pt x="5969" y="14666"/>
                  </a:cubicBezTo>
                  <a:cubicBezTo>
                    <a:pt x="5969" y="14594"/>
                    <a:pt x="6125" y="14489"/>
                    <a:pt x="6373" y="14489"/>
                  </a:cubicBezTo>
                  <a:close/>
                  <a:moveTo>
                    <a:pt x="8938" y="14489"/>
                  </a:moveTo>
                  <a:cubicBezTo>
                    <a:pt x="9182" y="14489"/>
                    <a:pt x="9337" y="14594"/>
                    <a:pt x="9337" y="14666"/>
                  </a:cubicBezTo>
                  <a:cubicBezTo>
                    <a:pt x="9337" y="14741"/>
                    <a:pt x="9182" y="14846"/>
                    <a:pt x="8938" y="14846"/>
                  </a:cubicBezTo>
                  <a:cubicBezTo>
                    <a:pt x="8690" y="14846"/>
                    <a:pt x="8535" y="14741"/>
                    <a:pt x="8535" y="14666"/>
                  </a:cubicBezTo>
                  <a:cubicBezTo>
                    <a:pt x="8535" y="14594"/>
                    <a:pt x="8690" y="14489"/>
                    <a:pt x="8938" y="14489"/>
                  </a:cubicBezTo>
                  <a:close/>
                  <a:moveTo>
                    <a:pt x="10219" y="14489"/>
                  </a:moveTo>
                  <a:cubicBezTo>
                    <a:pt x="10466" y="14489"/>
                    <a:pt x="10622" y="14594"/>
                    <a:pt x="10622" y="14666"/>
                  </a:cubicBezTo>
                  <a:cubicBezTo>
                    <a:pt x="10622" y="14741"/>
                    <a:pt x="10466" y="14846"/>
                    <a:pt x="10219" y="14846"/>
                  </a:cubicBezTo>
                  <a:cubicBezTo>
                    <a:pt x="9975" y="14846"/>
                    <a:pt x="9816" y="14741"/>
                    <a:pt x="9816" y="14666"/>
                  </a:cubicBezTo>
                  <a:cubicBezTo>
                    <a:pt x="9816" y="14594"/>
                    <a:pt x="9975" y="14489"/>
                    <a:pt x="10219" y="14489"/>
                  </a:cubicBezTo>
                  <a:close/>
                  <a:moveTo>
                    <a:pt x="11503" y="14489"/>
                  </a:moveTo>
                  <a:cubicBezTo>
                    <a:pt x="11747" y="14489"/>
                    <a:pt x="11902" y="14594"/>
                    <a:pt x="11902" y="14666"/>
                  </a:cubicBezTo>
                  <a:cubicBezTo>
                    <a:pt x="11902" y="14741"/>
                    <a:pt x="11747" y="14846"/>
                    <a:pt x="11503" y="14846"/>
                  </a:cubicBezTo>
                  <a:cubicBezTo>
                    <a:pt x="11255" y="14846"/>
                    <a:pt x="11100" y="14741"/>
                    <a:pt x="11100" y="14666"/>
                  </a:cubicBezTo>
                  <a:cubicBezTo>
                    <a:pt x="11100" y="14594"/>
                    <a:pt x="11255" y="14489"/>
                    <a:pt x="11503" y="14489"/>
                  </a:cubicBezTo>
                  <a:close/>
                  <a:moveTo>
                    <a:pt x="12784" y="14489"/>
                  </a:moveTo>
                  <a:cubicBezTo>
                    <a:pt x="13032" y="14489"/>
                    <a:pt x="13187" y="14594"/>
                    <a:pt x="13187" y="14666"/>
                  </a:cubicBezTo>
                  <a:cubicBezTo>
                    <a:pt x="13187" y="14741"/>
                    <a:pt x="13032" y="14846"/>
                    <a:pt x="12784" y="14846"/>
                  </a:cubicBezTo>
                  <a:cubicBezTo>
                    <a:pt x="12540" y="14846"/>
                    <a:pt x="12381" y="14741"/>
                    <a:pt x="12381" y="14666"/>
                  </a:cubicBezTo>
                  <a:cubicBezTo>
                    <a:pt x="12381" y="14594"/>
                    <a:pt x="12540" y="14489"/>
                    <a:pt x="12784" y="14489"/>
                  </a:cubicBezTo>
                  <a:close/>
                  <a:moveTo>
                    <a:pt x="14069" y="14489"/>
                  </a:moveTo>
                  <a:cubicBezTo>
                    <a:pt x="14312" y="14489"/>
                    <a:pt x="14468" y="14594"/>
                    <a:pt x="14468" y="14666"/>
                  </a:cubicBezTo>
                  <a:cubicBezTo>
                    <a:pt x="14468" y="14741"/>
                    <a:pt x="14312" y="14846"/>
                    <a:pt x="14069" y="14846"/>
                  </a:cubicBezTo>
                  <a:cubicBezTo>
                    <a:pt x="13821" y="14846"/>
                    <a:pt x="13666" y="14741"/>
                    <a:pt x="13666" y="14666"/>
                  </a:cubicBezTo>
                  <a:cubicBezTo>
                    <a:pt x="13666" y="14594"/>
                    <a:pt x="13821" y="14489"/>
                    <a:pt x="14069" y="14489"/>
                  </a:cubicBezTo>
                  <a:close/>
                  <a:moveTo>
                    <a:pt x="16634" y="14489"/>
                  </a:moveTo>
                  <a:cubicBezTo>
                    <a:pt x="16877" y="14489"/>
                    <a:pt x="17032" y="14594"/>
                    <a:pt x="17032" y="14666"/>
                  </a:cubicBezTo>
                  <a:cubicBezTo>
                    <a:pt x="17032" y="14741"/>
                    <a:pt x="16877" y="14846"/>
                    <a:pt x="16634" y="14846"/>
                  </a:cubicBezTo>
                  <a:cubicBezTo>
                    <a:pt x="16386" y="14846"/>
                    <a:pt x="16231" y="14741"/>
                    <a:pt x="16231" y="14666"/>
                  </a:cubicBezTo>
                  <a:cubicBezTo>
                    <a:pt x="16231" y="14594"/>
                    <a:pt x="16386" y="14489"/>
                    <a:pt x="16634" y="14489"/>
                  </a:cubicBezTo>
                  <a:close/>
                  <a:moveTo>
                    <a:pt x="10722" y="14623"/>
                  </a:moveTo>
                  <a:lnTo>
                    <a:pt x="10995" y="14636"/>
                  </a:lnTo>
                  <a:cubicBezTo>
                    <a:pt x="10995" y="14644"/>
                    <a:pt x="10991" y="14658"/>
                    <a:pt x="10991" y="14666"/>
                  </a:cubicBezTo>
                  <a:lnTo>
                    <a:pt x="10991" y="14850"/>
                  </a:lnTo>
                  <a:lnTo>
                    <a:pt x="10730" y="14838"/>
                  </a:lnTo>
                  <a:lnTo>
                    <a:pt x="10730" y="14666"/>
                  </a:lnTo>
                  <a:cubicBezTo>
                    <a:pt x="10730" y="14654"/>
                    <a:pt x="10726" y="14640"/>
                    <a:pt x="10722" y="14623"/>
                  </a:cubicBezTo>
                  <a:close/>
                  <a:moveTo>
                    <a:pt x="15835" y="14683"/>
                  </a:moveTo>
                  <a:cubicBezTo>
                    <a:pt x="15836" y="14692"/>
                    <a:pt x="15837" y="14708"/>
                    <a:pt x="15832" y="14729"/>
                  </a:cubicBezTo>
                  <a:cubicBezTo>
                    <a:pt x="15823" y="14762"/>
                    <a:pt x="15798" y="14809"/>
                    <a:pt x="15752" y="14846"/>
                  </a:cubicBezTo>
                  <a:cubicBezTo>
                    <a:pt x="15743" y="14855"/>
                    <a:pt x="15735" y="14859"/>
                    <a:pt x="15727" y="14867"/>
                  </a:cubicBezTo>
                  <a:cubicBezTo>
                    <a:pt x="15718" y="14859"/>
                    <a:pt x="15706" y="14850"/>
                    <a:pt x="15697" y="14842"/>
                  </a:cubicBezTo>
                  <a:cubicBezTo>
                    <a:pt x="15710" y="14838"/>
                    <a:pt x="15722" y="14830"/>
                    <a:pt x="15735" y="14821"/>
                  </a:cubicBezTo>
                  <a:cubicBezTo>
                    <a:pt x="15782" y="14792"/>
                    <a:pt x="15811" y="14754"/>
                    <a:pt x="15823" y="14724"/>
                  </a:cubicBezTo>
                  <a:cubicBezTo>
                    <a:pt x="15831" y="14707"/>
                    <a:pt x="15834" y="14692"/>
                    <a:pt x="15835" y="14683"/>
                  </a:cubicBezTo>
                  <a:close/>
                  <a:moveTo>
                    <a:pt x="4601" y="14674"/>
                  </a:moveTo>
                  <a:lnTo>
                    <a:pt x="4601" y="14674"/>
                  </a:lnTo>
                  <a:cubicBezTo>
                    <a:pt x="4605" y="14674"/>
                    <a:pt x="4605" y="14695"/>
                    <a:pt x="4618" y="14724"/>
                  </a:cubicBezTo>
                  <a:cubicBezTo>
                    <a:pt x="4630" y="14754"/>
                    <a:pt x="4660" y="14792"/>
                    <a:pt x="4702" y="14821"/>
                  </a:cubicBezTo>
                  <a:cubicBezTo>
                    <a:pt x="4748" y="14855"/>
                    <a:pt x="4807" y="14875"/>
                    <a:pt x="4874" y="14892"/>
                  </a:cubicBezTo>
                  <a:cubicBezTo>
                    <a:pt x="4865" y="14909"/>
                    <a:pt x="4857" y="14922"/>
                    <a:pt x="4845" y="14935"/>
                  </a:cubicBezTo>
                  <a:cubicBezTo>
                    <a:pt x="4781" y="14914"/>
                    <a:pt x="4727" y="14880"/>
                    <a:pt x="4685" y="14846"/>
                  </a:cubicBezTo>
                  <a:cubicBezTo>
                    <a:pt x="4638" y="14809"/>
                    <a:pt x="4613" y="14762"/>
                    <a:pt x="4605" y="14729"/>
                  </a:cubicBezTo>
                  <a:cubicBezTo>
                    <a:pt x="4597" y="14695"/>
                    <a:pt x="4605" y="14674"/>
                    <a:pt x="4601" y="14674"/>
                  </a:cubicBezTo>
                  <a:close/>
                  <a:moveTo>
                    <a:pt x="8140" y="14674"/>
                  </a:moveTo>
                  <a:lnTo>
                    <a:pt x="8140" y="14674"/>
                  </a:lnTo>
                  <a:cubicBezTo>
                    <a:pt x="8136" y="14674"/>
                    <a:pt x="8145" y="14695"/>
                    <a:pt x="8136" y="14729"/>
                  </a:cubicBezTo>
                  <a:cubicBezTo>
                    <a:pt x="8128" y="14762"/>
                    <a:pt x="8103" y="14809"/>
                    <a:pt x="8056" y="14846"/>
                  </a:cubicBezTo>
                  <a:cubicBezTo>
                    <a:pt x="8014" y="14880"/>
                    <a:pt x="7955" y="14914"/>
                    <a:pt x="7893" y="14935"/>
                  </a:cubicBezTo>
                  <a:cubicBezTo>
                    <a:pt x="7888" y="14931"/>
                    <a:pt x="7888" y="14922"/>
                    <a:pt x="7884" y="14914"/>
                  </a:cubicBezTo>
                  <a:cubicBezTo>
                    <a:pt x="7884" y="14909"/>
                    <a:pt x="7880" y="14900"/>
                    <a:pt x="7876" y="14892"/>
                  </a:cubicBezTo>
                  <a:cubicBezTo>
                    <a:pt x="7938" y="14875"/>
                    <a:pt x="7994" y="14850"/>
                    <a:pt x="8039" y="14821"/>
                  </a:cubicBezTo>
                  <a:cubicBezTo>
                    <a:pt x="8081" y="14792"/>
                    <a:pt x="8115" y="14754"/>
                    <a:pt x="8124" y="14724"/>
                  </a:cubicBezTo>
                  <a:cubicBezTo>
                    <a:pt x="8140" y="14695"/>
                    <a:pt x="8136" y="14674"/>
                    <a:pt x="8140" y="14674"/>
                  </a:cubicBezTo>
                  <a:close/>
                  <a:moveTo>
                    <a:pt x="6855" y="14674"/>
                  </a:moveTo>
                  <a:cubicBezTo>
                    <a:pt x="6855" y="14674"/>
                    <a:pt x="6860" y="14695"/>
                    <a:pt x="6851" y="14729"/>
                  </a:cubicBezTo>
                  <a:cubicBezTo>
                    <a:pt x="6843" y="14762"/>
                    <a:pt x="6822" y="14809"/>
                    <a:pt x="6776" y="14846"/>
                  </a:cubicBezTo>
                  <a:cubicBezTo>
                    <a:pt x="6729" y="14884"/>
                    <a:pt x="6667" y="14918"/>
                    <a:pt x="6599" y="14939"/>
                  </a:cubicBezTo>
                  <a:cubicBezTo>
                    <a:pt x="6528" y="14964"/>
                    <a:pt x="6448" y="14972"/>
                    <a:pt x="6373" y="14976"/>
                  </a:cubicBezTo>
                  <a:cubicBezTo>
                    <a:pt x="6293" y="14972"/>
                    <a:pt x="6213" y="14964"/>
                    <a:pt x="6146" y="14939"/>
                  </a:cubicBezTo>
                  <a:cubicBezTo>
                    <a:pt x="6074" y="14918"/>
                    <a:pt x="6012" y="14884"/>
                    <a:pt x="5965" y="14846"/>
                  </a:cubicBezTo>
                  <a:cubicBezTo>
                    <a:pt x="5919" y="14809"/>
                    <a:pt x="5898" y="14762"/>
                    <a:pt x="5890" y="14729"/>
                  </a:cubicBezTo>
                  <a:cubicBezTo>
                    <a:pt x="5882" y="14695"/>
                    <a:pt x="5886" y="14674"/>
                    <a:pt x="5886" y="14674"/>
                  </a:cubicBezTo>
                  <a:lnTo>
                    <a:pt x="5886" y="14674"/>
                  </a:lnTo>
                  <a:cubicBezTo>
                    <a:pt x="5886" y="14674"/>
                    <a:pt x="5886" y="14695"/>
                    <a:pt x="5898" y="14724"/>
                  </a:cubicBezTo>
                  <a:cubicBezTo>
                    <a:pt x="5911" y="14754"/>
                    <a:pt x="5940" y="14792"/>
                    <a:pt x="5987" y="14821"/>
                  </a:cubicBezTo>
                  <a:cubicBezTo>
                    <a:pt x="6074" y="14884"/>
                    <a:pt x="6225" y="14922"/>
                    <a:pt x="6373" y="14922"/>
                  </a:cubicBezTo>
                  <a:cubicBezTo>
                    <a:pt x="6516" y="14922"/>
                    <a:pt x="6667" y="14884"/>
                    <a:pt x="6754" y="14821"/>
                  </a:cubicBezTo>
                  <a:cubicBezTo>
                    <a:pt x="6801" y="14792"/>
                    <a:pt x="6830" y="14754"/>
                    <a:pt x="6843" y="14724"/>
                  </a:cubicBezTo>
                  <a:cubicBezTo>
                    <a:pt x="6855" y="14695"/>
                    <a:pt x="6855" y="14674"/>
                    <a:pt x="6855" y="14674"/>
                  </a:cubicBezTo>
                  <a:close/>
                  <a:moveTo>
                    <a:pt x="8451" y="14674"/>
                  </a:moveTo>
                  <a:cubicBezTo>
                    <a:pt x="8451" y="14674"/>
                    <a:pt x="8451" y="14695"/>
                    <a:pt x="8463" y="14724"/>
                  </a:cubicBezTo>
                  <a:cubicBezTo>
                    <a:pt x="8476" y="14754"/>
                    <a:pt x="8506" y="14792"/>
                    <a:pt x="8552" y="14821"/>
                  </a:cubicBezTo>
                  <a:cubicBezTo>
                    <a:pt x="8640" y="14884"/>
                    <a:pt x="8791" y="14922"/>
                    <a:pt x="8938" y="14922"/>
                  </a:cubicBezTo>
                  <a:cubicBezTo>
                    <a:pt x="9081" y="14922"/>
                    <a:pt x="9232" y="14884"/>
                    <a:pt x="9320" y="14821"/>
                  </a:cubicBezTo>
                  <a:cubicBezTo>
                    <a:pt x="9366" y="14792"/>
                    <a:pt x="9395" y="14754"/>
                    <a:pt x="9408" y="14724"/>
                  </a:cubicBezTo>
                  <a:cubicBezTo>
                    <a:pt x="9421" y="14695"/>
                    <a:pt x="9421" y="14674"/>
                    <a:pt x="9421" y="14674"/>
                  </a:cubicBezTo>
                  <a:lnTo>
                    <a:pt x="9421" y="14674"/>
                  </a:lnTo>
                  <a:cubicBezTo>
                    <a:pt x="9421" y="14674"/>
                    <a:pt x="9425" y="14695"/>
                    <a:pt x="9417" y="14729"/>
                  </a:cubicBezTo>
                  <a:cubicBezTo>
                    <a:pt x="9408" y="14762"/>
                    <a:pt x="9387" y="14809"/>
                    <a:pt x="9341" y="14846"/>
                  </a:cubicBezTo>
                  <a:cubicBezTo>
                    <a:pt x="9295" y="14884"/>
                    <a:pt x="9232" y="14918"/>
                    <a:pt x="9165" y="14939"/>
                  </a:cubicBezTo>
                  <a:cubicBezTo>
                    <a:pt x="9093" y="14964"/>
                    <a:pt x="9013" y="14972"/>
                    <a:pt x="8938" y="14976"/>
                  </a:cubicBezTo>
                  <a:cubicBezTo>
                    <a:pt x="8858" y="14972"/>
                    <a:pt x="8779" y="14964"/>
                    <a:pt x="8711" y="14939"/>
                  </a:cubicBezTo>
                  <a:cubicBezTo>
                    <a:pt x="8640" y="14918"/>
                    <a:pt x="8577" y="14884"/>
                    <a:pt x="8531" y="14846"/>
                  </a:cubicBezTo>
                  <a:cubicBezTo>
                    <a:pt x="8484" y="14809"/>
                    <a:pt x="8463" y="14762"/>
                    <a:pt x="8455" y="14729"/>
                  </a:cubicBezTo>
                  <a:cubicBezTo>
                    <a:pt x="8447" y="14695"/>
                    <a:pt x="8451" y="14674"/>
                    <a:pt x="8451" y="14674"/>
                  </a:cubicBezTo>
                  <a:close/>
                  <a:moveTo>
                    <a:pt x="9732" y="14674"/>
                  </a:moveTo>
                  <a:cubicBezTo>
                    <a:pt x="9736" y="14674"/>
                    <a:pt x="9736" y="14695"/>
                    <a:pt x="9748" y="14724"/>
                  </a:cubicBezTo>
                  <a:cubicBezTo>
                    <a:pt x="9761" y="14754"/>
                    <a:pt x="9790" y="14792"/>
                    <a:pt x="9833" y="14821"/>
                  </a:cubicBezTo>
                  <a:cubicBezTo>
                    <a:pt x="9878" y="14855"/>
                    <a:pt x="9937" y="14875"/>
                    <a:pt x="10004" y="14892"/>
                  </a:cubicBezTo>
                  <a:cubicBezTo>
                    <a:pt x="10071" y="14909"/>
                    <a:pt x="10143" y="14922"/>
                    <a:pt x="10219" y="14922"/>
                  </a:cubicBezTo>
                  <a:cubicBezTo>
                    <a:pt x="10366" y="14922"/>
                    <a:pt x="10513" y="14884"/>
                    <a:pt x="10605" y="14821"/>
                  </a:cubicBezTo>
                  <a:cubicBezTo>
                    <a:pt x="10647" y="14792"/>
                    <a:pt x="10680" y="14754"/>
                    <a:pt x="10689" y="14724"/>
                  </a:cubicBezTo>
                  <a:cubicBezTo>
                    <a:pt x="10705" y="14695"/>
                    <a:pt x="10701" y="14674"/>
                    <a:pt x="10705" y="14674"/>
                  </a:cubicBezTo>
                  <a:lnTo>
                    <a:pt x="10705" y="14674"/>
                  </a:lnTo>
                  <a:cubicBezTo>
                    <a:pt x="10701" y="14674"/>
                    <a:pt x="10709" y="14695"/>
                    <a:pt x="10701" y="14729"/>
                  </a:cubicBezTo>
                  <a:cubicBezTo>
                    <a:pt x="10693" y="14762"/>
                    <a:pt x="10668" y="14809"/>
                    <a:pt x="10622" y="14846"/>
                  </a:cubicBezTo>
                  <a:cubicBezTo>
                    <a:pt x="10575" y="14884"/>
                    <a:pt x="10517" y="14918"/>
                    <a:pt x="10445" y="14939"/>
                  </a:cubicBezTo>
                  <a:cubicBezTo>
                    <a:pt x="10374" y="14964"/>
                    <a:pt x="10298" y="14972"/>
                    <a:pt x="10219" y="14976"/>
                  </a:cubicBezTo>
                  <a:cubicBezTo>
                    <a:pt x="10143" y="14972"/>
                    <a:pt x="10063" y="14964"/>
                    <a:pt x="9992" y="14939"/>
                  </a:cubicBezTo>
                  <a:cubicBezTo>
                    <a:pt x="9920" y="14918"/>
                    <a:pt x="9862" y="14884"/>
                    <a:pt x="9816" y="14846"/>
                  </a:cubicBezTo>
                  <a:cubicBezTo>
                    <a:pt x="9769" y="14809"/>
                    <a:pt x="9744" y="14762"/>
                    <a:pt x="9736" y="14729"/>
                  </a:cubicBezTo>
                  <a:cubicBezTo>
                    <a:pt x="9727" y="14695"/>
                    <a:pt x="9736" y="14674"/>
                    <a:pt x="9732" y="14674"/>
                  </a:cubicBezTo>
                  <a:close/>
                  <a:moveTo>
                    <a:pt x="11017" y="14674"/>
                  </a:moveTo>
                  <a:cubicBezTo>
                    <a:pt x="11017" y="14674"/>
                    <a:pt x="11017" y="14695"/>
                    <a:pt x="11029" y="14724"/>
                  </a:cubicBezTo>
                  <a:cubicBezTo>
                    <a:pt x="11042" y="14754"/>
                    <a:pt x="11071" y="14792"/>
                    <a:pt x="11117" y="14821"/>
                  </a:cubicBezTo>
                  <a:cubicBezTo>
                    <a:pt x="11205" y="14884"/>
                    <a:pt x="11356" y="14922"/>
                    <a:pt x="11503" y="14922"/>
                  </a:cubicBezTo>
                  <a:cubicBezTo>
                    <a:pt x="11650" y="14922"/>
                    <a:pt x="11798" y="14884"/>
                    <a:pt x="11885" y="14821"/>
                  </a:cubicBezTo>
                  <a:cubicBezTo>
                    <a:pt x="11932" y="14792"/>
                    <a:pt x="11961" y="14754"/>
                    <a:pt x="11974" y="14724"/>
                  </a:cubicBezTo>
                  <a:cubicBezTo>
                    <a:pt x="11986" y="14695"/>
                    <a:pt x="11986" y="14674"/>
                    <a:pt x="11986" y="14674"/>
                  </a:cubicBezTo>
                  <a:lnTo>
                    <a:pt x="11986" y="14674"/>
                  </a:lnTo>
                  <a:cubicBezTo>
                    <a:pt x="11986" y="14674"/>
                    <a:pt x="11990" y="14695"/>
                    <a:pt x="11982" y="14729"/>
                  </a:cubicBezTo>
                  <a:cubicBezTo>
                    <a:pt x="11974" y="14762"/>
                    <a:pt x="11953" y="14809"/>
                    <a:pt x="11906" y="14846"/>
                  </a:cubicBezTo>
                  <a:cubicBezTo>
                    <a:pt x="11860" y="14884"/>
                    <a:pt x="11798" y="14918"/>
                    <a:pt x="11730" y="14939"/>
                  </a:cubicBezTo>
                  <a:cubicBezTo>
                    <a:pt x="11658" y="14964"/>
                    <a:pt x="11579" y="14972"/>
                    <a:pt x="11503" y="14976"/>
                  </a:cubicBezTo>
                  <a:cubicBezTo>
                    <a:pt x="11424" y="14972"/>
                    <a:pt x="11344" y="14964"/>
                    <a:pt x="11277" y="14939"/>
                  </a:cubicBezTo>
                  <a:cubicBezTo>
                    <a:pt x="11205" y="14918"/>
                    <a:pt x="11143" y="14884"/>
                    <a:pt x="11096" y="14846"/>
                  </a:cubicBezTo>
                  <a:cubicBezTo>
                    <a:pt x="11050" y="14809"/>
                    <a:pt x="11029" y="14762"/>
                    <a:pt x="11021" y="14729"/>
                  </a:cubicBezTo>
                  <a:cubicBezTo>
                    <a:pt x="11012" y="14695"/>
                    <a:pt x="11017" y="14674"/>
                    <a:pt x="11017" y="14674"/>
                  </a:cubicBezTo>
                  <a:close/>
                  <a:moveTo>
                    <a:pt x="12296" y="14674"/>
                  </a:moveTo>
                  <a:lnTo>
                    <a:pt x="12296" y="14674"/>
                  </a:lnTo>
                  <a:cubicBezTo>
                    <a:pt x="12301" y="14674"/>
                    <a:pt x="12301" y="14695"/>
                    <a:pt x="12313" y="14724"/>
                  </a:cubicBezTo>
                  <a:cubicBezTo>
                    <a:pt x="12327" y="14754"/>
                    <a:pt x="12356" y="14792"/>
                    <a:pt x="12402" y="14821"/>
                  </a:cubicBezTo>
                  <a:cubicBezTo>
                    <a:pt x="12490" y="14884"/>
                    <a:pt x="12637" y="14922"/>
                    <a:pt x="12784" y="14922"/>
                  </a:cubicBezTo>
                  <a:cubicBezTo>
                    <a:pt x="12931" y="14922"/>
                    <a:pt x="13077" y="14884"/>
                    <a:pt x="13170" y="14821"/>
                  </a:cubicBezTo>
                  <a:cubicBezTo>
                    <a:pt x="13216" y="14792"/>
                    <a:pt x="13245" y="14754"/>
                    <a:pt x="13254" y="14724"/>
                  </a:cubicBezTo>
                  <a:cubicBezTo>
                    <a:pt x="13264" y="14706"/>
                    <a:pt x="13268" y="14691"/>
                    <a:pt x="13270" y="14682"/>
                  </a:cubicBezTo>
                  <a:lnTo>
                    <a:pt x="13270" y="14682"/>
                  </a:lnTo>
                  <a:cubicBezTo>
                    <a:pt x="13270" y="14691"/>
                    <a:pt x="13272" y="14708"/>
                    <a:pt x="13267" y="14729"/>
                  </a:cubicBezTo>
                  <a:cubicBezTo>
                    <a:pt x="13259" y="14762"/>
                    <a:pt x="13233" y="14809"/>
                    <a:pt x="13187" y="14846"/>
                  </a:cubicBezTo>
                  <a:cubicBezTo>
                    <a:pt x="13141" y="14884"/>
                    <a:pt x="13082" y="14918"/>
                    <a:pt x="13011" y="14939"/>
                  </a:cubicBezTo>
                  <a:cubicBezTo>
                    <a:pt x="12939" y="14964"/>
                    <a:pt x="12864" y="14972"/>
                    <a:pt x="12784" y="14976"/>
                  </a:cubicBezTo>
                  <a:cubicBezTo>
                    <a:pt x="12708" y="14972"/>
                    <a:pt x="12629" y="14964"/>
                    <a:pt x="12557" y="14939"/>
                  </a:cubicBezTo>
                  <a:cubicBezTo>
                    <a:pt x="12486" y="14918"/>
                    <a:pt x="12427" y="14884"/>
                    <a:pt x="12381" y="14846"/>
                  </a:cubicBezTo>
                  <a:cubicBezTo>
                    <a:pt x="12335" y="14809"/>
                    <a:pt x="12309" y="14762"/>
                    <a:pt x="12301" y="14729"/>
                  </a:cubicBezTo>
                  <a:cubicBezTo>
                    <a:pt x="12292" y="14695"/>
                    <a:pt x="12301" y="14674"/>
                    <a:pt x="12296" y="14674"/>
                  </a:cubicBezTo>
                  <a:close/>
                  <a:moveTo>
                    <a:pt x="13581" y="14674"/>
                  </a:moveTo>
                  <a:cubicBezTo>
                    <a:pt x="13581" y="14674"/>
                    <a:pt x="13581" y="14695"/>
                    <a:pt x="13594" y="14724"/>
                  </a:cubicBezTo>
                  <a:cubicBezTo>
                    <a:pt x="13606" y="14754"/>
                    <a:pt x="13636" y="14792"/>
                    <a:pt x="13682" y="14821"/>
                  </a:cubicBezTo>
                  <a:cubicBezTo>
                    <a:pt x="13728" y="14855"/>
                    <a:pt x="13788" y="14875"/>
                    <a:pt x="13854" y="14892"/>
                  </a:cubicBezTo>
                  <a:cubicBezTo>
                    <a:pt x="13922" y="14909"/>
                    <a:pt x="13993" y="14922"/>
                    <a:pt x="14069" y="14922"/>
                  </a:cubicBezTo>
                  <a:cubicBezTo>
                    <a:pt x="14211" y="14922"/>
                    <a:pt x="14362" y="14884"/>
                    <a:pt x="14451" y="14821"/>
                  </a:cubicBezTo>
                  <a:cubicBezTo>
                    <a:pt x="14497" y="14792"/>
                    <a:pt x="14526" y="14754"/>
                    <a:pt x="14538" y="14724"/>
                  </a:cubicBezTo>
                  <a:cubicBezTo>
                    <a:pt x="14551" y="14695"/>
                    <a:pt x="14551" y="14674"/>
                    <a:pt x="14551" y="14674"/>
                  </a:cubicBezTo>
                  <a:lnTo>
                    <a:pt x="14551" y="14674"/>
                  </a:lnTo>
                  <a:cubicBezTo>
                    <a:pt x="14551" y="14674"/>
                    <a:pt x="14555" y="14695"/>
                    <a:pt x="14547" y="14729"/>
                  </a:cubicBezTo>
                  <a:cubicBezTo>
                    <a:pt x="14538" y="14762"/>
                    <a:pt x="14518" y="14809"/>
                    <a:pt x="14472" y="14846"/>
                  </a:cubicBezTo>
                  <a:cubicBezTo>
                    <a:pt x="14425" y="14884"/>
                    <a:pt x="14362" y="14918"/>
                    <a:pt x="14295" y="14939"/>
                  </a:cubicBezTo>
                  <a:cubicBezTo>
                    <a:pt x="14224" y="14964"/>
                    <a:pt x="14144" y="14972"/>
                    <a:pt x="14065" y="14976"/>
                  </a:cubicBezTo>
                  <a:cubicBezTo>
                    <a:pt x="13993" y="14972"/>
                    <a:pt x="13908" y="14964"/>
                    <a:pt x="13842" y="14939"/>
                  </a:cubicBezTo>
                  <a:cubicBezTo>
                    <a:pt x="13770" y="14918"/>
                    <a:pt x="13707" y="14884"/>
                    <a:pt x="13666" y="14846"/>
                  </a:cubicBezTo>
                  <a:cubicBezTo>
                    <a:pt x="13615" y="14809"/>
                    <a:pt x="13594" y="14762"/>
                    <a:pt x="13586" y="14729"/>
                  </a:cubicBezTo>
                  <a:cubicBezTo>
                    <a:pt x="13577" y="14695"/>
                    <a:pt x="13581" y="14674"/>
                    <a:pt x="13581" y="14674"/>
                  </a:cubicBezTo>
                  <a:close/>
                  <a:moveTo>
                    <a:pt x="16146" y="14674"/>
                  </a:moveTo>
                  <a:cubicBezTo>
                    <a:pt x="16146" y="14674"/>
                    <a:pt x="16146" y="14695"/>
                    <a:pt x="16159" y="14724"/>
                  </a:cubicBezTo>
                  <a:cubicBezTo>
                    <a:pt x="16172" y="14754"/>
                    <a:pt x="16201" y="14792"/>
                    <a:pt x="16247" y="14821"/>
                  </a:cubicBezTo>
                  <a:cubicBezTo>
                    <a:pt x="16336" y="14884"/>
                    <a:pt x="16487" y="14922"/>
                    <a:pt x="16634" y="14922"/>
                  </a:cubicBezTo>
                  <a:cubicBezTo>
                    <a:pt x="16780" y="14922"/>
                    <a:pt x="16927" y="14884"/>
                    <a:pt x="17016" y="14821"/>
                  </a:cubicBezTo>
                  <a:cubicBezTo>
                    <a:pt x="17062" y="14792"/>
                    <a:pt x="17092" y="14754"/>
                    <a:pt x="17104" y="14724"/>
                  </a:cubicBezTo>
                  <a:cubicBezTo>
                    <a:pt x="17117" y="14695"/>
                    <a:pt x="17117" y="14674"/>
                    <a:pt x="17117" y="14674"/>
                  </a:cubicBezTo>
                  <a:lnTo>
                    <a:pt x="17117" y="14674"/>
                  </a:lnTo>
                  <a:cubicBezTo>
                    <a:pt x="17117" y="14674"/>
                    <a:pt x="17121" y="14695"/>
                    <a:pt x="17113" y="14729"/>
                  </a:cubicBezTo>
                  <a:cubicBezTo>
                    <a:pt x="17104" y="14762"/>
                    <a:pt x="17082" y="14809"/>
                    <a:pt x="17037" y="14846"/>
                  </a:cubicBezTo>
                  <a:cubicBezTo>
                    <a:pt x="16991" y="14884"/>
                    <a:pt x="16927" y="14918"/>
                    <a:pt x="16861" y="14939"/>
                  </a:cubicBezTo>
                  <a:cubicBezTo>
                    <a:pt x="16789" y="14964"/>
                    <a:pt x="16710" y="14972"/>
                    <a:pt x="16634" y="14976"/>
                  </a:cubicBezTo>
                  <a:cubicBezTo>
                    <a:pt x="16553" y="14972"/>
                    <a:pt x="16474" y="14964"/>
                    <a:pt x="16407" y="14939"/>
                  </a:cubicBezTo>
                  <a:cubicBezTo>
                    <a:pt x="16336" y="14918"/>
                    <a:pt x="16272" y="14884"/>
                    <a:pt x="16231" y="14846"/>
                  </a:cubicBezTo>
                  <a:cubicBezTo>
                    <a:pt x="16181" y="14809"/>
                    <a:pt x="16159" y="14762"/>
                    <a:pt x="16150" y="14729"/>
                  </a:cubicBezTo>
                  <a:cubicBezTo>
                    <a:pt x="16142" y="14695"/>
                    <a:pt x="16146" y="14674"/>
                    <a:pt x="16146" y="14674"/>
                  </a:cubicBezTo>
                  <a:close/>
                  <a:moveTo>
                    <a:pt x="16567" y="15169"/>
                  </a:moveTo>
                  <a:cubicBezTo>
                    <a:pt x="16588" y="15173"/>
                    <a:pt x="16609" y="15173"/>
                    <a:pt x="16634" y="15173"/>
                  </a:cubicBezTo>
                  <a:cubicBezTo>
                    <a:pt x="16654" y="15173"/>
                    <a:pt x="16675" y="15173"/>
                    <a:pt x="16697" y="15169"/>
                  </a:cubicBezTo>
                  <a:lnTo>
                    <a:pt x="16697" y="15169"/>
                  </a:lnTo>
                  <a:lnTo>
                    <a:pt x="16642" y="15434"/>
                  </a:lnTo>
                  <a:cubicBezTo>
                    <a:pt x="16634" y="15429"/>
                    <a:pt x="16625" y="15425"/>
                    <a:pt x="16617" y="15421"/>
                  </a:cubicBezTo>
                  <a:lnTo>
                    <a:pt x="16567" y="15169"/>
                  </a:lnTo>
                  <a:close/>
                  <a:moveTo>
                    <a:pt x="9001" y="15169"/>
                  </a:moveTo>
                  <a:lnTo>
                    <a:pt x="8938" y="15489"/>
                  </a:lnTo>
                  <a:lnTo>
                    <a:pt x="8870" y="15169"/>
                  </a:lnTo>
                  <a:lnTo>
                    <a:pt x="8870" y="15169"/>
                  </a:lnTo>
                  <a:cubicBezTo>
                    <a:pt x="8892" y="15173"/>
                    <a:pt x="8913" y="15173"/>
                    <a:pt x="8938" y="15173"/>
                  </a:cubicBezTo>
                  <a:cubicBezTo>
                    <a:pt x="8959" y="15173"/>
                    <a:pt x="8980" y="15173"/>
                    <a:pt x="9001" y="15169"/>
                  </a:cubicBezTo>
                  <a:close/>
                  <a:moveTo>
                    <a:pt x="10155" y="15169"/>
                  </a:moveTo>
                  <a:lnTo>
                    <a:pt x="10155" y="15169"/>
                  </a:lnTo>
                  <a:cubicBezTo>
                    <a:pt x="10176" y="15173"/>
                    <a:pt x="10197" y="15173"/>
                    <a:pt x="10219" y="15173"/>
                  </a:cubicBezTo>
                  <a:cubicBezTo>
                    <a:pt x="10240" y="15173"/>
                    <a:pt x="10261" y="15173"/>
                    <a:pt x="10281" y="15169"/>
                  </a:cubicBezTo>
                  <a:lnTo>
                    <a:pt x="10281" y="15169"/>
                  </a:lnTo>
                  <a:lnTo>
                    <a:pt x="10219" y="15489"/>
                  </a:lnTo>
                  <a:lnTo>
                    <a:pt x="10155" y="15169"/>
                  </a:lnTo>
                  <a:close/>
                  <a:moveTo>
                    <a:pt x="11436" y="15169"/>
                  </a:moveTo>
                  <a:lnTo>
                    <a:pt x="11436" y="15169"/>
                  </a:lnTo>
                  <a:cubicBezTo>
                    <a:pt x="11457" y="15173"/>
                    <a:pt x="11478" y="15173"/>
                    <a:pt x="11503" y="15173"/>
                  </a:cubicBezTo>
                  <a:cubicBezTo>
                    <a:pt x="11524" y="15173"/>
                    <a:pt x="11546" y="15173"/>
                    <a:pt x="11566" y="15169"/>
                  </a:cubicBezTo>
                  <a:lnTo>
                    <a:pt x="11566" y="15169"/>
                  </a:lnTo>
                  <a:lnTo>
                    <a:pt x="11503" y="15489"/>
                  </a:lnTo>
                  <a:lnTo>
                    <a:pt x="11436" y="15169"/>
                  </a:lnTo>
                  <a:close/>
                  <a:moveTo>
                    <a:pt x="12720" y="15169"/>
                  </a:moveTo>
                  <a:lnTo>
                    <a:pt x="12720" y="15169"/>
                  </a:lnTo>
                  <a:cubicBezTo>
                    <a:pt x="12742" y="15173"/>
                    <a:pt x="12763" y="15173"/>
                    <a:pt x="12784" y="15173"/>
                  </a:cubicBezTo>
                  <a:cubicBezTo>
                    <a:pt x="12805" y="15173"/>
                    <a:pt x="12825" y="15173"/>
                    <a:pt x="12846" y="15169"/>
                  </a:cubicBezTo>
                  <a:lnTo>
                    <a:pt x="12846" y="15169"/>
                  </a:lnTo>
                  <a:lnTo>
                    <a:pt x="12784" y="15489"/>
                  </a:lnTo>
                  <a:lnTo>
                    <a:pt x="12720" y="15169"/>
                  </a:lnTo>
                  <a:close/>
                  <a:moveTo>
                    <a:pt x="4370" y="15602"/>
                  </a:moveTo>
                  <a:lnTo>
                    <a:pt x="4370" y="15602"/>
                  </a:lnTo>
                  <a:cubicBezTo>
                    <a:pt x="4295" y="15712"/>
                    <a:pt x="4223" y="15816"/>
                    <a:pt x="4169" y="15904"/>
                  </a:cubicBezTo>
                  <a:cubicBezTo>
                    <a:pt x="4080" y="15867"/>
                    <a:pt x="4030" y="15816"/>
                    <a:pt x="4030" y="15774"/>
                  </a:cubicBezTo>
                  <a:cubicBezTo>
                    <a:pt x="4030" y="15712"/>
                    <a:pt x="4160" y="15619"/>
                    <a:pt x="4370" y="15602"/>
                  </a:cubicBezTo>
                  <a:close/>
                  <a:moveTo>
                    <a:pt x="17259" y="15598"/>
                  </a:moveTo>
                  <a:cubicBezTo>
                    <a:pt x="17507" y="15598"/>
                    <a:pt x="17662" y="15702"/>
                    <a:pt x="17662" y="15774"/>
                  </a:cubicBezTo>
                  <a:cubicBezTo>
                    <a:pt x="17662" y="15838"/>
                    <a:pt x="17549" y="15921"/>
                    <a:pt x="17369" y="15946"/>
                  </a:cubicBezTo>
                  <a:cubicBezTo>
                    <a:pt x="17268" y="15858"/>
                    <a:pt x="17138" y="15753"/>
                    <a:pt x="16987" y="15652"/>
                  </a:cubicBezTo>
                  <a:cubicBezTo>
                    <a:pt x="17057" y="15619"/>
                    <a:pt x="17150" y="15598"/>
                    <a:pt x="17259" y="15598"/>
                  </a:cubicBezTo>
                  <a:close/>
                  <a:moveTo>
                    <a:pt x="8762" y="15836"/>
                  </a:moveTo>
                  <a:cubicBezTo>
                    <a:pt x="8762" y="15837"/>
                    <a:pt x="8762" y="15837"/>
                    <a:pt x="8762" y="15838"/>
                  </a:cubicBezTo>
                  <a:cubicBezTo>
                    <a:pt x="8754" y="15871"/>
                    <a:pt x="8732" y="15917"/>
                    <a:pt x="8686" y="15954"/>
                  </a:cubicBezTo>
                  <a:cubicBezTo>
                    <a:pt x="8713" y="15916"/>
                    <a:pt x="8741" y="15876"/>
                    <a:pt x="8762" y="15836"/>
                  </a:cubicBezTo>
                  <a:close/>
                  <a:moveTo>
                    <a:pt x="9564" y="15598"/>
                  </a:moveTo>
                  <a:cubicBezTo>
                    <a:pt x="9807" y="15598"/>
                    <a:pt x="9967" y="15702"/>
                    <a:pt x="9967" y="15774"/>
                  </a:cubicBezTo>
                  <a:cubicBezTo>
                    <a:pt x="9967" y="15850"/>
                    <a:pt x="9807" y="15954"/>
                    <a:pt x="9564" y="15954"/>
                  </a:cubicBezTo>
                  <a:cubicBezTo>
                    <a:pt x="9320" y="15954"/>
                    <a:pt x="9161" y="15850"/>
                    <a:pt x="9161" y="15774"/>
                  </a:cubicBezTo>
                  <a:cubicBezTo>
                    <a:pt x="9161" y="15702"/>
                    <a:pt x="9320" y="15598"/>
                    <a:pt x="9564" y="15598"/>
                  </a:cubicBezTo>
                  <a:close/>
                  <a:moveTo>
                    <a:pt x="10844" y="15598"/>
                  </a:moveTo>
                  <a:cubicBezTo>
                    <a:pt x="11092" y="15598"/>
                    <a:pt x="11247" y="15702"/>
                    <a:pt x="11247" y="15774"/>
                  </a:cubicBezTo>
                  <a:cubicBezTo>
                    <a:pt x="11247" y="15850"/>
                    <a:pt x="11092" y="15954"/>
                    <a:pt x="10844" y="15954"/>
                  </a:cubicBezTo>
                  <a:cubicBezTo>
                    <a:pt x="10600" y="15954"/>
                    <a:pt x="10445" y="15850"/>
                    <a:pt x="10445" y="15774"/>
                  </a:cubicBezTo>
                  <a:cubicBezTo>
                    <a:pt x="10445" y="15702"/>
                    <a:pt x="10600" y="15598"/>
                    <a:pt x="10844" y="15598"/>
                  </a:cubicBezTo>
                  <a:close/>
                  <a:moveTo>
                    <a:pt x="12129" y="15598"/>
                  </a:moveTo>
                  <a:cubicBezTo>
                    <a:pt x="12372" y="15598"/>
                    <a:pt x="12532" y="15702"/>
                    <a:pt x="12532" y="15774"/>
                  </a:cubicBezTo>
                  <a:cubicBezTo>
                    <a:pt x="12532" y="15850"/>
                    <a:pt x="12372" y="15954"/>
                    <a:pt x="12129" y="15954"/>
                  </a:cubicBezTo>
                  <a:cubicBezTo>
                    <a:pt x="11885" y="15954"/>
                    <a:pt x="11726" y="15850"/>
                    <a:pt x="11726" y="15774"/>
                  </a:cubicBezTo>
                  <a:cubicBezTo>
                    <a:pt x="11726" y="15702"/>
                    <a:pt x="11885" y="15598"/>
                    <a:pt x="12129" y="15598"/>
                  </a:cubicBezTo>
                  <a:close/>
                  <a:moveTo>
                    <a:pt x="3946" y="15782"/>
                  </a:moveTo>
                  <a:lnTo>
                    <a:pt x="3946" y="15782"/>
                  </a:lnTo>
                  <a:cubicBezTo>
                    <a:pt x="3950" y="15782"/>
                    <a:pt x="3946" y="15803"/>
                    <a:pt x="3963" y="15832"/>
                  </a:cubicBezTo>
                  <a:cubicBezTo>
                    <a:pt x="3975" y="15863"/>
                    <a:pt x="4005" y="15900"/>
                    <a:pt x="4047" y="15929"/>
                  </a:cubicBezTo>
                  <a:cubicBezTo>
                    <a:pt x="4072" y="15946"/>
                    <a:pt x="4097" y="15958"/>
                    <a:pt x="4131" y="15972"/>
                  </a:cubicBezTo>
                  <a:cubicBezTo>
                    <a:pt x="4123" y="15984"/>
                    <a:pt x="4118" y="15997"/>
                    <a:pt x="4109" y="16009"/>
                  </a:cubicBezTo>
                  <a:cubicBezTo>
                    <a:pt x="4080" y="15993"/>
                    <a:pt x="4051" y="15972"/>
                    <a:pt x="4030" y="15954"/>
                  </a:cubicBezTo>
                  <a:cubicBezTo>
                    <a:pt x="3983" y="15917"/>
                    <a:pt x="3958" y="15871"/>
                    <a:pt x="3950" y="15838"/>
                  </a:cubicBezTo>
                  <a:cubicBezTo>
                    <a:pt x="3942" y="15803"/>
                    <a:pt x="3950" y="15782"/>
                    <a:pt x="3946" y="15782"/>
                  </a:cubicBezTo>
                  <a:close/>
                  <a:moveTo>
                    <a:pt x="17746" y="15782"/>
                  </a:moveTo>
                  <a:lnTo>
                    <a:pt x="17746" y="15782"/>
                  </a:lnTo>
                  <a:cubicBezTo>
                    <a:pt x="17742" y="15782"/>
                    <a:pt x="17750" y="15803"/>
                    <a:pt x="17742" y="15838"/>
                  </a:cubicBezTo>
                  <a:cubicBezTo>
                    <a:pt x="17733" y="15871"/>
                    <a:pt x="17708" y="15917"/>
                    <a:pt x="17662" y="15954"/>
                  </a:cubicBezTo>
                  <a:cubicBezTo>
                    <a:pt x="17616" y="15993"/>
                    <a:pt x="17557" y="16026"/>
                    <a:pt x="17486" y="16047"/>
                  </a:cubicBezTo>
                  <a:lnTo>
                    <a:pt x="17481" y="16051"/>
                  </a:lnTo>
                  <a:cubicBezTo>
                    <a:pt x="17469" y="16039"/>
                    <a:pt x="17456" y="16022"/>
                    <a:pt x="17440" y="16009"/>
                  </a:cubicBezTo>
                  <a:cubicBezTo>
                    <a:pt x="17520" y="15993"/>
                    <a:pt x="17591" y="15967"/>
                    <a:pt x="17646" y="15929"/>
                  </a:cubicBezTo>
                  <a:cubicBezTo>
                    <a:pt x="17687" y="15900"/>
                    <a:pt x="17717" y="15863"/>
                    <a:pt x="17729" y="15832"/>
                  </a:cubicBezTo>
                  <a:cubicBezTo>
                    <a:pt x="17742" y="15803"/>
                    <a:pt x="17742" y="15782"/>
                    <a:pt x="17746" y="15782"/>
                  </a:cubicBezTo>
                  <a:close/>
                  <a:moveTo>
                    <a:pt x="9077" y="15782"/>
                  </a:moveTo>
                  <a:cubicBezTo>
                    <a:pt x="9081" y="15782"/>
                    <a:pt x="9081" y="15803"/>
                    <a:pt x="9093" y="15832"/>
                  </a:cubicBezTo>
                  <a:cubicBezTo>
                    <a:pt x="9106" y="15863"/>
                    <a:pt x="9135" y="15900"/>
                    <a:pt x="9178" y="15929"/>
                  </a:cubicBezTo>
                  <a:cubicBezTo>
                    <a:pt x="9223" y="15963"/>
                    <a:pt x="9283" y="15984"/>
                    <a:pt x="9349" y="16001"/>
                  </a:cubicBezTo>
                  <a:cubicBezTo>
                    <a:pt x="9417" y="16018"/>
                    <a:pt x="9488" y="16030"/>
                    <a:pt x="9564" y="16030"/>
                  </a:cubicBezTo>
                  <a:cubicBezTo>
                    <a:pt x="9711" y="16026"/>
                    <a:pt x="9858" y="15993"/>
                    <a:pt x="9950" y="15929"/>
                  </a:cubicBezTo>
                  <a:cubicBezTo>
                    <a:pt x="9992" y="15900"/>
                    <a:pt x="10021" y="15863"/>
                    <a:pt x="10034" y="15832"/>
                  </a:cubicBezTo>
                  <a:cubicBezTo>
                    <a:pt x="10046" y="15803"/>
                    <a:pt x="10046" y="15782"/>
                    <a:pt x="10050" y="15782"/>
                  </a:cubicBezTo>
                  <a:lnTo>
                    <a:pt x="10050" y="15782"/>
                  </a:lnTo>
                  <a:cubicBezTo>
                    <a:pt x="10046" y="15782"/>
                    <a:pt x="10054" y="15803"/>
                    <a:pt x="10046" y="15838"/>
                  </a:cubicBezTo>
                  <a:cubicBezTo>
                    <a:pt x="10038" y="15871"/>
                    <a:pt x="10013" y="15917"/>
                    <a:pt x="9967" y="15954"/>
                  </a:cubicBezTo>
                  <a:cubicBezTo>
                    <a:pt x="9920" y="15993"/>
                    <a:pt x="9862" y="16026"/>
                    <a:pt x="9790" y="16047"/>
                  </a:cubicBezTo>
                  <a:cubicBezTo>
                    <a:pt x="9719" y="16072"/>
                    <a:pt x="9643" y="16080"/>
                    <a:pt x="9564" y="16084"/>
                  </a:cubicBezTo>
                  <a:cubicBezTo>
                    <a:pt x="9488" y="16080"/>
                    <a:pt x="9404" y="16072"/>
                    <a:pt x="9337" y="16047"/>
                  </a:cubicBezTo>
                  <a:cubicBezTo>
                    <a:pt x="9265" y="16026"/>
                    <a:pt x="9207" y="15993"/>
                    <a:pt x="9161" y="15954"/>
                  </a:cubicBezTo>
                  <a:cubicBezTo>
                    <a:pt x="9114" y="15917"/>
                    <a:pt x="9089" y="15871"/>
                    <a:pt x="9081" y="15838"/>
                  </a:cubicBezTo>
                  <a:cubicBezTo>
                    <a:pt x="9072" y="15803"/>
                    <a:pt x="9081" y="15782"/>
                    <a:pt x="9077" y="15782"/>
                  </a:cubicBezTo>
                  <a:close/>
                  <a:moveTo>
                    <a:pt x="10362" y="15782"/>
                  </a:moveTo>
                  <a:cubicBezTo>
                    <a:pt x="10362" y="15782"/>
                    <a:pt x="10362" y="15803"/>
                    <a:pt x="10374" y="15832"/>
                  </a:cubicBezTo>
                  <a:cubicBezTo>
                    <a:pt x="10387" y="15863"/>
                    <a:pt x="10416" y="15900"/>
                    <a:pt x="10462" y="15929"/>
                  </a:cubicBezTo>
                  <a:cubicBezTo>
                    <a:pt x="10550" y="15993"/>
                    <a:pt x="10701" y="16026"/>
                    <a:pt x="10844" y="16030"/>
                  </a:cubicBezTo>
                  <a:cubicBezTo>
                    <a:pt x="10991" y="16026"/>
                    <a:pt x="11143" y="15993"/>
                    <a:pt x="11230" y="15929"/>
                  </a:cubicBezTo>
                  <a:cubicBezTo>
                    <a:pt x="11277" y="15900"/>
                    <a:pt x="11306" y="15863"/>
                    <a:pt x="11319" y="15832"/>
                  </a:cubicBezTo>
                  <a:cubicBezTo>
                    <a:pt x="11331" y="15803"/>
                    <a:pt x="11331" y="15782"/>
                    <a:pt x="11331" y="15782"/>
                  </a:cubicBezTo>
                  <a:lnTo>
                    <a:pt x="11331" y="15782"/>
                  </a:lnTo>
                  <a:cubicBezTo>
                    <a:pt x="11331" y="15782"/>
                    <a:pt x="11335" y="15803"/>
                    <a:pt x="11327" y="15838"/>
                  </a:cubicBezTo>
                  <a:cubicBezTo>
                    <a:pt x="11319" y="15871"/>
                    <a:pt x="11298" y="15917"/>
                    <a:pt x="11251" y="15954"/>
                  </a:cubicBezTo>
                  <a:cubicBezTo>
                    <a:pt x="11205" y="15993"/>
                    <a:pt x="11143" y="16026"/>
                    <a:pt x="11075" y="16047"/>
                  </a:cubicBezTo>
                  <a:cubicBezTo>
                    <a:pt x="11004" y="16072"/>
                    <a:pt x="10924" y="16080"/>
                    <a:pt x="10844" y="16084"/>
                  </a:cubicBezTo>
                  <a:cubicBezTo>
                    <a:pt x="10769" y="16080"/>
                    <a:pt x="10689" y="16072"/>
                    <a:pt x="10618" y="16047"/>
                  </a:cubicBezTo>
                  <a:cubicBezTo>
                    <a:pt x="10550" y="16026"/>
                    <a:pt x="10488" y="15993"/>
                    <a:pt x="10441" y="15954"/>
                  </a:cubicBezTo>
                  <a:cubicBezTo>
                    <a:pt x="10395" y="15917"/>
                    <a:pt x="10374" y="15871"/>
                    <a:pt x="10366" y="15838"/>
                  </a:cubicBezTo>
                  <a:cubicBezTo>
                    <a:pt x="10357" y="15803"/>
                    <a:pt x="10362" y="15782"/>
                    <a:pt x="10362" y="15782"/>
                  </a:cubicBezTo>
                  <a:close/>
                  <a:moveTo>
                    <a:pt x="11641" y="15782"/>
                  </a:moveTo>
                  <a:cubicBezTo>
                    <a:pt x="11646" y="15782"/>
                    <a:pt x="11646" y="15803"/>
                    <a:pt x="11658" y="15832"/>
                  </a:cubicBezTo>
                  <a:cubicBezTo>
                    <a:pt x="11672" y="15863"/>
                    <a:pt x="11701" y="15900"/>
                    <a:pt x="11742" y="15929"/>
                  </a:cubicBezTo>
                  <a:cubicBezTo>
                    <a:pt x="11835" y="15993"/>
                    <a:pt x="11982" y="16026"/>
                    <a:pt x="12129" y="16030"/>
                  </a:cubicBezTo>
                  <a:cubicBezTo>
                    <a:pt x="12276" y="16026"/>
                    <a:pt x="12422" y="15993"/>
                    <a:pt x="12515" y="15929"/>
                  </a:cubicBezTo>
                  <a:cubicBezTo>
                    <a:pt x="12557" y="15900"/>
                    <a:pt x="12586" y="15863"/>
                    <a:pt x="12599" y="15832"/>
                  </a:cubicBezTo>
                  <a:cubicBezTo>
                    <a:pt x="12612" y="15803"/>
                    <a:pt x="12612" y="15782"/>
                    <a:pt x="12616" y="15782"/>
                  </a:cubicBezTo>
                  <a:lnTo>
                    <a:pt x="12616" y="15782"/>
                  </a:lnTo>
                  <a:cubicBezTo>
                    <a:pt x="12612" y="15782"/>
                    <a:pt x="12620" y="15803"/>
                    <a:pt x="12612" y="15838"/>
                  </a:cubicBezTo>
                  <a:cubicBezTo>
                    <a:pt x="12604" y="15871"/>
                    <a:pt x="12578" y="15917"/>
                    <a:pt x="12532" y="15954"/>
                  </a:cubicBezTo>
                  <a:cubicBezTo>
                    <a:pt x="12486" y="15993"/>
                    <a:pt x="12427" y="16026"/>
                    <a:pt x="12356" y="16047"/>
                  </a:cubicBezTo>
                  <a:cubicBezTo>
                    <a:pt x="12284" y="16072"/>
                    <a:pt x="12209" y="16080"/>
                    <a:pt x="12129" y="16084"/>
                  </a:cubicBezTo>
                  <a:cubicBezTo>
                    <a:pt x="12053" y="16080"/>
                    <a:pt x="11974" y="16072"/>
                    <a:pt x="11902" y="16047"/>
                  </a:cubicBezTo>
                  <a:cubicBezTo>
                    <a:pt x="11831" y="16026"/>
                    <a:pt x="11772" y="15993"/>
                    <a:pt x="11726" y="15954"/>
                  </a:cubicBezTo>
                  <a:cubicBezTo>
                    <a:pt x="11680" y="15917"/>
                    <a:pt x="11654" y="15871"/>
                    <a:pt x="11646" y="15838"/>
                  </a:cubicBezTo>
                  <a:cubicBezTo>
                    <a:pt x="11637" y="15803"/>
                    <a:pt x="11646" y="15782"/>
                    <a:pt x="11641" y="15782"/>
                  </a:cubicBezTo>
                  <a:close/>
                  <a:moveTo>
                    <a:pt x="8215" y="16278"/>
                  </a:moveTo>
                  <a:lnTo>
                    <a:pt x="8215" y="16278"/>
                  </a:lnTo>
                  <a:cubicBezTo>
                    <a:pt x="8237" y="16282"/>
                    <a:pt x="8258" y="16282"/>
                    <a:pt x="8279" y="16282"/>
                  </a:cubicBezTo>
                  <a:cubicBezTo>
                    <a:pt x="8304" y="16282"/>
                    <a:pt x="8325" y="16282"/>
                    <a:pt x="8346" y="16278"/>
                  </a:cubicBezTo>
                  <a:lnTo>
                    <a:pt x="8346" y="16278"/>
                  </a:lnTo>
                  <a:lnTo>
                    <a:pt x="8279" y="16597"/>
                  </a:lnTo>
                  <a:lnTo>
                    <a:pt x="8215" y="16278"/>
                  </a:lnTo>
                  <a:close/>
                  <a:moveTo>
                    <a:pt x="10781" y="16278"/>
                  </a:moveTo>
                  <a:lnTo>
                    <a:pt x="10781" y="16278"/>
                  </a:lnTo>
                  <a:cubicBezTo>
                    <a:pt x="10802" y="16282"/>
                    <a:pt x="10823" y="16282"/>
                    <a:pt x="10844" y="16282"/>
                  </a:cubicBezTo>
                  <a:cubicBezTo>
                    <a:pt x="10870" y="16282"/>
                    <a:pt x="10891" y="16282"/>
                    <a:pt x="10911" y="16278"/>
                  </a:cubicBezTo>
                  <a:lnTo>
                    <a:pt x="10911" y="16278"/>
                  </a:lnTo>
                  <a:lnTo>
                    <a:pt x="10844" y="16597"/>
                  </a:lnTo>
                  <a:lnTo>
                    <a:pt x="10781" y="16278"/>
                  </a:lnTo>
                  <a:close/>
                  <a:moveTo>
                    <a:pt x="12066" y="16278"/>
                  </a:moveTo>
                  <a:lnTo>
                    <a:pt x="12066" y="16278"/>
                  </a:lnTo>
                  <a:cubicBezTo>
                    <a:pt x="12087" y="16282"/>
                    <a:pt x="12108" y="16282"/>
                    <a:pt x="12129" y="16282"/>
                  </a:cubicBezTo>
                  <a:cubicBezTo>
                    <a:pt x="12150" y="16282"/>
                    <a:pt x="12170" y="16282"/>
                    <a:pt x="12191" y="16278"/>
                  </a:cubicBezTo>
                  <a:lnTo>
                    <a:pt x="12191" y="16278"/>
                  </a:lnTo>
                  <a:lnTo>
                    <a:pt x="12129" y="16597"/>
                  </a:lnTo>
                  <a:lnTo>
                    <a:pt x="12066" y="16278"/>
                  </a:lnTo>
                  <a:close/>
                  <a:moveTo>
                    <a:pt x="18070" y="17047"/>
                  </a:moveTo>
                  <a:lnTo>
                    <a:pt x="18070" y="17047"/>
                  </a:lnTo>
                  <a:cubicBezTo>
                    <a:pt x="18065" y="17051"/>
                    <a:pt x="18074" y="17067"/>
                    <a:pt x="18065" y="17101"/>
                  </a:cubicBezTo>
                  <a:cubicBezTo>
                    <a:pt x="18061" y="17109"/>
                    <a:pt x="18061" y="17117"/>
                    <a:pt x="18057" y="17130"/>
                  </a:cubicBezTo>
                  <a:cubicBezTo>
                    <a:pt x="18053" y="17122"/>
                    <a:pt x="18049" y="17117"/>
                    <a:pt x="18049" y="17113"/>
                  </a:cubicBezTo>
                  <a:cubicBezTo>
                    <a:pt x="18049" y="17105"/>
                    <a:pt x="18053" y="17101"/>
                    <a:pt x="18053" y="17097"/>
                  </a:cubicBezTo>
                  <a:cubicBezTo>
                    <a:pt x="18065" y="17067"/>
                    <a:pt x="18065" y="17047"/>
                    <a:pt x="18070" y="17047"/>
                  </a:cubicBezTo>
                  <a:close/>
                  <a:moveTo>
                    <a:pt x="7322" y="16861"/>
                  </a:moveTo>
                  <a:cubicBezTo>
                    <a:pt x="7498" y="16861"/>
                    <a:pt x="7628" y="16921"/>
                    <a:pt x="7686" y="16975"/>
                  </a:cubicBezTo>
                  <a:cubicBezTo>
                    <a:pt x="7624" y="17038"/>
                    <a:pt x="7510" y="17122"/>
                    <a:pt x="7389" y="17214"/>
                  </a:cubicBezTo>
                  <a:cubicBezTo>
                    <a:pt x="7368" y="17218"/>
                    <a:pt x="7347" y="17218"/>
                    <a:pt x="7322" y="17218"/>
                  </a:cubicBezTo>
                  <a:cubicBezTo>
                    <a:pt x="7196" y="17218"/>
                    <a:pt x="7095" y="17189"/>
                    <a:pt x="7023" y="17155"/>
                  </a:cubicBezTo>
                  <a:cubicBezTo>
                    <a:pt x="7082" y="17051"/>
                    <a:pt x="7145" y="16954"/>
                    <a:pt x="7217" y="16870"/>
                  </a:cubicBezTo>
                  <a:cubicBezTo>
                    <a:pt x="7250" y="16865"/>
                    <a:pt x="7283" y="16861"/>
                    <a:pt x="7322" y="16861"/>
                  </a:cubicBezTo>
                  <a:close/>
                  <a:moveTo>
                    <a:pt x="9887" y="16861"/>
                  </a:moveTo>
                  <a:cubicBezTo>
                    <a:pt x="10130" y="16861"/>
                    <a:pt x="10290" y="16971"/>
                    <a:pt x="10290" y="17042"/>
                  </a:cubicBezTo>
                  <a:cubicBezTo>
                    <a:pt x="10290" y="17113"/>
                    <a:pt x="10130" y="17218"/>
                    <a:pt x="9887" y="17218"/>
                  </a:cubicBezTo>
                  <a:cubicBezTo>
                    <a:pt x="9676" y="17218"/>
                    <a:pt x="9534" y="17142"/>
                    <a:pt x="9496" y="17076"/>
                  </a:cubicBezTo>
                  <a:cubicBezTo>
                    <a:pt x="9556" y="17012"/>
                    <a:pt x="9606" y="16958"/>
                    <a:pt x="9651" y="16904"/>
                  </a:cubicBezTo>
                  <a:cubicBezTo>
                    <a:pt x="9715" y="16878"/>
                    <a:pt x="9794" y="16861"/>
                    <a:pt x="9887" y="16861"/>
                  </a:cubicBezTo>
                  <a:close/>
                  <a:moveTo>
                    <a:pt x="11168" y="16861"/>
                  </a:moveTo>
                  <a:cubicBezTo>
                    <a:pt x="11415" y="16861"/>
                    <a:pt x="11571" y="16971"/>
                    <a:pt x="11571" y="17042"/>
                  </a:cubicBezTo>
                  <a:cubicBezTo>
                    <a:pt x="11571" y="17113"/>
                    <a:pt x="11415" y="17218"/>
                    <a:pt x="11168" y="17218"/>
                  </a:cubicBezTo>
                  <a:cubicBezTo>
                    <a:pt x="10924" y="17218"/>
                    <a:pt x="10769" y="17113"/>
                    <a:pt x="10769" y="17042"/>
                  </a:cubicBezTo>
                  <a:cubicBezTo>
                    <a:pt x="10769" y="16971"/>
                    <a:pt x="10924" y="16861"/>
                    <a:pt x="11168" y="16861"/>
                  </a:cubicBezTo>
                  <a:close/>
                  <a:moveTo>
                    <a:pt x="12452" y="16861"/>
                  </a:moveTo>
                  <a:cubicBezTo>
                    <a:pt x="12695" y="16861"/>
                    <a:pt x="12856" y="16971"/>
                    <a:pt x="12856" y="17042"/>
                  </a:cubicBezTo>
                  <a:cubicBezTo>
                    <a:pt x="12856" y="17113"/>
                    <a:pt x="12695" y="17218"/>
                    <a:pt x="12452" y="17218"/>
                  </a:cubicBezTo>
                  <a:cubicBezTo>
                    <a:pt x="12209" y="17218"/>
                    <a:pt x="12049" y="17113"/>
                    <a:pt x="12049" y="17042"/>
                  </a:cubicBezTo>
                  <a:cubicBezTo>
                    <a:pt x="12049" y="16971"/>
                    <a:pt x="12209" y="16861"/>
                    <a:pt x="12452" y="16861"/>
                  </a:cubicBezTo>
                  <a:close/>
                  <a:moveTo>
                    <a:pt x="13485" y="16908"/>
                  </a:moveTo>
                  <a:cubicBezTo>
                    <a:pt x="13497" y="16921"/>
                    <a:pt x="13510" y="16937"/>
                    <a:pt x="13519" y="16950"/>
                  </a:cubicBezTo>
                  <a:cubicBezTo>
                    <a:pt x="13590" y="17030"/>
                    <a:pt x="13657" y="17117"/>
                    <a:pt x="13724" y="17218"/>
                  </a:cubicBezTo>
                  <a:cubicBezTo>
                    <a:pt x="13485" y="17214"/>
                    <a:pt x="13334" y="17113"/>
                    <a:pt x="13334" y="17042"/>
                  </a:cubicBezTo>
                  <a:cubicBezTo>
                    <a:pt x="13334" y="17000"/>
                    <a:pt x="13389" y="16946"/>
                    <a:pt x="13485" y="16908"/>
                  </a:cubicBezTo>
                  <a:close/>
                  <a:moveTo>
                    <a:pt x="6986" y="17223"/>
                  </a:moveTo>
                  <a:cubicBezTo>
                    <a:pt x="7066" y="17264"/>
                    <a:pt x="7175" y="17289"/>
                    <a:pt x="7288" y="17294"/>
                  </a:cubicBezTo>
                  <a:cubicBezTo>
                    <a:pt x="7263" y="17307"/>
                    <a:pt x="7242" y="17324"/>
                    <a:pt x="7221" y="17340"/>
                  </a:cubicBezTo>
                  <a:cubicBezTo>
                    <a:pt x="7179" y="17336"/>
                    <a:pt x="7132" y="17328"/>
                    <a:pt x="7095" y="17315"/>
                  </a:cubicBezTo>
                  <a:cubicBezTo>
                    <a:pt x="7049" y="17299"/>
                    <a:pt x="7002" y="17277"/>
                    <a:pt x="6965" y="17252"/>
                  </a:cubicBezTo>
                  <a:cubicBezTo>
                    <a:pt x="6973" y="17243"/>
                    <a:pt x="6977" y="17231"/>
                    <a:pt x="6986" y="17223"/>
                  </a:cubicBezTo>
                  <a:close/>
                  <a:moveTo>
                    <a:pt x="10374" y="17047"/>
                  </a:moveTo>
                  <a:lnTo>
                    <a:pt x="10374" y="17047"/>
                  </a:lnTo>
                  <a:cubicBezTo>
                    <a:pt x="10370" y="17051"/>
                    <a:pt x="10378" y="17067"/>
                    <a:pt x="10370" y="17101"/>
                  </a:cubicBezTo>
                  <a:cubicBezTo>
                    <a:pt x="10362" y="17134"/>
                    <a:pt x="10336" y="17181"/>
                    <a:pt x="10290" y="17218"/>
                  </a:cubicBezTo>
                  <a:cubicBezTo>
                    <a:pt x="10244" y="17256"/>
                    <a:pt x="10185" y="17294"/>
                    <a:pt x="10114" y="17315"/>
                  </a:cubicBezTo>
                  <a:cubicBezTo>
                    <a:pt x="10042" y="17336"/>
                    <a:pt x="9967" y="17349"/>
                    <a:pt x="9887" y="17349"/>
                  </a:cubicBezTo>
                  <a:cubicBezTo>
                    <a:pt x="9812" y="17349"/>
                    <a:pt x="9732" y="17336"/>
                    <a:pt x="9660" y="17315"/>
                  </a:cubicBezTo>
                  <a:cubicBezTo>
                    <a:pt x="9589" y="17294"/>
                    <a:pt x="9530" y="17256"/>
                    <a:pt x="9484" y="17218"/>
                  </a:cubicBezTo>
                  <a:cubicBezTo>
                    <a:pt x="9455" y="17198"/>
                    <a:pt x="9438" y="17173"/>
                    <a:pt x="9425" y="17147"/>
                  </a:cubicBezTo>
                  <a:cubicBezTo>
                    <a:pt x="9430" y="17142"/>
                    <a:pt x="9434" y="17138"/>
                    <a:pt x="9438" y="17134"/>
                  </a:cubicBezTo>
                  <a:cubicBezTo>
                    <a:pt x="9455" y="17155"/>
                    <a:pt x="9475" y="17177"/>
                    <a:pt x="9500" y="17193"/>
                  </a:cubicBezTo>
                  <a:cubicBezTo>
                    <a:pt x="9593" y="17256"/>
                    <a:pt x="9740" y="17294"/>
                    <a:pt x="9887" y="17294"/>
                  </a:cubicBezTo>
                  <a:cubicBezTo>
                    <a:pt x="10034" y="17294"/>
                    <a:pt x="10180" y="17256"/>
                    <a:pt x="10273" y="17193"/>
                  </a:cubicBezTo>
                  <a:cubicBezTo>
                    <a:pt x="10315" y="17164"/>
                    <a:pt x="10345" y="17126"/>
                    <a:pt x="10357" y="17097"/>
                  </a:cubicBezTo>
                  <a:cubicBezTo>
                    <a:pt x="10370" y="17067"/>
                    <a:pt x="10370" y="17047"/>
                    <a:pt x="10374" y="17047"/>
                  </a:cubicBezTo>
                  <a:close/>
                  <a:moveTo>
                    <a:pt x="10684" y="17047"/>
                  </a:moveTo>
                  <a:cubicBezTo>
                    <a:pt x="10684" y="17047"/>
                    <a:pt x="10684" y="17067"/>
                    <a:pt x="10697" y="17097"/>
                  </a:cubicBezTo>
                  <a:cubicBezTo>
                    <a:pt x="10709" y="17126"/>
                    <a:pt x="10740" y="17164"/>
                    <a:pt x="10785" y="17193"/>
                  </a:cubicBezTo>
                  <a:cubicBezTo>
                    <a:pt x="10874" y="17256"/>
                    <a:pt x="11025" y="17294"/>
                    <a:pt x="11168" y="17294"/>
                  </a:cubicBezTo>
                  <a:cubicBezTo>
                    <a:pt x="11314" y="17294"/>
                    <a:pt x="11465" y="17256"/>
                    <a:pt x="11554" y="17193"/>
                  </a:cubicBezTo>
                  <a:cubicBezTo>
                    <a:pt x="11600" y="17164"/>
                    <a:pt x="11629" y="17126"/>
                    <a:pt x="11641" y="17097"/>
                  </a:cubicBezTo>
                  <a:cubicBezTo>
                    <a:pt x="11654" y="17067"/>
                    <a:pt x="11654" y="17047"/>
                    <a:pt x="11654" y="17047"/>
                  </a:cubicBezTo>
                  <a:lnTo>
                    <a:pt x="11654" y="17047"/>
                  </a:lnTo>
                  <a:cubicBezTo>
                    <a:pt x="11654" y="17051"/>
                    <a:pt x="11658" y="17067"/>
                    <a:pt x="11650" y="17101"/>
                  </a:cubicBezTo>
                  <a:cubicBezTo>
                    <a:pt x="11641" y="17134"/>
                    <a:pt x="11621" y="17181"/>
                    <a:pt x="11575" y="17218"/>
                  </a:cubicBezTo>
                  <a:cubicBezTo>
                    <a:pt x="11528" y="17256"/>
                    <a:pt x="11465" y="17294"/>
                    <a:pt x="11399" y="17315"/>
                  </a:cubicBezTo>
                  <a:cubicBezTo>
                    <a:pt x="11327" y="17336"/>
                    <a:pt x="11247" y="17349"/>
                    <a:pt x="11168" y="17349"/>
                  </a:cubicBezTo>
                  <a:cubicBezTo>
                    <a:pt x="11092" y="17349"/>
                    <a:pt x="11012" y="17336"/>
                    <a:pt x="10941" y="17315"/>
                  </a:cubicBezTo>
                  <a:cubicBezTo>
                    <a:pt x="10874" y="17294"/>
                    <a:pt x="10810" y="17256"/>
                    <a:pt x="10765" y="17218"/>
                  </a:cubicBezTo>
                  <a:cubicBezTo>
                    <a:pt x="10718" y="17181"/>
                    <a:pt x="10697" y="17134"/>
                    <a:pt x="10689" y="17101"/>
                  </a:cubicBezTo>
                  <a:cubicBezTo>
                    <a:pt x="10680" y="17067"/>
                    <a:pt x="10684" y="17047"/>
                    <a:pt x="10684" y="17047"/>
                  </a:cubicBezTo>
                  <a:close/>
                  <a:moveTo>
                    <a:pt x="12939" y="17047"/>
                  </a:moveTo>
                  <a:lnTo>
                    <a:pt x="12939" y="17047"/>
                  </a:lnTo>
                  <a:cubicBezTo>
                    <a:pt x="12935" y="17051"/>
                    <a:pt x="12943" y="17067"/>
                    <a:pt x="12935" y="17101"/>
                  </a:cubicBezTo>
                  <a:cubicBezTo>
                    <a:pt x="12926" y="17134"/>
                    <a:pt x="12901" y="17181"/>
                    <a:pt x="12856" y="17218"/>
                  </a:cubicBezTo>
                  <a:cubicBezTo>
                    <a:pt x="12809" y="17256"/>
                    <a:pt x="12750" y="17294"/>
                    <a:pt x="12679" y="17315"/>
                  </a:cubicBezTo>
                  <a:cubicBezTo>
                    <a:pt x="12608" y="17336"/>
                    <a:pt x="12532" y="17349"/>
                    <a:pt x="12452" y="17349"/>
                  </a:cubicBezTo>
                  <a:cubicBezTo>
                    <a:pt x="12377" y="17349"/>
                    <a:pt x="12296" y="17336"/>
                    <a:pt x="12226" y="17315"/>
                  </a:cubicBezTo>
                  <a:cubicBezTo>
                    <a:pt x="12154" y="17294"/>
                    <a:pt x="12095" y="17256"/>
                    <a:pt x="12049" y="17218"/>
                  </a:cubicBezTo>
                  <a:cubicBezTo>
                    <a:pt x="12003" y="17181"/>
                    <a:pt x="11978" y="17134"/>
                    <a:pt x="11969" y="17101"/>
                  </a:cubicBezTo>
                  <a:cubicBezTo>
                    <a:pt x="11961" y="17067"/>
                    <a:pt x="11969" y="17047"/>
                    <a:pt x="11965" y="17047"/>
                  </a:cubicBezTo>
                  <a:lnTo>
                    <a:pt x="11965" y="17047"/>
                  </a:lnTo>
                  <a:cubicBezTo>
                    <a:pt x="11969" y="17047"/>
                    <a:pt x="11969" y="17067"/>
                    <a:pt x="11982" y="17097"/>
                  </a:cubicBezTo>
                  <a:cubicBezTo>
                    <a:pt x="11994" y="17126"/>
                    <a:pt x="12024" y="17164"/>
                    <a:pt x="12066" y="17193"/>
                  </a:cubicBezTo>
                  <a:cubicBezTo>
                    <a:pt x="12158" y="17256"/>
                    <a:pt x="12305" y="17294"/>
                    <a:pt x="12452" y="17294"/>
                  </a:cubicBezTo>
                  <a:cubicBezTo>
                    <a:pt x="12599" y="17294"/>
                    <a:pt x="12746" y="17256"/>
                    <a:pt x="12838" y="17193"/>
                  </a:cubicBezTo>
                  <a:cubicBezTo>
                    <a:pt x="12881" y="17164"/>
                    <a:pt x="12910" y="17126"/>
                    <a:pt x="12922" y="17097"/>
                  </a:cubicBezTo>
                  <a:cubicBezTo>
                    <a:pt x="12935" y="17067"/>
                    <a:pt x="12935" y="17047"/>
                    <a:pt x="12939" y="17047"/>
                  </a:cubicBezTo>
                  <a:close/>
                  <a:moveTo>
                    <a:pt x="13249" y="17047"/>
                  </a:moveTo>
                  <a:cubicBezTo>
                    <a:pt x="13249" y="17047"/>
                    <a:pt x="13250" y="17067"/>
                    <a:pt x="13263" y="17097"/>
                  </a:cubicBezTo>
                  <a:cubicBezTo>
                    <a:pt x="13275" y="17126"/>
                    <a:pt x="13304" y="17164"/>
                    <a:pt x="13350" y="17193"/>
                  </a:cubicBezTo>
                  <a:cubicBezTo>
                    <a:pt x="13397" y="17227"/>
                    <a:pt x="13455" y="17252"/>
                    <a:pt x="13523" y="17268"/>
                  </a:cubicBezTo>
                  <a:cubicBezTo>
                    <a:pt x="13590" y="17285"/>
                    <a:pt x="13657" y="17294"/>
                    <a:pt x="13737" y="17294"/>
                  </a:cubicBezTo>
                  <a:lnTo>
                    <a:pt x="13770" y="17294"/>
                  </a:lnTo>
                  <a:cubicBezTo>
                    <a:pt x="13783" y="17311"/>
                    <a:pt x="13796" y="17324"/>
                    <a:pt x="13804" y="17344"/>
                  </a:cubicBezTo>
                  <a:cubicBezTo>
                    <a:pt x="13778" y="17344"/>
                    <a:pt x="13757" y="17349"/>
                    <a:pt x="13732" y="17349"/>
                  </a:cubicBezTo>
                  <a:cubicBezTo>
                    <a:pt x="13657" y="17349"/>
                    <a:pt x="13577" y="17336"/>
                    <a:pt x="13510" y="17315"/>
                  </a:cubicBezTo>
                  <a:cubicBezTo>
                    <a:pt x="13439" y="17294"/>
                    <a:pt x="13375" y="17256"/>
                    <a:pt x="13329" y="17218"/>
                  </a:cubicBezTo>
                  <a:cubicBezTo>
                    <a:pt x="13284" y="17181"/>
                    <a:pt x="13263" y="17134"/>
                    <a:pt x="13254" y="17101"/>
                  </a:cubicBezTo>
                  <a:cubicBezTo>
                    <a:pt x="13245" y="17067"/>
                    <a:pt x="13249" y="17047"/>
                    <a:pt x="13249" y="17047"/>
                  </a:cubicBezTo>
                  <a:close/>
                  <a:moveTo>
                    <a:pt x="9950" y="17545"/>
                  </a:moveTo>
                  <a:lnTo>
                    <a:pt x="9887" y="17861"/>
                  </a:lnTo>
                  <a:lnTo>
                    <a:pt x="9824" y="17545"/>
                  </a:lnTo>
                  <a:close/>
                  <a:moveTo>
                    <a:pt x="11234" y="17545"/>
                  </a:moveTo>
                  <a:lnTo>
                    <a:pt x="11168" y="17861"/>
                  </a:lnTo>
                  <a:lnTo>
                    <a:pt x="11104" y="17545"/>
                  </a:lnTo>
                  <a:close/>
                  <a:moveTo>
                    <a:pt x="12515" y="17545"/>
                  </a:moveTo>
                  <a:lnTo>
                    <a:pt x="12452" y="17861"/>
                  </a:lnTo>
                  <a:lnTo>
                    <a:pt x="12389" y="17545"/>
                  </a:lnTo>
                  <a:close/>
                  <a:moveTo>
                    <a:pt x="13800" y="17545"/>
                  </a:moveTo>
                  <a:lnTo>
                    <a:pt x="13737" y="17861"/>
                  </a:lnTo>
                  <a:lnTo>
                    <a:pt x="13670" y="17545"/>
                  </a:lnTo>
                  <a:close/>
                  <a:moveTo>
                    <a:pt x="8296" y="18293"/>
                  </a:moveTo>
                  <a:cubicBezTo>
                    <a:pt x="8296" y="18297"/>
                    <a:pt x="8300" y="18301"/>
                    <a:pt x="8300" y="18306"/>
                  </a:cubicBezTo>
                  <a:cubicBezTo>
                    <a:pt x="8300" y="18352"/>
                    <a:pt x="8237" y="18411"/>
                    <a:pt x="8132" y="18444"/>
                  </a:cubicBezTo>
                  <a:cubicBezTo>
                    <a:pt x="8186" y="18394"/>
                    <a:pt x="8241" y="18343"/>
                    <a:pt x="8296" y="18293"/>
                  </a:cubicBezTo>
                  <a:close/>
                  <a:moveTo>
                    <a:pt x="9182" y="18130"/>
                  </a:moveTo>
                  <a:cubicBezTo>
                    <a:pt x="9425" y="18130"/>
                    <a:pt x="9581" y="18235"/>
                    <a:pt x="9581" y="18306"/>
                  </a:cubicBezTo>
                  <a:cubicBezTo>
                    <a:pt x="9581" y="18377"/>
                    <a:pt x="9425" y="18482"/>
                    <a:pt x="9182" y="18482"/>
                  </a:cubicBezTo>
                  <a:cubicBezTo>
                    <a:pt x="8934" y="18482"/>
                    <a:pt x="8779" y="18377"/>
                    <a:pt x="8779" y="18306"/>
                  </a:cubicBezTo>
                  <a:cubicBezTo>
                    <a:pt x="8779" y="18235"/>
                    <a:pt x="8934" y="18130"/>
                    <a:pt x="9182" y="18130"/>
                  </a:cubicBezTo>
                  <a:close/>
                  <a:moveTo>
                    <a:pt x="10462" y="18130"/>
                  </a:moveTo>
                  <a:cubicBezTo>
                    <a:pt x="10709" y="18130"/>
                    <a:pt x="10865" y="18235"/>
                    <a:pt x="10865" y="18306"/>
                  </a:cubicBezTo>
                  <a:cubicBezTo>
                    <a:pt x="10865" y="18377"/>
                    <a:pt x="10709" y="18482"/>
                    <a:pt x="10462" y="18482"/>
                  </a:cubicBezTo>
                  <a:cubicBezTo>
                    <a:pt x="10219" y="18482"/>
                    <a:pt x="10063" y="18377"/>
                    <a:pt x="10063" y="18306"/>
                  </a:cubicBezTo>
                  <a:cubicBezTo>
                    <a:pt x="10063" y="18235"/>
                    <a:pt x="10219" y="18130"/>
                    <a:pt x="10462" y="18130"/>
                  </a:cubicBezTo>
                  <a:close/>
                  <a:moveTo>
                    <a:pt x="11747" y="18130"/>
                  </a:moveTo>
                  <a:cubicBezTo>
                    <a:pt x="11990" y="18130"/>
                    <a:pt x="12150" y="18235"/>
                    <a:pt x="12150" y="18306"/>
                  </a:cubicBezTo>
                  <a:cubicBezTo>
                    <a:pt x="12150" y="18377"/>
                    <a:pt x="11990" y="18482"/>
                    <a:pt x="11747" y="18482"/>
                  </a:cubicBezTo>
                  <a:cubicBezTo>
                    <a:pt x="11499" y="18482"/>
                    <a:pt x="11344" y="18377"/>
                    <a:pt x="11344" y="18306"/>
                  </a:cubicBezTo>
                  <a:cubicBezTo>
                    <a:pt x="11344" y="18235"/>
                    <a:pt x="11499" y="18130"/>
                    <a:pt x="11747" y="18130"/>
                  </a:cubicBezTo>
                  <a:close/>
                  <a:moveTo>
                    <a:pt x="13027" y="18130"/>
                  </a:moveTo>
                  <a:cubicBezTo>
                    <a:pt x="13275" y="18130"/>
                    <a:pt x="13430" y="18235"/>
                    <a:pt x="13430" y="18306"/>
                  </a:cubicBezTo>
                  <a:cubicBezTo>
                    <a:pt x="13430" y="18377"/>
                    <a:pt x="13275" y="18482"/>
                    <a:pt x="13027" y="18482"/>
                  </a:cubicBezTo>
                  <a:cubicBezTo>
                    <a:pt x="12784" y="18482"/>
                    <a:pt x="12629" y="18377"/>
                    <a:pt x="12629" y="18306"/>
                  </a:cubicBezTo>
                  <a:cubicBezTo>
                    <a:pt x="12629" y="18235"/>
                    <a:pt x="12784" y="18130"/>
                    <a:pt x="13027" y="18130"/>
                  </a:cubicBezTo>
                  <a:close/>
                  <a:moveTo>
                    <a:pt x="14241" y="18134"/>
                  </a:moveTo>
                  <a:cubicBezTo>
                    <a:pt x="14257" y="18163"/>
                    <a:pt x="14270" y="18192"/>
                    <a:pt x="14286" y="18222"/>
                  </a:cubicBezTo>
                  <a:cubicBezTo>
                    <a:pt x="14325" y="18297"/>
                    <a:pt x="14367" y="18373"/>
                    <a:pt x="14408" y="18452"/>
                  </a:cubicBezTo>
                  <a:cubicBezTo>
                    <a:pt x="14412" y="18457"/>
                    <a:pt x="14417" y="18465"/>
                    <a:pt x="14421" y="18473"/>
                  </a:cubicBezTo>
                  <a:cubicBezTo>
                    <a:pt x="14387" y="18482"/>
                    <a:pt x="14350" y="18482"/>
                    <a:pt x="14312" y="18482"/>
                  </a:cubicBezTo>
                  <a:cubicBezTo>
                    <a:pt x="14065" y="18482"/>
                    <a:pt x="13908" y="18377"/>
                    <a:pt x="13908" y="18306"/>
                  </a:cubicBezTo>
                  <a:cubicBezTo>
                    <a:pt x="13908" y="18243"/>
                    <a:pt x="14034" y="18150"/>
                    <a:pt x="14241" y="18134"/>
                  </a:cubicBezTo>
                  <a:close/>
                  <a:moveTo>
                    <a:pt x="13514" y="18314"/>
                  </a:moveTo>
                  <a:cubicBezTo>
                    <a:pt x="13515" y="18314"/>
                    <a:pt x="13519" y="18331"/>
                    <a:pt x="13510" y="18365"/>
                  </a:cubicBezTo>
                  <a:cubicBezTo>
                    <a:pt x="13501" y="18398"/>
                    <a:pt x="13476" y="18444"/>
                    <a:pt x="13430" y="18482"/>
                  </a:cubicBezTo>
                  <a:cubicBezTo>
                    <a:pt x="13418" y="18499"/>
                    <a:pt x="13397" y="18512"/>
                    <a:pt x="13379" y="18520"/>
                  </a:cubicBezTo>
                  <a:lnTo>
                    <a:pt x="13371" y="18520"/>
                  </a:lnTo>
                  <a:cubicBezTo>
                    <a:pt x="13329" y="18520"/>
                    <a:pt x="13288" y="18524"/>
                    <a:pt x="13249" y="18533"/>
                  </a:cubicBezTo>
                  <a:cubicBezTo>
                    <a:pt x="13313" y="18516"/>
                    <a:pt x="13371" y="18491"/>
                    <a:pt x="13414" y="18461"/>
                  </a:cubicBezTo>
                  <a:cubicBezTo>
                    <a:pt x="13460" y="18427"/>
                    <a:pt x="13489" y="18394"/>
                    <a:pt x="13501" y="18365"/>
                  </a:cubicBezTo>
                  <a:cubicBezTo>
                    <a:pt x="13514" y="18335"/>
                    <a:pt x="13514" y="18314"/>
                    <a:pt x="13514" y="18314"/>
                  </a:cubicBezTo>
                  <a:close/>
                  <a:moveTo>
                    <a:pt x="8384" y="18314"/>
                  </a:moveTo>
                  <a:lnTo>
                    <a:pt x="8384" y="18314"/>
                  </a:lnTo>
                  <a:cubicBezTo>
                    <a:pt x="8384" y="18314"/>
                    <a:pt x="8388" y="18331"/>
                    <a:pt x="8380" y="18365"/>
                  </a:cubicBezTo>
                  <a:cubicBezTo>
                    <a:pt x="8372" y="18398"/>
                    <a:pt x="8346" y="18444"/>
                    <a:pt x="8300" y="18482"/>
                  </a:cubicBezTo>
                  <a:cubicBezTo>
                    <a:pt x="8258" y="18524"/>
                    <a:pt x="8195" y="18558"/>
                    <a:pt x="8124" y="18578"/>
                  </a:cubicBezTo>
                  <a:cubicBezTo>
                    <a:pt x="8073" y="18595"/>
                    <a:pt x="8019" y="18603"/>
                    <a:pt x="7960" y="18608"/>
                  </a:cubicBezTo>
                  <a:cubicBezTo>
                    <a:pt x="7981" y="18587"/>
                    <a:pt x="8002" y="18570"/>
                    <a:pt x="8023" y="18549"/>
                  </a:cubicBezTo>
                  <a:cubicBezTo>
                    <a:pt x="8124" y="18537"/>
                    <a:pt x="8220" y="18503"/>
                    <a:pt x="8283" y="18461"/>
                  </a:cubicBezTo>
                  <a:cubicBezTo>
                    <a:pt x="8329" y="18427"/>
                    <a:pt x="8359" y="18394"/>
                    <a:pt x="8372" y="18365"/>
                  </a:cubicBezTo>
                  <a:cubicBezTo>
                    <a:pt x="8384" y="18335"/>
                    <a:pt x="8384" y="18314"/>
                    <a:pt x="8384" y="18314"/>
                  </a:cubicBezTo>
                  <a:close/>
                  <a:moveTo>
                    <a:pt x="8694" y="18314"/>
                  </a:moveTo>
                  <a:cubicBezTo>
                    <a:pt x="8694" y="18314"/>
                    <a:pt x="8694" y="18331"/>
                    <a:pt x="8707" y="18365"/>
                  </a:cubicBezTo>
                  <a:cubicBezTo>
                    <a:pt x="8719" y="18394"/>
                    <a:pt x="8749" y="18427"/>
                    <a:pt x="8795" y="18461"/>
                  </a:cubicBezTo>
                  <a:cubicBezTo>
                    <a:pt x="8888" y="18524"/>
                    <a:pt x="9035" y="18558"/>
                    <a:pt x="9182" y="18558"/>
                  </a:cubicBezTo>
                  <a:cubicBezTo>
                    <a:pt x="9329" y="18558"/>
                    <a:pt x="9475" y="18524"/>
                    <a:pt x="9564" y="18461"/>
                  </a:cubicBezTo>
                  <a:cubicBezTo>
                    <a:pt x="9610" y="18427"/>
                    <a:pt x="9639" y="18394"/>
                    <a:pt x="9651" y="18365"/>
                  </a:cubicBezTo>
                  <a:cubicBezTo>
                    <a:pt x="9664" y="18335"/>
                    <a:pt x="9664" y="18314"/>
                    <a:pt x="9664" y="18314"/>
                  </a:cubicBezTo>
                  <a:lnTo>
                    <a:pt x="9664" y="18314"/>
                  </a:lnTo>
                  <a:cubicBezTo>
                    <a:pt x="9664" y="18314"/>
                    <a:pt x="9668" y="18331"/>
                    <a:pt x="9660" y="18365"/>
                  </a:cubicBezTo>
                  <a:cubicBezTo>
                    <a:pt x="9656" y="18398"/>
                    <a:pt x="9631" y="18444"/>
                    <a:pt x="9585" y="18482"/>
                  </a:cubicBezTo>
                  <a:cubicBezTo>
                    <a:pt x="9538" y="18524"/>
                    <a:pt x="9480" y="18558"/>
                    <a:pt x="9408" y="18578"/>
                  </a:cubicBezTo>
                  <a:cubicBezTo>
                    <a:pt x="9337" y="18599"/>
                    <a:pt x="9257" y="18612"/>
                    <a:pt x="9182" y="18612"/>
                  </a:cubicBezTo>
                  <a:cubicBezTo>
                    <a:pt x="9102" y="18612"/>
                    <a:pt x="9022" y="18599"/>
                    <a:pt x="8955" y="18578"/>
                  </a:cubicBezTo>
                  <a:cubicBezTo>
                    <a:pt x="8883" y="18558"/>
                    <a:pt x="8820" y="18524"/>
                    <a:pt x="8779" y="18482"/>
                  </a:cubicBezTo>
                  <a:cubicBezTo>
                    <a:pt x="8732" y="18444"/>
                    <a:pt x="8707" y="18398"/>
                    <a:pt x="8699" y="18365"/>
                  </a:cubicBezTo>
                  <a:cubicBezTo>
                    <a:pt x="8690" y="18331"/>
                    <a:pt x="8694" y="18314"/>
                    <a:pt x="8694" y="18314"/>
                  </a:cubicBezTo>
                  <a:close/>
                  <a:moveTo>
                    <a:pt x="9979" y="18314"/>
                  </a:moveTo>
                  <a:cubicBezTo>
                    <a:pt x="9979" y="18314"/>
                    <a:pt x="9979" y="18331"/>
                    <a:pt x="9992" y="18365"/>
                  </a:cubicBezTo>
                  <a:cubicBezTo>
                    <a:pt x="10004" y="18394"/>
                    <a:pt x="10034" y="18427"/>
                    <a:pt x="10080" y="18461"/>
                  </a:cubicBezTo>
                  <a:cubicBezTo>
                    <a:pt x="10168" y="18524"/>
                    <a:pt x="10315" y="18558"/>
                    <a:pt x="10462" y="18558"/>
                  </a:cubicBezTo>
                  <a:cubicBezTo>
                    <a:pt x="10609" y="18558"/>
                    <a:pt x="10756" y="18524"/>
                    <a:pt x="10848" y="18461"/>
                  </a:cubicBezTo>
                  <a:cubicBezTo>
                    <a:pt x="10895" y="18427"/>
                    <a:pt x="10924" y="18394"/>
                    <a:pt x="10936" y="18365"/>
                  </a:cubicBezTo>
                  <a:cubicBezTo>
                    <a:pt x="10949" y="18335"/>
                    <a:pt x="10949" y="18314"/>
                    <a:pt x="10949" y="18314"/>
                  </a:cubicBezTo>
                  <a:lnTo>
                    <a:pt x="10949" y="18314"/>
                  </a:lnTo>
                  <a:cubicBezTo>
                    <a:pt x="10949" y="18314"/>
                    <a:pt x="10953" y="18331"/>
                    <a:pt x="10945" y="18365"/>
                  </a:cubicBezTo>
                  <a:cubicBezTo>
                    <a:pt x="10936" y="18398"/>
                    <a:pt x="10911" y="18444"/>
                    <a:pt x="10865" y="18482"/>
                  </a:cubicBezTo>
                  <a:cubicBezTo>
                    <a:pt x="10823" y="18524"/>
                    <a:pt x="10760" y="18558"/>
                    <a:pt x="10689" y="18578"/>
                  </a:cubicBezTo>
                  <a:cubicBezTo>
                    <a:pt x="10622" y="18599"/>
                    <a:pt x="10542" y="18612"/>
                    <a:pt x="10462" y="18612"/>
                  </a:cubicBezTo>
                  <a:cubicBezTo>
                    <a:pt x="10387" y="18612"/>
                    <a:pt x="10306" y="18599"/>
                    <a:pt x="10236" y="18578"/>
                  </a:cubicBezTo>
                  <a:cubicBezTo>
                    <a:pt x="10164" y="18558"/>
                    <a:pt x="10105" y="18524"/>
                    <a:pt x="10059" y="18482"/>
                  </a:cubicBezTo>
                  <a:cubicBezTo>
                    <a:pt x="10013" y="18444"/>
                    <a:pt x="9988" y="18398"/>
                    <a:pt x="9984" y="18365"/>
                  </a:cubicBezTo>
                  <a:cubicBezTo>
                    <a:pt x="9975" y="18331"/>
                    <a:pt x="9979" y="18314"/>
                    <a:pt x="9979" y="18314"/>
                  </a:cubicBezTo>
                  <a:close/>
                  <a:moveTo>
                    <a:pt x="12230" y="18314"/>
                  </a:moveTo>
                  <a:cubicBezTo>
                    <a:pt x="12230" y="18314"/>
                    <a:pt x="12234" y="18331"/>
                    <a:pt x="12230" y="18365"/>
                  </a:cubicBezTo>
                  <a:cubicBezTo>
                    <a:pt x="12221" y="18398"/>
                    <a:pt x="12196" y="18444"/>
                    <a:pt x="12150" y="18482"/>
                  </a:cubicBezTo>
                  <a:cubicBezTo>
                    <a:pt x="12104" y="18524"/>
                    <a:pt x="12044" y="18558"/>
                    <a:pt x="11974" y="18578"/>
                  </a:cubicBezTo>
                  <a:cubicBezTo>
                    <a:pt x="11902" y="18599"/>
                    <a:pt x="11823" y="18612"/>
                    <a:pt x="11747" y="18612"/>
                  </a:cubicBezTo>
                  <a:cubicBezTo>
                    <a:pt x="11667" y="18612"/>
                    <a:pt x="11587" y="18599"/>
                    <a:pt x="11520" y="18578"/>
                  </a:cubicBezTo>
                  <a:cubicBezTo>
                    <a:pt x="11449" y="18558"/>
                    <a:pt x="11385" y="18524"/>
                    <a:pt x="11344" y="18482"/>
                  </a:cubicBezTo>
                  <a:cubicBezTo>
                    <a:pt x="11298" y="18444"/>
                    <a:pt x="11273" y="18398"/>
                    <a:pt x="11263" y="18365"/>
                  </a:cubicBezTo>
                  <a:cubicBezTo>
                    <a:pt x="11255" y="18331"/>
                    <a:pt x="11259" y="18314"/>
                    <a:pt x="11259" y="18314"/>
                  </a:cubicBezTo>
                  <a:lnTo>
                    <a:pt x="11259" y="18314"/>
                  </a:lnTo>
                  <a:cubicBezTo>
                    <a:pt x="11259" y="18314"/>
                    <a:pt x="11259" y="18331"/>
                    <a:pt x="11273" y="18365"/>
                  </a:cubicBezTo>
                  <a:cubicBezTo>
                    <a:pt x="11285" y="18394"/>
                    <a:pt x="11314" y="18427"/>
                    <a:pt x="11360" y="18461"/>
                  </a:cubicBezTo>
                  <a:cubicBezTo>
                    <a:pt x="11453" y="18524"/>
                    <a:pt x="11600" y="18558"/>
                    <a:pt x="11747" y="18558"/>
                  </a:cubicBezTo>
                  <a:cubicBezTo>
                    <a:pt x="11893" y="18558"/>
                    <a:pt x="12040" y="18524"/>
                    <a:pt x="12129" y="18461"/>
                  </a:cubicBezTo>
                  <a:cubicBezTo>
                    <a:pt x="12175" y="18427"/>
                    <a:pt x="12205" y="18394"/>
                    <a:pt x="12217" y="18365"/>
                  </a:cubicBezTo>
                  <a:cubicBezTo>
                    <a:pt x="12230" y="18335"/>
                    <a:pt x="12230" y="18314"/>
                    <a:pt x="12230" y="18314"/>
                  </a:cubicBezTo>
                  <a:close/>
                  <a:moveTo>
                    <a:pt x="12544" y="18314"/>
                  </a:moveTo>
                  <a:cubicBezTo>
                    <a:pt x="12544" y="18314"/>
                    <a:pt x="12544" y="18331"/>
                    <a:pt x="12557" y="18365"/>
                  </a:cubicBezTo>
                  <a:cubicBezTo>
                    <a:pt x="12569" y="18394"/>
                    <a:pt x="12599" y="18427"/>
                    <a:pt x="12645" y="18461"/>
                  </a:cubicBezTo>
                  <a:cubicBezTo>
                    <a:pt x="12734" y="18524"/>
                    <a:pt x="12881" y="18558"/>
                    <a:pt x="13027" y="18558"/>
                  </a:cubicBezTo>
                  <a:cubicBezTo>
                    <a:pt x="13069" y="18558"/>
                    <a:pt x="13115" y="18553"/>
                    <a:pt x="13158" y="18549"/>
                  </a:cubicBezTo>
                  <a:lnTo>
                    <a:pt x="13158" y="18549"/>
                  </a:lnTo>
                  <a:cubicBezTo>
                    <a:pt x="13098" y="18562"/>
                    <a:pt x="13048" y="18583"/>
                    <a:pt x="13002" y="18612"/>
                  </a:cubicBezTo>
                  <a:cubicBezTo>
                    <a:pt x="12935" y="18608"/>
                    <a:pt x="12864" y="18599"/>
                    <a:pt x="12800" y="18578"/>
                  </a:cubicBezTo>
                  <a:cubicBezTo>
                    <a:pt x="12730" y="18558"/>
                    <a:pt x="12670" y="18524"/>
                    <a:pt x="12624" y="18482"/>
                  </a:cubicBezTo>
                  <a:cubicBezTo>
                    <a:pt x="12578" y="18444"/>
                    <a:pt x="12553" y="18398"/>
                    <a:pt x="12548" y="18365"/>
                  </a:cubicBezTo>
                  <a:cubicBezTo>
                    <a:pt x="12540" y="18331"/>
                    <a:pt x="12544" y="18314"/>
                    <a:pt x="12544" y="18314"/>
                  </a:cubicBezTo>
                  <a:close/>
                  <a:moveTo>
                    <a:pt x="13826" y="18322"/>
                  </a:moveTo>
                  <a:cubicBezTo>
                    <a:pt x="13827" y="18331"/>
                    <a:pt x="13830" y="18345"/>
                    <a:pt x="13838" y="18365"/>
                  </a:cubicBezTo>
                  <a:cubicBezTo>
                    <a:pt x="13850" y="18394"/>
                    <a:pt x="13879" y="18427"/>
                    <a:pt x="13926" y="18461"/>
                  </a:cubicBezTo>
                  <a:cubicBezTo>
                    <a:pt x="13972" y="18491"/>
                    <a:pt x="14030" y="18516"/>
                    <a:pt x="14098" y="18533"/>
                  </a:cubicBezTo>
                  <a:cubicBezTo>
                    <a:pt x="14165" y="18549"/>
                    <a:pt x="14236" y="18558"/>
                    <a:pt x="14312" y="18558"/>
                  </a:cubicBezTo>
                  <a:cubicBezTo>
                    <a:pt x="14362" y="18558"/>
                    <a:pt x="14412" y="18553"/>
                    <a:pt x="14459" y="18545"/>
                  </a:cubicBezTo>
                  <a:cubicBezTo>
                    <a:pt x="14468" y="18562"/>
                    <a:pt x="14476" y="18574"/>
                    <a:pt x="14484" y="18591"/>
                  </a:cubicBezTo>
                  <a:cubicBezTo>
                    <a:pt x="14429" y="18603"/>
                    <a:pt x="14371" y="18612"/>
                    <a:pt x="14312" y="18612"/>
                  </a:cubicBezTo>
                  <a:cubicBezTo>
                    <a:pt x="14236" y="18612"/>
                    <a:pt x="14152" y="18599"/>
                    <a:pt x="14085" y="18578"/>
                  </a:cubicBezTo>
                  <a:cubicBezTo>
                    <a:pt x="14014" y="18558"/>
                    <a:pt x="13951" y="18524"/>
                    <a:pt x="13908" y="18482"/>
                  </a:cubicBezTo>
                  <a:cubicBezTo>
                    <a:pt x="13863" y="18444"/>
                    <a:pt x="13838" y="18398"/>
                    <a:pt x="13829" y="18365"/>
                  </a:cubicBezTo>
                  <a:cubicBezTo>
                    <a:pt x="13824" y="18345"/>
                    <a:pt x="13825" y="18331"/>
                    <a:pt x="13826" y="18322"/>
                  </a:cubicBezTo>
                  <a:close/>
                  <a:moveTo>
                    <a:pt x="3551" y="16051"/>
                  </a:moveTo>
                  <a:cubicBezTo>
                    <a:pt x="3551" y="16051"/>
                    <a:pt x="3535" y="16093"/>
                    <a:pt x="3510" y="16173"/>
                  </a:cubicBezTo>
                  <a:cubicBezTo>
                    <a:pt x="3480" y="16249"/>
                    <a:pt x="3442" y="16357"/>
                    <a:pt x="3396" y="16492"/>
                  </a:cubicBezTo>
                  <a:cubicBezTo>
                    <a:pt x="3299" y="16756"/>
                    <a:pt x="3169" y="17105"/>
                    <a:pt x="3039" y="17458"/>
                  </a:cubicBezTo>
                  <a:cubicBezTo>
                    <a:pt x="2913" y="17806"/>
                    <a:pt x="2783" y="18159"/>
                    <a:pt x="2687" y="18423"/>
                  </a:cubicBezTo>
                  <a:cubicBezTo>
                    <a:pt x="2636" y="18553"/>
                    <a:pt x="2594" y="18663"/>
                    <a:pt x="2569" y="18738"/>
                  </a:cubicBezTo>
                  <a:cubicBezTo>
                    <a:pt x="2536" y="18818"/>
                    <a:pt x="2518" y="18860"/>
                    <a:pt x="2518" y="18860"/>
                  </a:cubicBezTo>
                  <a:cubicBezTo>
                    <a:pt x="2518" y="18860"/>
                    <a:pt x="2531" y="18814"/>
                    <a:pt x="2548" y="18734"/>
                  </a:cubicBezTo>
                  <a:cubicBezTo>
                    <a:pt x="2565" y="18654"/>
                    <a:pt x="2590" y="18541"/>
                    <a:pt x="2628" y="18402"/>
                  </a:cubicBezTo>
                  <a:cubicBezTo>
                    <a:pt x="2666" y="18268"/>
                    <a:pt x="2708" y="18109"/>
                    <a:pt x="2762" y="17940"/>
                  </a:cubicBezTo>
                  <a:cubicBezTo>
                    <a:pt x="2813" y="17772"/>
                    <a:pt x="2875" y="17596"/>
                    <a:pt x="2939" y="17419"/>
                  </a:cubicBezTo>
                  <a:cubicBezTo>
                    <a:pt x="3006" y="17243"/>
                    <a:pt x="3073" y="17072"/>
                    <a:pt x="3144" y="16908"/>
                  </a:cubicBezTo>
                  <a:cubicBezTo>
                    <a:pt x="3212" y="16744"/>
                    <a:pt x="3278" y="16597"/>
                    <a:pt x="3338" y="16467"/>
                  </a:cubicBezTo>
                  <a:cubicBezTo>
                    <a:pt x="3396" y="16341"/>
                    <a:pt x="3454" y="16236"/>
                    <a:pt x="3489" y="16165"/>
                  </a:cubicBezTo>
                  <a:cubicBezTo>
                    <a:pt x="3526" y="16089"/>
                    <a:pt x="3551" y="16051"/>
                    <a:pt x="3551" y="16051"/>
                  </a:cubicBezTo>
                  <a:close/>
                  <a:moveTo>
                    <a:pt x="9244" y="18810"/>
                  </a:moveTo>
                  <a:lnTo>
                    <a:pt x="9232" y="18864"/>
                  </a:lnTo>
                  <a:cubicBezTo>
                    <a:pt x="9219" y="18847"/>
                    <a:pt x="9203" y="18830"/>
                    <a:pt x="9182" y="18814"/>
                  </a:cubicBezTo>
                  <a:cubicBezTo>
                    <a:pt x="9203" y="18814"/>
                    <a:pt x="9223" y="18810"/>
                    <a:pt x="9244" y="18810"/>
                  </a:cubicBezTo>
                  <a:close/>
                  <a:moveTo>
                    <a:pt x="14375" y="18810"/>
                  </a:moveTo>
                  <a:lnTo>
                    <a:pt x="14358" y="18886"/>
                  </a:lnTo>
                  <a:cubicBezTo>
                    <a:pt x="14325" y="18860"/>
                    <a:pt x="14286" y="18835"/>
                    <a:pt x="14249" y="18810"/>
                  </a:cubicBezTo>
                  <a:cubicBezTo>
                    <a:pt x="14270" y="18810"/>
                    <a:pt x="14291" y="18814"/>
                    <a:pt x="14312" y="18814"/>
                  </a:cubicBezTo>
                  <a:cubicBezTo>
                    <a:pt x="14333" y="18814"/>
                    <a:pt x="14354" y="18810"/>
                    <a:pt x="14375" y="18810"/>
                  </a:cubicBezTo>
                  <a:close/>
                  <a:moveTo>
                    <a:pt x="7960" y="18810"/>
                  </a:moveTo>
                  <a:lnTo>
                    <a:pt x="7922" y="19011"/>
                  </a:lnTo>
                  <a:cubicBezTo>
                    <a:pt x="7909" y="19024"/>
                    <a:pt x="7897" y="19037"/>
                    <a:pt x="7880" y="19049"/>
                  </a:cubicBezTo>
                  <a:lnTo>
                    <a:pt x="7834" y="18810"/>
                  </a:lnTo>
                  <a:cubicBezTo>
                    <a:pt x="7855" y="18810"/>
                    <a:pt x="7876" y="18814"/>
                    <a:pt x="7897" y="18814"/>
                  </a:cubicBezTo>
                  <a:cubicBezTo>
                    <a:pt x="7918" y="18814"/>
                    <a:pt x="7938" y="18810"/>
                    <a:pt x="7960" y="18810"/>
                  </a:cubicBezTo>
                  <a:close/>
                  <a:moveTo>
                    <a:pt x="10529" y="18810"/>
                  </a:moveTo>
                  <a:lnTo>
                    <a:pt x="10462" y="19128"/>
                  </a:lnTo>
                  <a:lnTo>
                    <a:pt x="10399" y="18810"/>
                  </a:lnTo>
                  <a:cubicBezTo>
                    <a:pt x="10420" y="18810"/>
                    <a:pt x="10441" y="18814"/>
                    <a:pt x="10462" y="18814"/>
                  </a:cubicBezTo>
                  <a:cubicBezTo>
                    <a:pt x="10483" y="18814"/>
                    <a:pt x="10504" y="18810"/>
                    <a:pt x="10529" y="18810"/>
                  </a:cubicBezTo>
                  <a:close/>
                  <a:moveTo>
                    <a:pt x="11810" y="18810"/>
                  </a:moveTo>
                  <a:lnTo>
                    <a:pt x="11747" y="19128"/>
                  </a:lnTo>
                  <a:lnTo>
                    <a:pt x="11684" y="18810"/>
                  </a:lnTo>
                  <a:cubicBezTo>
                    <a:pt x="11705" y="18810"/>
                    <a:pt x="11726" y="18814"/>
                    <a:pt x="11747" y="18814"/>
                  </a:cubicBezTo>
                  <a:cubicBezTo>
                    <a:pt x="11767" y="18814"/>
                    <a:pt x="11788" y="18810"/>
                    <a:pt x="11810" y="18810"/>
                  </a:cubicBezTo>
                  <a:close/>
                  <a:moveTo>
                    <a:pt x="2871" y="15417"/>
                  </a:moveTo>
                  <a:cubicBezTo>
                    <a:pt x="2871" y="15417"/>
                    <a:pt x="2795" y="15677"/>
                    <a:pt x="2666" y="16055"/>
                  </a:cubicBezTo>
                  <a:cubicBezTo>
                    <a:pt x="2598" y="16249"/>
                    <a:pt x="2522" y="16467"/>
                    <a:pt x="2439" y="16702"/>
                  </a:cubicBezTo>
                  <a:cubicBezTo>
                    <a:pt x="2351" y="16937"/>
                    <a:pt x="2262" y="17189"/>
                    <a:pt x="2170" y="17441"/>
                  </a:cubicBezTo>
                  <a:cubicBezTo>
                    <a:pt x="2078" y="17688"/>
                    <a:pt x="1985" y="17940"/>
                    <a:pt x="1898" y="18175"/>
                  </a:cubicBezTo>
                  <a:cubicBezTo>
                    <a:pt x="1805" y="18407"/>
                    <a:pt x="1725" y="18625"/>
                    <a:pt x="1650" y="18814"/>
                  </a:cubicBezTo>
                  <a:cubicBezTo>
                    <a:pt x="1578" y="18998"/>
                    <a:pt x="1515" y="19154"/>
                    <a:pt x="1473" y="19263"/>
                  </a:cubicBezTo>
                  <a:cubicBezTo>
                    <a:pt x="1427" y="19372"/>
                    <a:pt x="1398" y="19435"/>
                    <a:pt x="1398" y="19435"/>
                  </a:cubicBezTo>
                  <a:cubicBezTo>
                    <a:pt x="1398" y="19435"/>
                    <a:pt x="1410" y="19368"/>
                    <a:pt x="1431" y="19250"/>
                  </a:cubicBezTo>
                  <a:cubicBezTo>
                    <a:pt x="1452" y="19137"/>
                    <a:pt x="1486" y="18973"/>
                    <a:pt x="1536" y="18776"/>
                  </a:cubicBezTo>
                  <a:cubicBezTo>
                    <a:pt x="1557" y="18679"/>
                    <a:pt x="1582" y="18570"/>
                    <a:pt x="1616" y="18461"/>
                  </a:cubicBezTo>
                  <a:cubicBezTo>
                    <a:pt x="1646" y="18352"/>
                    <a:pt x="1679" y="18235"/>
                    <a:pt x="1716" y="18113"/>
                  </a:cubicBezTo>
                  <a:cubicBezTo>
                    <a:pt x="1755" y="17991"/>
                    <a:pt x="1792" y="17869"/>
                    <a:pt x="1838" y="17743"/>
                  </a:cubicBezTo>
                  <a:cubicBezTo>
                    <a:pt x="1881" y="17617"/>
                    <a:pt x="1927" y="17491"/>
                    <a:pt x="1968" y="17365"/>
                  </a:cubicBezTo>
                  <a:cubicBezTo>
                    <a:pt x="2019" y="17239"/>
                    <a:pt x="2065" y="17113"/>
                    <a:pt x="2115" y="16991"/>
                  </a:cubicBezTo>
                  <a:cubicBezTo>
                    <a:pt x="2162" y="16870"/>
                    <a:pt x="2216" y="16748"/>
                    <a:pt x="2262" y="16635"/>
                  </a:cubicBezTo>
                  <a:cubicBezTo>
                    <a:pt x="2363" y="16404"/>
                    <a:pt x="2460" y="16190"/>
                    <a:pt x="2553" y="16009"/>
                  </a:cubicBezTo>
                  <a:cubicBezTo>
                    <a:pt x="2729" y="15648"/>
                    <a:pt x="2871" y="15417"/>
                    <a:pt x="2871" y="15417"/>
                  </a:cubicBezTo>
                  <a:close/>
                  <a:moveTo>
                    <a:pt x="19144" y="15417"/>
                  </a:moveTo>
                  <a:cubicBezTo>
                    <a:pt x="19144" y="15417"/>
                    <a:pt x="19287" y="15648"/>
                    <a:pt x="19463" y="16009"/>
                  </a:cubicBezTo>
                  <a:cubicBezTo>
                    <a:pt x="19556" y="16190"/>
                    <a:pt x="19652" y="16404"/>
                    <a:pt x="19753" y="16635"/>
                  </a:cubicBezTo>
                  <a:cubicBezTo>
                    <a:pt x="19799" y="16748"/>
                    <a:pt x="19853" y="16870"/>
                    <a:pt x="19900" y="16991"/>
                  </a:cubicBezTo>
                  <a:cubicBezTo>
                    <a:pt x="19950" y="17113"/>
                    <a:pt x="19996" y="17239"/>
                    <a:pt x="20047" y="17365"/>
                  </a:cubicBezTo>
                  <a:cubicBezTo>
                    <a:pt x="20089" y="17491"/>
                    <a:pt x="20136" y="17617"/>
                    <a:pt x="20177" y="17743"/>
                  </a:cubicBezTo>
                  <a:cubicBezTo>
                    <a:pt x="20223" y="17869"/>
                    <a:pt x="20261" y="17991"/>
                    <a:pt x="20299" y="18113"/>
                  </a:cubicBezTo>
                  <a:cubicBezTo>
                    <a:pt x="20337" y="18235"/>
                    <a:pt x="20370" y="18352"/>
                    <a:pt x="20400" y="18461"/>
                  </a:cubicBezTo>
                  <a:cubicBezTo>
                    <a:pt x="20433" y="18570"/>
                    <a:pt x="20458" y="18679"/>
                    <a:pt x="20479" y="18776"/>
                  </a:cubicBezTo>
                  <a:cubicBezTo>
                    <a:pt x="20530" y="18973"/>
                    <a:pt x="20564" y="19137"/>
                    <a:pt x="20584" y="19250"/>
                  </a:cubicBezTo>
                  <a:cubicBezTo>
                    <a:pt x="20605" y="19368"/>
                    <a:pt x="20618" y="19435"/>
                    <a:pt x="20618" y="19435"/>
                  </a:cubicBezTo>
                  <a:cubicBezTo>
                    <a:pt x="20618" y="19435"/>
                    <a:pt x="20589" y="19372"/>
                    <a:pt x="20543" y="19263"/>
                  </a:cubicBezTo>
                  <a:cubicBezTo>
                    <a:pt x="20500" y="19154"/>
                    <a:pt x="20438" y="18998"/>
                    <a:pt x="20366" y="18814"/>
                  </a:cubicBezTo>
                  <a:cubicBezTo>
                    <a:pt x="20291" y="18625"/>
                    <a:pt x="20211" y="18407"/>
                    <a:pt x="20118" y="18175"/>
                  </a:cubicBezTo>
                  <a:cubicBezTo>
                    <a:pt x="20030" y="17940"/>
                    <a:pt x="19938" y="17688"/>
                    <a:pt x="19845" y="17441"/>
                  </a:cubicBezTo>
                  <a:cubicBezTo>
                    <a:pt x="19753" y="17189"/>
                    <a:pt x="19665" y="16937"/>
                    <a:pt x="19576" y="16702"/>
                  </a:cubicBezTo>
                  <a:cubicBezTo>
                    <a:pt x="19493" y="16467"/>
                    <a:pt x="19417" y="16249"/>
                    <a:pt x="19350" y="16055"/>
                  </a:cubicBezTo>
                  <a:cubicBezTo>
                    <a:pt x="19220" y="15677"/>
                    <a:pt x="19144" y="15417"/>
                    <a:pt x="19144" y="15417"/>
                  </a:cubicBezTo>
                  <a:close/>
                  <a:moveTo>
                    <a:pt x="8879" y="18818"/>
                  </a:moveTo>
                  <a:cubicBezTo>
                    <a:pt x="9001" y="18864"/>
                    <a:pt x="9102" y="18944"/>
                    <a:pt x="9161" y="19032"/>
                  </a:cubicBezTo>
                  <a:cubicBezTo>
                    <a:pt x="9278" y="19208"/>
                    <a:pt x="8959" y="19384"/>
                    <a:pt x="8719" y="19645"/>
                  </a:cubicBezTo>
                  <a:cubicBezTo>
                    <a:pt x="8690" y="19624"/>
                    <a:pt x="8653" y="19582"/>
                    <a:pt x="8618" y="19549"/>
                  </a:cubicBezTo>
                  <a:cubicBezTo>
                    <a:pt x="8585" y="19506"/>
                    <a:pt x="8552" y="19460"/>
                    <a:pt x="8527" y="19419"/>
                  </a:cubicBezTo>
                  <a:cubicBezTo>
                    <a:pt x="8472" y="19330"/>
                    <a:pt x="8455" y="19233"/>
                    <a:pt x="8489" y="19150"/>
                  </a:cubicBezTo>
                  <a:cubicBezTo>
                    <a:pt x="8523" y="19062"/>
                    <a:pt x="8589" y="18990"/>
                    <a:pt x="8661" y="18944"/>
                  </a:cubicBezTo>
                  <a:cubicBezTo>
                    <a:pt x="8728" y="18894"/>
                    <a:pt x="8800" y="18860"/>
                    <a:pt x="8845" y="18839"/>
                  </a:cubicBezTo>
                  <a:cubicBezTo>
                    <a:pt x="8858" y="18830"/>
                    <a:pt x="8870" y="18822"/>
                    <a:pt x="8879" y="18818"/>
                  </a:cubicBezTo>
                  <a:close/>
                  <a:moveTo>
                    <a:pt x="20105" y="19783"/>
                  </a:moveTo>
                  <a:cubicBezTo>
                    <a:pt x="20181" y="19783"/>
                    <a:pt x="20248" y="19787"/>
                    <a:pt x="20307" y="19787"/>
                  </a:cubicBezTo>
                  <a:lnTo>
                    <a:pt x="20521" y="19787"/>
                  </a:lnTo>
                  <a:cubicBezTo>
                    <a:pt x="20521" y="19787"/>
                    <a:pt x="20446" y="19796"/>
                    <a:pt x="20307" y="19804"/>
                  </a:cubicBezTo>
                  <a:cubicBezTo>
                    <a:pt x="20252" y="19809"/>
                    <a:pt x="20186" y="19813"/>
                    <a:pt x="20105" y="19822"/>
                  </a:cubicBezTo>
                  <a:lnTo>
                    <a:pt x="20105" y="19783"/>
                  </a:lnTo>
                  <a:close/>
                  <a:moveTo>
                    <a:pt x="2406" y="19779"/>
                  </a:moveTo>
                  <a:cubicBezTo>
                    <a:pt x="2392" y="19796"/>
                    <a:pt x="2384" y="19818"/>
                    <a:pt x="2376" y="19834"/>
                  </a:cubicBezTo>
                  <a:cubicBezTo>
                    <a:pt x="2371" y="19838"/>
                    <a:pt x="2367" y="19847"/>
                    <a:pt x="2363" y="19855"/>
                  </a:cubicBezTo>
                  <a:cubicBezTo>
                    <a:pt x="2317" y="19851"/>
                    <a:pt x="2276" y="19851"/>
                    <a:pt x="2233" y="19847"/>
                  </a:cubicBezTo>
                  <a:cubicBezTo>
                    <a:pt x="1973" y="19830"/>
                    <a:pt x="1767" y="19813"/>
                    <a:pt x="1629" y="19804"/>
                  </a:cubicBezTo>
                  <a:cubicBezTo>
                    <a:pt x="1486" y="19796"/>
                    <a:pt x="1414" y="19787"/>
                    <a:pt x="1414" y="19787"/>
                  </a:cubicBezTo>
                  <a:lnTo>
                    <a:pt x="1629" y="19787"/>
                  </a:lnTo>
                  <a:cubicBezTo>
                    <a:pt x="1767" y="19783"/>
                    <a:pt x="1973" y="19779"/>
                    <a:pt x="2233" y="19779"/>
                  </a:cubicBezTo>
                  <a:close/>
                  <a:moveTo>
                    <a:pt x="7099" y="19771"/>
                  </a:moveTo>
                  <a:cubicBezTo>
                    <a:pt x="6994" y="19843"/>
                    <a:pt x="6843" y="19939"/>
                    <a:pt x="6725" y="19985"/>
                  </a:cubicBezTo>
                  <a:cubicBezTo>
                    <a:pt x="6772" y="19922"/>
                    <a:pt x="6835" y="19847"/>
                    <a:pt x="6902" y="19771"/>
                  </a:cubicBezTo>
                  <a:close/>
                  <a:moveTo>
                    <a:pt x="10966" y="19767"/>
                  </a:moveTo>
                  <a:cubicBezTo>
                    <a:pt x="11701" y="19771"/>
                    <a:pt x="12431" y="19771"/>
                    <a:pt x="13145" y="19771"/>
                  </a:cubicBezTo>
                  <a:cubicBezTo>
                    <a:pt x="13224" y="19855"/>
                    <a:pt x="13317" y="19944"/>
                    <a:pt x="13418" y="20035"/>
                  </a:cubicBezTo>
                  <a:cubicBezTo>
                    <a:pt x="13519" y="20132"/>
                    <a:pt x="13619" y="20229"/>
                    <a:pt x="13724" y="20333"/>
                  </a:cubicBezTo>
                  <a:cubicBezTo>
                    <a:pt x="13321" y="20342"/>
                    <a:pt x="12914" y="20351"/>
                    <a:pt x="12498" y="20355"/>
                  </a:cubicBezTo>
                  <a:cubicBezTo>
                    <a:pt x="11990" y="20359"/>
                    <a:pt x="11478" y="20359"/>
                    <a:pt x="10966" y="20363"/>
                  </a:cubicBezTo>
                  <a:cubicBezTo>
                    <a:pt x="10453" y="20359"/>
                    <a:pt x="9941" y="20359"/>
                    <a:pt x="9438" y="20355"/>
                  </a:cubicBezTo>
                  <a:cubicBezTo>
                    <a:pt x="9072" y="20351"/>
                    <a:pt x="8707" y="20342"/>
                    <a:pt x="8350" y="20338"/>
                  </a:cubicBezTo>
                  <a:cubicBezTo>
                    <a:pt x="8489" y="20229"/>
                    <a:pt x="8606" y="20120"/>
                    <a:pt x="8686" y="19960"/>
                  </a:cubicBezTo>
                  <a:cubicBezTo>
                    <a:pt x="8719" y="19897"/>
                    <a:pt x="8770" y="19834"/>
                    <a:pt x="8820" y="19775"/>
                  </a:cubicBezTo>
                  <a:cubicBezTo>
                    <a:pt x="8825" y="19771"/>
                    <a:pt x="8829" y="19771"/>
                    <a:pt x="8829" y="19771"/>
                  </a:cubicBezTo>
                  <a:cubicBezTo>
                    <a:pt x="9534" y="19771"/>
                    <a:pt x="10248" y="19771"/>
                    <a:pt x="10966" y="19767"/>
                  </a:cubicBezTo>
                  <a:close/>
                  <a:moveTo>
                    <a:pt x="10966" y="21337"/>
                  </a:moveTo>
                  <a:cubicBezTo>
                    <a:pt x="11478" y="21337"/>
                    <a:pt x="11990" y="21341"/>
                    <a:pt x="12498" y="21341"/>
                  </a:cubicBezTo>
                  <a:cubicBezTo>
                    <a:pt x="13002" y="21345"/>
                    <a:pt x="13497" y="21349"/>
                    <a:pt x="13976" y="21354"/>
                  </a:cubicBezTo>
                  <a:cubicBezTo>
                    <a:pt x="14127" y="21358"/>
                    <a:pt x="14278" y="21358"/>
                    <a:pt x="14425" y="21362"/>
                  </a:cubicBezTo>
                  <a:cubicBezTo>
                    <a:pt x="14425" y="21366"/>
                    <a:pt x="14429" y="21370"/>
                    <a:pt x="14433" y="21374"/>
                  </a:cubicBezTo>
                  <a:cubicBezTo>
                    <a:pt x="14455" y="21413"/>
                    <a:pt x="14480" y="21446"/>
                    <a:pt x="14509" y="21484"/>
                  </a:cubicBezTo>
                  <a:lnTo>
                    <a:pt x="7149" y="21484"/>
                  </a:lnTo>
                  <a:cubicBezTo>
                    <a:pt x="7175" y="21459"/>
                    <a:pt x="7196" y="21434"/>
                    <a:pt x="7221" y="21409"/>
                  </a:cubicBezTo>
                  <a:cubicBezTo>
                    <a:pt x="7233" y="21396"/>
                    <a:pt x="7246" y="21379"/>
                    <a:pt x="7258" y="21362"/>
                  </a:cubicBezTo>
                  <a:cubicBezTo>
                    <a:pt x="7485" y="21362"/>
                    <a:pt x="7721" y="21358"/>
                    <a:pt x="7960" y="21354"/>
                  </a:cubicBezTo>
                  <a:cubicBezTo>
                    <a:pt x="8438" y="21349"/>
                    <a:pt x="8934" y="21345"/>
                    <a:pt x="9438" y="21341"/>
                  </a:cubicBezTo>
                  <a:cubicBezTo>
                    <a:pt x="9941" y="21341"/>
                    <a:pt x="10453" y="21337"/>
                    <a:pt x="10966" y="21337"/>
                  </a:cubicBezTo>
                  <a:close/>
                  <a:moveTo>
                    <a:pt x="5419" y="14523"/>
                  </a:moveTo>
                  <a:cubicBezTo>
                    <a:pt x="5533" y="14523"/>
                    <a:pt x="5634" y="14644"/>
                    <a:pt x="5676" y="14780"/>
                  </a:cubicBezTo>
                  <a:lnTo>
                    <a:pt x="5676" y="14813"/>
                  </a:lnTo>
                  <a:cubicBezTo>
                    <a:pt x="5676" y="14830"/>
                    <a:pt x="5667" y="14859"/>
                    <a:pt x="5655" y="14896"/>
                  </a:cubicBezTo>
                  <a:cubicBezTo>
                    <a:pt x="5634" y="14964"/>
                    <a:pt x="5584" y="15052"/>
                    <a:pt x="5508" y="15148"/>
                  </a:cubicBezTo>
                  <a:cubicBezTo>
                    <a:pt x="5470" y="15199"/>
                    <a:pt x="5424" y="15249"/>
                    <a:pt x="5378" y="15299"/>
                  </a:cubicBezTo>
                  <a:cubicBezTo>
                    <a:pt x="5332" y="15354"/>
                    <a:pt x="5281" y="15404"/>
                    <a:pt x="5223" y="15468"/>
                  </a:cubicBezTo>
                  <a:cubicBezTo>
                    <a:pt x="5159" y="15535"/>
                    <a:pt x="5105" y="15606"/>
                    <a:pt x="5055" y="15681"/>
                  </a:cubicBezTo>
                  <a:cubicBezTo>
                    <a:pt x="5004" y="15753"/>
                    <a:pt x="4962" y="15832"/>
                    <a:pt x="4916" y="15908"/>
                  </a:cubicBezTo>
                  <a:cubicBezTo>
                    <a:pt x="4828" y="16064"/>
                    <a:pt x="4756" y="16223"/>
                    <a:pt x="4694" y="16379"/>
                  </a:cubicBezTo>
                  <a:cubicBezTo>
                    <a:pt x="4630" y="16530"/>
                    <a:pt x="4580" y="16677"/>
                    <a:pt x="4547" y="16807"/>
                  </a:cubicBezTo>
                  <a:cubicBezTo>
                    <a:pt x="4512" y="16941"/>
                    <a:pt x="4496" y="17051"/>
                    <a:pt x="4500" y="17138"/>
                  </a:cubicBezTo>
                  <a:cubicBezTo>
                    <a:pt x="4500" y="17151"/>
                    <a:pt x="4504" y="17159"/>
                    <a:pt x="4504" y="17173"/>
                  </a:cubicBezTo>
                  <a:cubicBezTo>
                    <a:pt x="4508" y="17177"/>
                    <a:pt x="4508" y="17185"/>
                    <a:pt x="4512" y="17189"/>
                  </a:cubicBezTo>
                  <a:cubicBezTo>
                    <a:pt x="4517" y="17198"/>
                    <a:pt x="4526" y="17210"/>
                    <a:pt x="4538" y="17210"/>
                  </a:cubicBezTo>
                  <a:cubicBezTo>
                    <a:pt x="4559" y="17210"/>
                    <a:pt x="4563" y="17198"/>
                    <a:pt x="4568" y="17193"/>
                  </a:cubicBezTo>
                  <a:cubicBezTo>
                    <a:pt x="4576" y="17189"/>
                    <a:pt x="4576" y="17185"/>
                    <a:pt x="4580" y="17177"/>
                  </a:cubicBezTo>
                  <a:cubicBezTo>
                    <a:pt x="4593" y="17159"/>
                    <a:pt x="4593" y="17147"/>
                    <a:pt x="4593" y="17147"/>
                  </a:cubicBezTo>
                  <a:cubicBezTo>
                    <a:pt x="4698" y="17016"/>
                    <a:pt x="5004" y="16437"/>
                    <a:pt x="5214" y="16080"/>
                  </a:cubicBezTo>
                  <a:cubicBezTo>
                    <a:pt x="5424" y="15724"/>
                    <a:pt x="5974" y="15590"/>
                    <a:pt x="6268" y="15346"/>
                  </a:cubicBezTo>
                  <a:cubicBezTo>
                    <a:pt x="6390" y="15245"/>
                    <a:pt x="6591" y="15132"/>
                    <a:pt x="6801" y="15031"/>
                  </a:cubicBezTo>
                  <a:cubicBezTo>
                    <a:pt x="6814" y="15048"/>
                    <a:pt x="6822" y="15065"/>
                    <a:pt x="6835" y="15082"/>
                  </a:cubicBezTo>
                  <a:cubicBezTo>
                    <a:pt x="6906" y="15157"/>
                    <a:pt x="7002" y="15203"/>
                    <a:pt x="7099" y="15220"/>
                  </a:cubicBezTo>
                  <a:cubicBezTo>
                    <a:pt x="7117" y="15222"/>
                    <a:pt x="7134" y="15223"/>
                    <a:pt x="7152" y="15223"/>
                  </a:cubicBezTo>
                  <a:cubicBezTo>
                    <a:pt x="7229" y="15223"/>
                    <a:pt x="7301" y="15201"/>
                    <a:pt x="7355" y="15173"/>
                  </a:cubicBezTo>
                  <a:cubicBezTo>
                    <a:pt x="7422" y="15136"/>
                    <a:pt x="7469" y="15098"/>
                    <a:pt x="7502" y="15073"/>
                  </a:cubicBezTo>
                  <a:cubicBezTo>
                    <a:pt x="7535" y="15044"/>
                    <a:pt x="7552" y="15026"/>
                    <a:pt x="7552" y="15026"/>
                  </a:cubicBezTo>
                  <a:lnTo>
                    <a:pt x="7552" y="15026"/>
                  </a:lnTo>
                  <a:cubicBezTo>
                    <a:pt x="7552" y="15026"/>
                    <a:pt x="7531" y="15035"/>
                    <a:pt x="7494" y="15048"/>
                  </a:cubicBezTo>
                  <a:cubicBezTo>
                    <a:pt x="7456" y="15065"/>
                    <a:pt x="7397" y="15090"/>
                    <a:pt x="7334" y="15102"/>
                  </a:cubicBezTo>
                  <a:cubicBezTo>
                    <a:pt x="7301" y="15111"/>
                    <a:pt x="7266" y="15116"/>
                    <a:pt x="7229" y="15116"/>
                  </a:cubicBezTo>
                  <a:cubicBezTo>
                    <a:pt x="7196" y="15116"/>
                    <a:pt x="7162" y="15112"/>
                    <a:pt x="7128" y="15102"/>
                  </a:cubicBezTo>
                  <a:cubicBezTo>
                    <a:pt x="7057" y="15086"/>
                    <a:pt x="6986" y="15043"/>
                    <a:pt x="6940" y="14985"/>
                  </a:cubicBezTo>
                  <a:lnTo>
                    <a:pt x="6931" y="14976"/>
                  </a:lnTo>
                  <a:cubicBezTo>
                    <a:pt x="7188" y="14863"/>
                    <a:pt x="7431" y="14784"/>
                    <a:pt x="7527" y="14784"/>
                  </a:cubicBezTo>
                  <a:lnTo>
                    <a:pt x="7535" y="14784"/>
                  </a:lnTo>
                  <a:cubicBezTo>
                    <a:pt x="7712" y="14792"/>
                    <a:pt x="7830" y="15144"/>
                    <a:pt x="7712" y="15258"/>
                  </a:cubicBezTo>
                  <a:cubicBezTo>
                    <a:pt x="7712" y="15258"/>
                    <a:pt x="7700" y="15266"/>
                    <a:pt x="7678" y="15274"/>
                  </a:cubicBezTo>
                  <a:cubicBezTo>
                    <a:pt x="7653" y="15283"/>
                    <a:pt x="7620" y="15291"/>
                    <a:pt x="7574" y="15299"/>
                  </a:cubicBezTo>
                  <a:cubicBezTo>
                    <a:pt x="7485" y="15321"/>
                    <a:pt x="7355" y="15346"/>
                    <a:pt x="7200" y="15375"/>
                  </a:cubicBezTo>
                  <a:cubicBezTo>
                    <a:pt x="7124" y="15392"/>
                    <a:pt x="7041" y="15409"/>
                    <a:pt x="6948" y="15434"/>
                  </a:cubicBezTo>
                  <a:cubicBezTo>
                    <a:pt x="6860" y="15460"/>
                    <a:pt x="6768" y="15485"/>
                    <a:pt x="6667" y="15526"/>
                  </a:cubicBezTo>
                  <a:cubicBezTo>
                    <a:pt x="6562" y="15572"/>
                    <a:pt x="6469" y="15627"/>
                    <a:pt x="6377" y="15694"/>
                  </a:cubicBezTo>
                  <a:cubicBezTo>
                    <a:pt x="6285" y="15757"/>
                    <a:pt x="6200" y="15832"/>
                    <a:pt x="6121" y="15913"/>
                  </a:cubicBezTo>
                  <a:cubicBezTo>
                    <a:pt x="6041" y="15997"/>
                    <a:pt x="5969" y="16084"/>
                    <a:pt x="5911" y="16173"/>
                  </a:cubicBezTo>
                  <a:cubicBezTo>
                    <a:pt x="5848" y="16261"/>
                    <a:pt x="5789" y="16357"/>
                    <a:pt x="5743" y="16442"/>
                  </a:cubicBezTo>
                  <a:cubicBezTo>
                    <a:pt x="5696" y="16526"/>
                    <a:pt x="5655" y="16609"/>
                    <a:pt x="5613" y="16689"/>
                  </a:cubicBezTo>
                  <a:cubicBezTo>
                    <a:pt x="5570" y="16770"/>
                    <a:pt x="5529" y="16845"/>
                    <a:pt x="5495" y="16916"/>
                  </a:cubicBezTo>
                  <a:cubicBezTo>
                    <a:pt x="5424" y="17059"/>
                    <a:pt x="5369" y="17181"/>
                    <a:pt x="5336" y="17268"/>
                  </a:cubicBezTo>
                  <a:cubicBezTo>
                    <a:pt x="5319" y="17315"/>
                    <a:pt x="5310" y="17349"/>
                    <a:pt x="5302" y="17378"/>
                  </a:cubicBezTo>
                  <a:cubicBezTo>
                    <a:pt x="5293" y="17403"/>
                    <a:pt x="5298" y="17415"/>
                    <a:pt x="5298" y="17415"/>
                  </a:cubicBezTo>
                  <a:cubicBezTo>
                    <a:pt x="5289" y="17445"/>
                    <a:pt x="5298" y="17458"/>
                    <a:pt x="5315" y="17458"/>
                  </a:cubicBezTo>
                  <a:cubicBezTo>
                    <a:pt x="5349" y="17458"/>
                    <a:pt x="5428" y="17394"/>
                    <a:pt x="5529" y="17256"/>
                  </a:cubicBezTo>
                  <a:cubicBezTo>
                    <a:pt x="5596" y="17168"/>
                    <a:pt x="5701" y="17004"/>
                    <a:pt x="5822" y="16820"/>
                  </a:cubicBezTo>
                  <a:cubicBezTo>
                    <a:pt x="5878" y="16748"/>
                    <a:pt x="5936" y="16673"/>
                    <a:pt x="5991" y="16597"/>
                  </a:cubicBezTo>
                  <a:cubicBezTo>
                    <a:pt x="6049" y="16513"/>
                    <a:pt x="6104" y="16442"/>
                    <a:pt x="6167" y="16361"/>
                  </a:cubicBezTo>
                  <a:cubicBezTo>
                    <a:pt x="6225" y="16286"/>
                    <a:pt x="6289" y="16210"/>
                    <a:pt x="6356" y="16144"/>
                  </a:cubicBezTo>
                  <a:cubicBezTo>
                    <a:pt x="6423" y="16072"/>
                    <a:pt x="6494" y="16009"/>
                    <a:pt x="6570" y="15946"/>
                  </a:cubicBezTo>
                  <a:cubicBezTo>
                    <a:pt x="6646" y="15888"/>
                    <a:pt x="6721" y="15832"/>
                    <a:pt x="6797" y="15791"/>
                  </a:cubicBezTo>
                  <a:cubicBezTo>
                    <a:pt x="6872" y="15749"/>
                    <a:pt x="6956" y="15707"/>
                    <a:pt x="7037" y="15665"/>
                  </a:cubicBezTo>
                  <a:cubicBezTo>
                    <a:pt x="7116" y="15627"/>
                    <a:pt x="7192" y="15590"/>
                    <a:pt x="7263" y="15555"/>
                  </a:cubicBezTo>
                  <a:cubicBezTo>
                    <a:pt x="7326" y="15522"/>
                    <a:pt x="7384" y="15493"/>
                    <a:pt x="7435" y="15464"/>
                  </a:cubicBezTo>
                  <a:cubicBezTo>
                    <a:pt x="7506" y="15438"/>
                    <a:pt x="7560" y="15413"/>
                    <a:pt x="7603" y="15396"/>
                  </a:cubicBezTo>
                  <a:cubicBezTo>
                    <a:pt x="7607" y="15404"/>
                    <a:pt x="7607" y="15413"/>
                    <a:pt x="7611" y="15421"/>
                  </a:cubicBezTo>
                  <a:cubicBezTo>
                    <a:pt x="7624" y="15443"/>
                    <a:pt x="7628" y="15455"/>
                    <a:pt x="7636" y="15468"/>
                  </a:cubicBezTo>
                  <a:cubicBezTo>
                    <a:pt x="7649" y="15489"/>
                    <a:pt x="7666" y="15514"/>
                    <a:pt x="7686" y="15535"/>
                  </a:cubicBezTo>
                  <a:cubicBezTo>
                    <a:pt x="7762" y="15615"/>
                    <a:pt x="7863" y="15665"/>
                    <a:pt x="7964" y="15686"/>
                  </a:cubicBezTo>
                  <a:cubicBezTo>
                    <a:pt x="7988" y="15690"/>
                    <a:pt x="8013" y="15692"/>
                    <a:pt x="8036" y="15692"/>
                  </a:cubicBezTo>
                  <a:cubicBezTo>
                    <a:pt x="8113" y="15692"/>
                    <a:pt x="8182" y="15674"/>
                    <a:pt x="8237" y="15648"/>
                  </a:cubicBezTo>
                  <a:cubicBezTo>
                    <a:pt x="8304" y="15615"/>
                    <a:pt x="8354" y="15572"/>
                    <a:pt x="8388" y="15547"/>
                  </a:cubicBezTo>
                  <a:cubicBezTo>
                    <a:pt x="8422" y="15518"/>
                    <a:pt x="8438" y="15505"/>
                    <a:pt x="8438" y="15505"/>
                  </a:cubicBezTo>
                  <a:lnTo>
                    <a:pt x="8438" y="15505"/>
                  </a:lnTo>
                  <a:cubicBezTo>
                    <a:pt x="8438" y="15505"/>
                    <a:pt x="8413" y="15510"/>
                    <a:pt x="8376" y="15526"/>
                  </a:cubicBezTo>
                  <a:cubicBezTo>
                    <a:pt x="8333" y="15539"/>
                    <a:pt x="8279" y="15560"/>
                    <a:pt x="8211" y="15572"/>
                  </a:cubicBezTo>
                  <a:cubicBezTo>
                    <a:pt x="8180" y="15581"/>
                    <a:pt x="8146" y="15586"/>
                    <a:pt x="8111" y="15586"/>
                  </a:cubicBezTo>
                  <a:cubicBezTo>
                    <a:pt x="8073" y="15586"/>
                    <a:pt x="8033" y="15580"/>
                    <a:pt x="7994" y="15564"/>
                  </a:cubicBezTo>
                  <a:cubicBezTo>
                    <a:pt x="7918" y="15547"/>
                    <a:pt x="7843" y="15501"/>
                    <a:pt x="7787" y="15438"/>
                  </a:cubicBezTo>
                  <a:cubicBezTo>
                    <a:pt x="7767" y="15417"/>
                    <a:pt x="7742" y="15379"/>
                    <a:pt x="7737" y="15371"/>
                  </a:cubicBezTo>
                  <a:lnTo>
                    <a:pt x="7737" y="15367"/>
                  </a:lnTo>
                  <a:cubicBezTo>
                    <a:pt x="7750" y="15359"/>
                    <a:pt x="7767" y="15350"/>
                    <a:pt x="7787" y="15342"/>
                  </a:cubicBezTo>
                  <a:cubicBezTo>
                    <a:pt x="7808" y="15334"/>
                    <a:pt x="7825" y="15329"/>
                    <a:pt x="7847" y="15321"/>
                  </a:cubicBezTo>
                  <a:cubicBezTo>
                    <a:pt x="8031" y="15291"/>
                    <a:pt x="8246" y="15291"/>
                    <a:pt x="8359" y="15266"/>
                  </a:cubicBezTo>
                  <a:cubicBezTo>
                    <a:pt x="8372" y="15262"/>
                    <a:pt x="8380" y="15262"/>
                    <a:pt x="8392" y="15262"/>
                  </a:cubicBezTo>
                  <a:cubicBezTo>
                    <a:pt x="8543" y="15262"/>
                    <a:pt x="8678" y="15497"/>
                    <a:pt x="8665" y="15611"/>
                  </a:cubicBezTo>
                  <a:cubicBezTo>
                    <a:pt x="8665" y="15611"/>
                    <a:pt x="8657" y="15623"/>
                    <a:pt x="8649" y="15644"/>
                  </a:cubicBezTo>
                  <a:cubicBezTo>
                    <a:pt x="8636" y="15669"/>
                    <a:pt x="8614" y="15698"/>
                    <a:pt x="8589" y="15732"/>
                  </a:cubicBezTo>
                  <a:cubicBezTo>
                    <a:pt x="8564" y="15770"/>
                    <a:pt x="8527" y="15807"/>
                    <a:pt x="8480" y="15842"/>
                  </a:cubicBezTo>
                  <a:cubicBezTo>
                    <a:pt x="8434" y="15879"/>
                    <a:pt x="8380" y="15904"/>
                    <a:pt x="8321" y="15921"/>
                  </a:cubicBezTo>
                  <a:cubicBezTo>
                    <a:pt x="8304" y="15921"/>
                    <a:pt x="8296" y="15925"/>
                    <a:pt x="8275" y="15929"/>
                  </a:cubicBezTo>
                  <a:lnTo>
                    <a:pt x="8246" y="15929"/>
                  </a:lnTo>
                  <a:lnTo>
                    <a:pt x="8237" y="15933"/>
                  </a:lnTo>
                  <a:cubicBezTo>
                    <a:pt x="8239" y="15931"/>
                    <a:pt x="8238" y="15931"/>
                    <a:pt x="8237" y="15931"/>
                  </a:cubicBezTo>
                  <a:cubicBezTo>
                    <a:pt x="8237" y="15931"/>
                    <a:pt x="8237" y="15931"/>
                    <a:pt x="8240" y="15929"/>
                  </a:cubicBezTo>
                  <a:lnTo>
                    <a:pt x="8240" y="15929"/>
                  </a:lnTo>
                  <a:lnTo>
                    <a:pt x="8233" y="15933"/>
                  </a:lnTo>
                  <a:lnTo>
                    <a:pt x="8215" y="15933"/>
                  </a:lnTo>
                  <a:cubicBezTo>
                    <a:pt x="8161" y="15938"/>
                    <a:pt x="8115" y="15954"/>
                    <a:pt x="8069" y="15967"/>
                  </a:cubicBezTo>
                  <a:cubicBezTo>
                    <a:pt x="7973" y="15997"/>
                    <a:pt x="7880" y="16034"/>
                    <a:pt x="7787" y="16080"/>
                  </a:cubicBezTo>
                  <a:cubicBezTo>
                    <a:pt x="7603" y="16169"/>
                    <a:pt x="7422" y="16286"/>
                    <a:pt x="7246" y="16412"/>
                  </a:cubicBezTo>
                  <a:lnTo>
                    <a:pt x="7183" y="16458"/>
                  </a:lnTo>
                  <a:cubicBezTo>
                    <a:pt x="7162" y="16475"/>
                    <a:pt x="7141" y="16492"/>
                    <a:pt x="7116" y="16513"/>
                  </a:cubicBezTo>
                  <a:cubicBezTo>
                    <a:pt x="7070" y="16551"/>
                    <a:pt x="7027" y="16597"/>
                    <a:pt x="6990" y="16639"/>
                  </a:cubicBezTo>
                  <a:cubicBezTo>
                    <a:pt x="6915" y="16731"/>
                    <a:pt x="6855" y="16824"/>
                    <a:pt x="6805" y="16916"/>
                  </a:cubicBezTo>
                  <a:cubicBezTo>
                    <a:pt x="6754" y="17004"/>
                    <a:pt x="6717" y="17092"/>
                    <a:pt x="6679" y="17177"/>
                  </a:cubicBezTo>
                  <a:cubicBezTo>
                    <a:pt x="6646" y="17260"/>
                    <a:pt x="6612" y="17336"/>
                    <a:pt x="6578" y="17407"/>
                  </a:cubicBezTo>
                  <a:cubicBezTo>
                    <a:pt x="6516" y="17550"/>
                    <a:pt x="6461" y="17671"/>
                    <a:pt x="6432" y="17764"/>
                  </a:cubicBezTo>
                  <a:cubicBezTo>
                    <a:pt x="6419" y="17810"/>
                    <a:pt x="6411" y="17853"/>
                    <a:pt x="6415" y="17878"/>
                  </a:cubicBezTo>
                  <a:cubicBezTo>
                    <a:pt x="6419" y="17907"/>
                    <a:pt x="6432" y="17915"/>
                    <a:pt x="6432" y="17915"/>
                  </a:cubicBezTo>
                  <a:cubicBezTo>
                    <a:pt x="6452" y="17958"/>
                    <a:pt x="6516" y="18012"/>
                    <a:pt x="6603" y="18012"/>
                  </a:cubicBezTo>
                  <a:cubicBezTo>
                    <a:pt x="6671" y="18012"/>
                    <a:pt x="6754" y="17979"/>
                    <a:pt x="6843" y="17873"/>
                  </a:cubicBezTo>
                  <a:cubicBezTo>
                    <a:pt x="7049" y="17638"/>
                    <a:pt x="7611" y="17281"/>
                    <a:pt x="7808" y="17088"/>
                  </a:cubicBezTo>
                  <a:cubicBezTo>
                    <a:pt x="7951" y="16950"/>
                    <a:pt x="8329" y="16774"/>
                    <a:pt x="8669" y="16588"/>
                  </a:cubicBezTo>
                  <a:cubicBezTo>
                    <a:pt x="8682" y="16601"/>
                    <a:pt x="8690" y="16613"/>
                    <a:pt x="8703" y="16626"/>
                  </a:cubicBezTo>
                  <a:cubicBezTo>
                    <a:pt x="8724" y="16644"/>
                    <a:pt x="8732" y="16648"/>
                    <a:pt x="8744" y="16656"/>
                  </a:cubicBezTo>
                  <a:cubicBezTo>
                    <a:pt x="8766" y="16673"/>
                    <a:pt x="8791" y="16689"/>
                    <a:pt x="8816" y="16702"/>
                  </a:cubicBezTo>
                  <a:cubicBezTo>
                    <a:pt x="8882" y="16732"/>
                    <a:pt x="8954" y="16746"/>
                    <a:pt x="9024" y="16746"/>
                  </a:cubicBezTo>
                  <a:cubicBezTo>
                    <a:pt x="9061" y="16746"/>
                    <a:pt x="9097" y="16743"/>
                    <a:pt x="9131" y="16735"/>
                  </a:cubicBezTo>
                  <a:cubicBezTo>
                    <a:pt x="9232" y="16710"/>
                    <a:pt x="9316" y="16656"/>
                    <a:pt x="9366" y="16601"/>
                  </a:cubicBezTo>
                  <a:cubicBezTo>
                    <a:pt x="9417" y="16538"/>
                    <a:pt x="9450" y="16487"/>
                    <a:pt x="9471" y="16450"/>
                  </a:cubicBezTo>
                  <a:cubicBezTo>
                    <a:pt x="9492" y="16412"/>
                    <a:pt x="9500" y="16387"/>
                    <a:pt x="9500" y="16387"/>
                  </a:cubicBezTo>
                  <a:lnTo>
                    <a:pt x="9500" y="16387"/>
                  </a:lnTo>
                  <a:cubicBezTo>
                    <a:pt x="9500" y="16387"/>
                    <a:pt x="9484" y="16404"/>
                    <a:pt x="9450" y="16433"/>
                  </a:cubicBezTo>
                  <a:cubicBezTo>
                    <a:pt x="9417" y="16462"/>
                    <a:pt x="9374" y="16505"/>
                    <a:pt x="9316" y="16538"/>
                  </a:cubicBezTo>
                  <a:cubicBezTo>
                    <a:pt x="9261" y="16580"/>
                    <a:pt x="9190" y="16609"/>
                    <a:pt x="9110" y="16613"/>
                  </a:cubicBezTo>
                  <a:cubicBezTo>
                    <a:pt x="9091" y="16617"/>
                    <a:pt x="9071" y="16618"/>
                    <a:pt x="9051" y="16618"/>
                  </a:cubicBezTo>
                  <a:cubicBezTo>
                    <a:pt x="8991" y="16618"/>
                    <a:pt x="8928" y="16604"/>
                    <a:pt x="8875" y="16576"/>
                  </a:cubicBezTo>
                  <a:cubicBezTo>
                    <a:pt x="8845" y="16563"/>
                    <a:pt x="8808" y="16538"/>
                    <a:pt x="8804" y="16534"/>
                  </a:cubicBezTo>
                  <a:lnTo>
                    <a:pt x="8804" y="16530"/>
                  </a:lnTo>
                  <a:cubicBezTo>
                    <a:pt x="8808" y="16518"/>
                    <a:pt x="8816" y="16509"/>
                    <a:pt x="8829" y="16496"/>
                  </a:cubicBezTo>
                  <a:cubicBezTo>
                    <a:pt x="8905" y="16454"/>
                    <a:pt x="8976" y="16408"/>
                    <a:pt x="9043" y="16361"/>
                  </a:cubicBezTo>
                  <a:cubicBezTo>
                    <a:pt x="9161" y="16278"/>
                    <a:pt x="9265" y="16245"/>
                    <a:pt x="9354" y="16245"/>
                  </a:cubicBezTo>
                  <a:cubicBezTo>
                    <a:pt x="9551" y="16245"/>
                    <a:pt x="9660" y="16408"/>
                    <a:pt x="9635" y="16568"/>
                  </a:cubicBezTo>
                  <a:cubicBezTo>
                    <a:pt x="9635" y="16568"/>
                    <a:pt x="9631" y="16584"/>
                    <a:pt x="9614" y="16618"/>
                  </a:cubicBezTo>
                  <a:cubicBezTo>
                    <a:pt x="9597" y="16648"/>
                    <a:pt x="9564" y="16685"/>
                    <a:pt x="9517" y="16731"/>
                  </a:cubicBezTo>
                  <a:cubicBezTo>
                    <a:pt x="9430" y="16824"/>
                    <a:pt x="9278" y="16929"/>
                    <a:pt x="9097" y="17076"/>
                  </a:cubicBezTo>
                  <a:cubicBezTo>
                    <a:pt x="9009" y="17147"/>
                    <a:pt x="8913" y="17231"/>
                    <a:pt x="8820" y="17319"/>
                  </a:cubicBezTo>
                  <a:cubicBezTo>
                    <a:pt x="8732" y="17403"/>
                    <a:pt x="8628" y="17487"/>
                    <a:pt x="8523" y="17576"/>
                  </a:cubicBezTo>
                  <a:cubicBezTo>
                    <a:pt x="8413" y="17663"/>
                    <a:pt x="8300" y="17756"/>
                    <a:pt x="8186" y="17853"/>
                  </a:cubicBezTo>
                  <a:cubicBezTo>
                    <a:pt x="8073" y="17948"/>
                    <a:pt x="7960" y="18049"/>
                    <a:pt x="7847" y="18150"/>
                  </a:cubicBezTo>
                  <a:cubicBezTo>
                    <a:pt x="7733" y="18256"/>
                    <a:pt x="7624" y="18365"/>
                    <a:pt x="7519" y="18477"/>
                  </a:cubicBezTo>
                  <a:cubicBezTo>
                    <a:pt x="7469" y="18537"/>
                    <a:pt x="7418" y="18591"/>
                    <a:pt x="7368" y="18654"/>
                  </a:cubicBezTo>
                  <a:cubicBezTo>
                    <a:pt x="7318" y="18717"/>
                    <a:pt x="7279" y="18772"/>
                    <a:pt x="7233" y="18835"/>
                  </a:cubicBezTo>
                  <a:cubicBezTo>
                    <a:pt x="7074" y="19062"/>
                    <a:pt x="6923" y="19275"/>
                    <a:pt x="6793" y="19460"/>
                  </a:cubicBezTo>
                  <a:cubicBezTo>
                    <a:pt x="6663" y="19649"/>
                    <a:pt x="6562" y="19813"/>
                    <a:pt x="6508" y="19944"/>
                  </a:cubicBezTo>
                  <a:cubicBezTo>
                    <a:pt x="6482" y="20010"/>
                    <a:pt x="6469" y="20069"/>
                    <a:pt x="6477" y="20107"/>
                  </a:cubicBezTo>
                  <a:cubicBezTo>
                    <a:pt x="6490" y="20149"/>
                    <a:pt x="6516" y="20153"/>
                    <a:pt x="6516" y="20153"/>
                  </a:cubicBezTo>
                  <a:cubicBezTo>
                    <a:pt x="6541" y="20174"/>
                    <a:pt x="6574" y="20182"/>
                    <a:pt x="6612" y="20182"/>
                  </a:cubicBezTo>
                  <a:cubicBezTo>
                    <a:pt x="6789" y="20182"/>
                    <a:pt x="7078" y="19985"/>
                    <a:pt x="7288" y="19838"/>
                  </a:cubicBezTo>
                  <a:cubicBezTo>
                    <a:pt x="7544" y="19661"/>
                    <a:pt x="7817" y="19305"/>
                    <a:pt x="8215" y="18969"/>
                  </a:cubicBezTo>
                  <a:cubicBezTo>
                    <a:pt x="8376" y="18835"/>
                    <a:pt x="8535" y="18780"/>
                    <a:pt x="8678" y="18780"/>
                  </a:cubicBezTo>
                  <a:cubicBezTo>
                    <a:pt x="8736" y="18780"/>
                    <a:pt x="8791" y="18789"/>
                    <a:pt x="8841" y="18805"/>
                  </a:cubicBezTo>
                  <a:lnTo>
                    <a:pt x="8833" y="18805"/>
                  </a:lnTo>
                  <a:cubicBezTo>
                    <a:pt x="8783" y="18818"/>
                    <a:pt x="8707" y="18830"/>
                    <a:pt x="8614" y="18864"/>
                  </a:cubicBezTo>
                  <a:cubicBezTo>
                    <a:pt x="8531" y="18902"/>
                    <a:pt x="8426" y="18969"/>
                    <a:pt x="8363" y="19091"/>
                  </a:cubicBezTo>
                  <a:cubicBezTo>
                    <a:pt x="8329" y="19150"/>
                    <a:pt x="8316" y="19225"/>
                    <a:pt x="8321" y="19297"/>
                  </a:cubicBezTo>
                  <a:cubicBezTo>
                    <a:pt x="8329" y="19368"/>
                    <a:pt x="8350" y="19440"/>
                    <a:pt x="8384" y="19498"/>
                  </a:cubicBezTo>
                  <a:cubicBezTo>
                    <a:pt x="8422" y="19557"/>
                    <a:pt x="8463" y="19607"/>
                    <a:pt x="8510" y="19653"/>
                  </a:cubicBezTo>
                  <a:lnTo>
                    <a:pt x="8573" y="19717"/>
                  </a:lnTo>
                  <a:cubicBezTo>
                    <a:pt x="8589" y="19729"/>
                    <a:pt x="8606" y="19742"/>
                    <a:pt x="8624" y="19754"/>
                  </a:cubicBezTo>
                  <a:cubicBezTo>
                    <a:pt x="8593" y="19796"/>
                    <a:pt x="8564" y="19843"/>
                    <a:pt x="8539" y="19888"/>
                  </a:cubicBezTo>
                  <a:cubicBezTo>
                    <a:pt x="8459" y="19998"/>
                    <a:pt x="8350" y="20074"/>
                    <a:pt x="8237" y="20140"/>
                  </a:cubicBezTo>
                  <a:cubicBezTo>
                    <a:pt x="8124" y="20208"/>
                    <a:pt x="8002" y="20266"/>
                    <a:pt x="7884" y="20338"/>
                  </a:cubicBezTo>
                  <a:cubicBezTo>
                    <a:pt x="7641" y="20473"/>
                    <a:pt x="7409" y="20640"/>
                    <a:pt x="7204" y="20837"/>
                  </a:cubicBezTo>
                  <a:cubicBezTo>
                    <a:pt x="7153" y="20884"/>
                    <a:pt x="7099" y="20938"/>
                    <a:pt x="7057" y="20988"/>
                  </a:cubicBezTo>
                  <a:cubicBezTo>
                    <a:pt x="7011" y="21035"/>
                    <a:pt x="6969" y="21072"/>
                    <a:pt x="6923" y="21114"/>
                  </a:cubicBezTo>
                  <a:cubicBezTo>
                    <a:pt x="6835" y="21190"/>
                    <a:pt x="6738" y="21257"/>
                    <a:pt x="6633" y="21312"/>
                  </a:cubicBezTo>
                  <a:cubicBezTo>
                    <a:pt x="6528" y="21362"/>
                    <a:pt x="6419" y="21409"/>
                    <a:pt x="6306" y="21442"/>
                  </a:cubicBezTo>
                  <a:cubicBezTo>
                    <a:pt x="6188" y="21475"/>
                    <a:pt x="6070" y="21500"/>
                    <a:pt x="5944" y="21517"/>
                  </a:cubicBezTo>
                  <a:cubicBezTo>
                    <a:pt x="5822" y="21539"/>
                    <a:pt x="5692" y="21551"/>
                    <a:pt x="5562" y="21564"/>
                  </a:cubicBezTo>
                  <a:cubicBezTo>
                    <a:pt x="5428" y="21581"/>
                    <a:pt x="5293" y="21589"/>
                    <a:pt x="5138" y="21618"/>
                  </a:cubicBezTo>
                  <a:cubicBezTo>
                    <a:pt x="5109" y="21626"/>
                    <a:pt x="5059" y="21635"/>
                    <a:pt x="5016" y="21647"/>
                  </a:cubicBezTo>
                  <a:cubicBezTo>
                    <a:pt x="4975" y="21661"/>
                    <a:pt x="4933" y="21673"/>
                    <a:pt x="4890" y="21690"/>
                  </a:cubicBezTo>
                  <a:cubicBezTo>
                    <a:pt x="4811" y="21723"/>
                    <a:pt x="4735" y="21765"/>
                    <a:pt x="4669" y="21808"/>
                  </a:cubicBezTo>
                  <a:cubicBezTo>
                    <a:pt x="4530" y="21891"/>
                    <a:pt x="4417" y="21992"/>
                    <a:pt x="4311" y="22089"/>
                  </a:cubicBezTo>
                  <a:cubicBezTo>
                    <a:pt x="4206" y="22185"/>
                    <a:pt x="4105" y="22281"/>
                    <a:pt x="4014" y="22382"/>
                  </a:cubicBezTo>
                  <a:lnTo>
                    <a:pt x="3732" y="22672"/>
                  </a:lnTo>
                  <a:cubicBezTo>
                    <a:pt x="3686" y="22719"/>
                    <a:pt x="3640" y="22769"/>
                    <a:pt x="3589" y="22815"/>
                  </a:cubicBezTo>
                  <a:lnTo>
                    <a:pt x="4202" y="22050"/>
                  </a:lnTo>
                  <a:lnTo>
                    <a:pt x="3111" y="22907"/>
                  </a:lnTo>
                  <a:cubicBezTo>
                    <a:pt x="2489" y="22676"/>
                    <a:pt x="1675" y="22416"/>
                    <a:pt x="982" y="22357"/>
                  </a:cubicBezTo>
                  <a:cubicBezTo>
                    <a:pt x="1297" y="21866"/>
                    <a:pt x="2276" y="20312"/>
                    <a:pt x="2514" y="19918"/>
                  </a:cubicBezTo>
                  <a:cubicBezTo>
                    <a:pt x="2522" y="19905"/>
                    <a:pt x="2531" y="19893"/>
                    <a:pt x="2536" y="19880"/>
                  </a:cubicBezTo>
                  <a:lnTo>
                    <a:pt x="2536" y="19909"/>
                  </a:lnTo>
                  <a:cubicBezTo>
                    <a:pt x="2518" y="20149"/>
                    <a:pt x="2536" y="20316"/>
                    <a:pt x="2536" y="20316"/>
                  </a:cubicBezTo>
                  <a:cubicBezTo>
                    <a:pt x="2536" y="20316"/>
                    <a:pt x="2603" y="20161"/>
                    <a:pt x="2674" y="19934"/>
                  </a:cubicBezTo>
                  <a:cubicBezTo>
                    <a:pt x="2691" y="19876"/>
                    <a:pt x="2712" y="19813"/>
                    <a:pt x="2733" y="19750"/>
                  </a:cubicBezTo>
                  <a:cubicBezTo>
                    <a:pt x="2749" y="19683"/>
                    <a:pt x="2774" y="19616"/>
                    <a:pt x="2791" y="19545"/>
                  </a:cubicBezTo>
                  <a:cubicBezTo>
                    <a:pt x="2813" y="19469"/>
                    <a:pt x="2834" y="19397"/>
                    <a:pt x="2855" y="19322"/>
                  </a:cubicBezTo>
                  <a:cubicBezTo>
                    <a:pt x="2871" y="19246"/>
                    <a:pt x="2892" y="19171"/>
                    <a:pt x="2913" y="19091"/>
                  </a:cubicBezTo>
                  <a:lnTo>
                    <a:pt x="2913" y="19087"/>
                  </a:lnTo>
                  <a:cubicBezTo>
                    <a:pt x="2993" y="18876"/>
                    <a:pt x="3069" y="18659"/>
                    <a:pt x="3144" y="18419"/>
                  </a:cubicBezTo>
                  <a:cubicBezTo>
                    <a:pt x="3320" y="17857"/>
                    <a:pt x="3568" y="17609"/>
                    <a:pt x="3706" y="17252"/>
                  </a:cubicBezTo>
                  <a:cubicBezTo>
                    <a:pt x="3845" y="16890"/>
                    <a:pt x="4097" y="16425"/>
                    <a:pt x="4240" y="16119"/>
                  </a:cubicBezTo>
                  <a:cubicBezTo>
                    <a:pt x="4345" y="15892"/>
                    <a:pt x="4739" y="15371"/>
                    <a:pt x="5008" y="14993"/>
                  </a:cubicBezTo>
                  <a:cubicBezTo>
                    <a:pt x="5012" y="14997"/>
                    <a:pt x="5016" y="15001"/>
                    <a:pt x="5025" y="15001"/>
                  </a:cubicBezTo>
                  <a:cubicBezTo>
                    <a:pt x="5067" y="15017"/>
                    <a:pt x="5111" y="15025"/>
                    <a:pt x="5153" y="15025"/>
                  </a:cubicBezTo>
                  <a:cubicBezTo>
                    <a:pt x="5192" y="15025"/>
                    <a:pt x="5230" y="15018"/>
                    <a:pt x="5264" y="15006"/>
                  </a:cubicBezTo>
                  <a:cubicBezTo>
                    <a:pt x="5340" y="14976"/>
                    <a:pt x="5399" y="14922"/>
                    <a:pt x="5432" y="14871"/>
                  </a:cubicBezTo>
                  <a:cubicBezTo>
                    <a:pt x="5470" y="14821"/>
                    <a:pt x="5487" y="14774"/>
                    <a:pt x="5504" y="14741"/>
                  </a:cubicBezTo>
                  <a:cubicBezTo>
                    <a:pt x="5512" y="14708"/>
                    <a:pt x="5520" y="14691"/>
                    <a:pt x="5520" y="14691"/>
                  </a:cubicBezTo>
                  <a:lnTo>
                    <a:pt x="5520" y="14691"/>
                  </a:lnTo>
                  <a:lnTo>
                    <a:pt x="5483" y="14729"/>
                  </a:lnTo>
                  <a:cubicBezTo>
                    <a:pt x="5462" y="14758"/>
                    <a:pt x="5432" y="14796"/>
                    <a:pt x="5390" y="14830"/>
                  </a:cubicBezTo>
                  <a:cubicBezTo>
                    <a:pt x="5353" y="14867"/>
                    <a:pt x="5302" y="14896"/>
                    <a:pt x="5243" y="14909"/>
                  </a:cubicBezTo>
                  <a:cubicBezTo>
                    <a:pt x="5222" y="14914"/>
                    <a:pt x="5199" y="14916"/>
                    <a:pt x="5177" y="14916"/>
                  </a:cubicBezTo>
                  <a:cubicBezTo>
                    <a:pt x="5141" y="14916"/>
                    <a:pt x="5105" y="14911"/>
                    <a:pt x="5072" y="14900"/>
                  </a:cubicBezTo>
                  <a:cubicBezTo>
                    <a:pt x="5130" y="14817"/>
                    <a:pt x="5176" y="14741"/>
                    <a:pt x="5210" y="14687"/>
                  </a:cubicBezTo>
                  <a:cubicBezTo>
                    <a:pt x="5277" y="14569"/>
                    <a:pt x="5353" y="14523"/>
                    <a:pt x="5419" y="14523"/>
                  </a:cubicBezTo>
                  <a:close/>
                  <a:moveTo>
                    <a:pt x="15160" y="14724"/>
                  </a:moveTo>
                  <a:cubicBezTo>
                    <a:pt x="15315" y="14724"/>
                    <a:pt x="15501" y="14892"/>
                    <a:pt x="15710" y="15069"/>
                  </a:cubicBezTo>
                  <a:cubicBezTo>
                    <a:pt x="15702" y="15073"/>
                    <a:pt x="15697" y="15073"/>
                    <a:pt x="15689" y="15073"/>
                  </a:cubicBezTo>
                  <a:cubicBezTo>
                    <a:pt x="15624" y="15097"/>
                    <a:pt x="15555" y="15108"/>
                    <a:pt x="15491" y="15108"/>
                  </a:cubicBezTo>
                  <a:cubicBezTo>
                    <a:pt x="15463" y="15108"/>
                    <a:pt x="15437" y="15106"/>
                    <a:pt x="15412" y="15102"/>
                  </a:cubicBezTo>
                  <a:cubicBezTo>
                    <a:pt x="15324" y="15094"/>
                    <a:pt x="15257" y="15061"/>
                    <a:pt x="15206" y="15018"/>
                  </a:cubicBezTo>
                  <a:cubicBezTo>
                    <a:pt x="15156" y="14981"/>
                    <a:pt x="15118" y="14935"/>
                    <a:pt x="15092" y="14905"/>
                  </a:cubicBezTo>
                  <a:cubicBezTo>
                    <a:pt x="15063" y="14875"/>
                    <a:pt x="15047" y="14859"/>
                    <a:pt x="15047" y="14859"/>
                  </a:cubicBezTo>
                  <a:lnTo>
                    <a:pt x="15047" y="14859"/>
                  </a:lnTo>
                  <a:cubicBezTo>
                    <a:pt x="15047" y="14859"/>
                    <a:pt x="15055" y="14884"/>
                    <a:pt x="15063" y="14922"/>
                  </a:cubicBezTo>
                  <a:cubicBezTo>
                    <a:pt x="15076" y="14960"/>
                    <a:pt x="15092" y="15014"/>
                    <a:pt x="15131" y="15073"/>
                  </a:cubicBezTo>
                  <a:cubicBezTo>
                    <a:pt x="15168" y="15132"/>
                    <a:pt x="15244" y="15191"/>
                    <a:pt x="15349" y="15220"/>
                  </a:cubicBezTo>
                  <a:cubicBezTo>
                    <a:pt x="15393" y="15230"/>
                    <a:pt x="15441" y="15236"/>
                    <a:pt x="15491" y="15236"/>
                  </a:cubicBezTo>
                  <a:cubicBezTo>
                    <a:pt x="15562" y="15236"/>
                    <a:pt x="15638" y="15225"/>
                    <a:pt x="15714" y="15203"/>
                  </a:cubicBezTo>
                  <a:cubicBezTo>
                    <a:pt x="15747" y="15191"/>
                    <a:pt x="15778" y="15178"/>
                    <a:pt x="15811" y="15165"/>
                  </a:cubicBezTo>
                  <a:cubicBezTo>
                    <a:pt x="15811" y="15161"/>
                    <a:pt x="15815" y="15161"/>
                    <a:pt x="15819" y="15157"/>
                  </a:cubicBezTo>
                  <a:cubicBezTo>
                    <a:pt x="15954" y="15266"/>
                    <a:pt x="16092" y="15371"/>
                    <a:pt x="16239" y="15425"/>
                  </a:cubicBezTo>
                  <a:cubicBezTo>
                    <a:pt x="16726" y="15611"/>
                    <a:pt x="17239" y="16034"/>
                    <a:pt x="17406" y="16206"/>
                  </a:cubicBezTo>
                  <a:cubicBezTo>
                    <a:pt x="17574" y="16379"/>
                    <a:pt x="17964" y="17407"/>
                    <a:pt x="18145" y="17663"/>
                  </a:cubicBezTo>
                  <a:cubicBezTo>
                    <a:pt x="18233" y="17785"/>
                    <a:pt x="18288" y="17836"/>
                    <a:pt x="18326" y="17836"/>
                  </a:cubicBezTo>
                  <a:cubicBezTo>
                    <a:pt x="18363" y="17836"/>
                    <a:pt x="18376" y="17781"/>
                    <a:pt x="18388" y="17702"/>
                  </a:cubicBezTo>
                  <a:cubicBezTo>
                    <a:pt x="18388" y="17702"/>
                    <a:pt x="18392" y="17693"/>
                    <a:pt x="18405" y="17671"/>
                  </a:cubicBezTo>
                  <a:cubicBezTo>
                    <a:pt x="18418" y="17655"/>
                    <a:pt x="18435" y="17630"/>
                    <a:pt x="18460" y="17601"/>
                  </a:cubicBezTo>
                  <a:cubicBezTo>
                    <a:pt x="18481" y="17567"/>
                    <a:pt x="18510" y="17529"/>
                    <a:pt x="18539" y="17479"/>
                  </a:cubicBezTo>
                  <a:cubicBezTo>
                    <a:pt x="18569" y="17433"/>
                    <a:pt x="18603" y="17374"/>
                    <a:pt x="18628" y="17307"/>
                  </a:cubicBezTo>
                  <a:cubicBezTo>
                    <a:pt x="18657" y="17239"/>
                    <a:pt x="18679" y="17159"/>
                    <a:pt x="18691" y="17076"/>
                  </a:cubicBezTo>
                  <a:cubicBezTo>
                    <a:pt x="18695" y="17034"/>
                    <a:pt x="18700" y="16987"/>
                    <a:pt x="18695" y="16941"/>
                  </a:cubicBezTo>
                  <a:lnTo>
                    <a:pt x="18695" y="16874"/>
                  </a:lnTo>
                  <a:cubicBezTo>
                    <a:pt x="18691" y="16849"/>
                    <a:pt x="18687" y="16828"/>
                    <a:pt x="18683" y="16803"/>
                  </a:cubicBezTo>
                  <a:cubicBezTo>
                    <a:pt x="18669" y="16706"/>
                    <a:pt x="18640" y="16613"/>
                    <a:pt x="18603" y="16526"/>
                  </a:cubicBezTo>
                  <a:cubicBezTo>
                    <a:pt x="18561" y="16433"/>
                    <a:pt x="18506" y="16345"/>
                    <a:pt x="18464" y="16274"/>
                  </a:cubicBezTo>
                  <a:cubicBezTo>
                    <a:pt x="18414" y="16202"/>
                    <a:pt x="18363" y="16127"/>
                    <a:pt x="18313" y="16055"/>
                  </a:cubicBezTo>
                  <a:cubicBezTo>
                    <a:pt x="18262" y="15984"/>
                    <a:pt x="18212" y="15917"/>
                    <a:pt x="18166" y="15850"/>
                  </a:cubicBezTo>
                  <a:cubicBezTo>
                    <a:pt x="18120" y="15782"/>
                    <a:pt x="18074" y="15720"/>
                    <a:pt x="18036" y="15661"/>
                  </a:cubicBezTo>
                  <a:cubicBezTo>
                    <a:pt x="17994" y="15602"/>
                    <a:pt x="17960" y="15547"/>
                    <a:pt x="17935" y="15493"/>
                  </a:cubicBezTo>
                  <a:cubicBezTo>
                    <a:pt x="17910" y="15443"/>
                    <a:pt x="17894" y="15392"/>
                    <a:pt x="17889" y="15346"/>
                  </a:cubicBezTo>
                  <a:cubicBezTo>
                    <a:pt x="17885" y="15321"/>
                    <a:pt x="17885" y="15299"/>
                    <a:pt x="17885" y="15278"/>
                  </a:cubicBezTo>
                  <a:cubicBezTo>
                    <a:pt x="17885" y="15258"/>
                    <a:pt x="17889" y="15237"/>
                    <a:pt x="17894" y="15220"/>
                  </a:cubicBezTo>
                  <a:cubicBezTo>
                    <a:pt x="17902" y="15183"/>
                    <a:pt x="17910" y="15152"/>
                    <a:pt x="17919" y="15136"/>
                  </a:cubicBezTo>
                  <a:cubicBezTo>
                    <a:pt x="17927" y="15115"/>
                    <a:pt x="17931" y="15102"/>
                    <a:pt x="17931" y="15102"/>
                  </a:cubicBezTo>
                  <a:cubicBezTo>
                    <a:pt x="18024" y="14993"/>
                    <a:pt x="18099" y="14943"/>
                    <a:pt x="18166" y="14943"/>
                  </a:cubicBezTo>
                  <a:cubicBezTo>
                    <a:pt x="18292" y="14943"/>
                    <a:pt x="18397" y="15132"/>
                    <a:pt x="18586" y="15443"/>
                  </a:cubicBezTo>
                  <a:lnTo>
                    <a:pt x="18586" y="15447"/>
                  </a:lnTo>
                  <a:cubicBezTo>
                    <a:pt x="18582" y="15451"/>
                    <a:pt x="18574" y="15455"/>
                    <a:pt x="18557" y="15460"/>
                  </a:cubicBezTo>
                  <a:cubicBezTo>
                    <a:pt x="18535" y="15460"/>
                    <a:pt x="18514" y="15455"/>
                    <a:pt x="18498" y="15447"/>
                  </a:cubicBezTo>
                  <a:cubicBezTo>
                    <a:pt x="18464" y="15438"/>
                    <a:pt x="18427" y="15379"/>
                    <a:pt x="18388" y="15321"/>
                  </a:cubicBezTo>
                  <a:cubicBezTo>
                    <a:pt x="18342" y="15266"/>
                    <a:pt x="18305" y="15212"/>
                    <a:pt x="18271" y="15169"/>
                  </a:cubicBezTo>
                  <a:cubicBezTo>
                    <a:pt x="18229" y="15127"/>
                    <a:pt x="18200" y="15094"/>
                    <a:pt x="18175" y="15069"/>
                  </a:cubicBezTo>
                  <a:lnTo>
                    <a:pt x="18136" y="15031"/>
                  </a:lnTo>
                  <a:lnTo>
                    <a:pt x="18136" y="15031"/>
                  </a:lnTo>
                  <a:cubicBezTo>
                    <a:pt x="18136" y="15031"/>
                    <a:pt x="18140" y="15052"/>
                    <a:pt x="18150" y="15086"/>
                  </a:cubicBezTo>
                  <a:cubicBezTo>
                    <a:pt x="18158" y="15115"/>
                    <a:pt x="18175" y="15161"/>
                    <a:pt x="18191" y="15216"/>
                  </a:cubicBezTo>
                  <a:cubicBezTo>
                    <a:pt x="18212" y="15266"/>
                    <a:pt x="18237" y="15325"/>
                    <a:pt x="18262" y="15392"/>
                  </a:cubicBezTo>
                  <a:cubicBezTo>
                    <a:pt x="18280" y="15421"/>
                    <a:pt x="18297" y="15455"/>
                    <a:pt x="18322" y="15493"/>
                  </a:cubicBezTo>
                  <a:cubicBezTo>
                    <a:pt x="18342" y="15526"/>
                    <a:pt x="18376" y="15568"/>
                    <a:pt x="18431" y="15594"/>
                  </a:cubicBezTo>
                  <a:cubicBezTo>
                    <a:pt x="18462" y="15607"/>
                    <a:pt x="18494" y="15613"/>
                    <a:pt x="18527" y="15613"/>
                  </a:cubicBezTo>
                  <a:cubicBezTo>
                    <a:pt x="18547" y="15613"/>
                    <a:pt x="18567" y="15611"/>
                    <a:pt x="18586" y="15606"/>
                  </a:cubicBezTo>
                  <a:cubicBezTo>
                    <a:pt x="18615" y="15602"/>
                    <a:pt x="18640" y="15590"/>
                    <a:pt x="18661" y="15572"/>
                  </a:cubicBezTo>
                  <a:cubicBezTo>
                    <a:pt x="18964" y="16068"/>
                    <a:pt x="19392" y="16744"/>
                    <a:pt x="19413" y="17189"/>
                  </a:cubicBezTo>
                  <a:cubicBezTo>
                    <a:pt x="19434" y="17663"/>
                    <a:pt x="19476" y="18352"/>
                    <a:pt x="19636" y="18830"/>
                  </a:cubicBezTo>
                  <a:cubicBezTo>
                    <a:pt x="19719" y="19091"/>
                    <a:pt x="19770" y="19431"/>
                    <a:pt x="19858" y="19796"/>
                  </a:cubicBezTo>
                  <a:cubicBezTo>
                    <a:pt x="19866" y="19847"/>
                    <a:pt x="19871" y="19897"/>
                    <a:pt x="19875" y="19948"/>
                  </a:cubicBezTo>
                  <a:cubicBezTo>
                    <a:pt x="19884" y="20035"/>
                    <a:pt x="19896" y="20124"/>
                    <a:pt x="19904" y="20208"/>
                  </a:cubicBezTo>
                  <a:cubicBezTo>
                    <a:pt x="19917" y="20291"/>
                    <a:pt x="19929" y="20372"/>
                    <a:pt x="19942" y="20451"/>
                  </a:cubicBezTo>
                  <a:cubicBezTo>
                    <a:pt x="19950" y="20527"/>
                    <a:pt x="19963" y="20598"/>
                    <a:pt x="19975" y="20665"/>
                  </a:cubicBezTo>
                  <a:cubicBezTo>
                    <a:pt x="20026" y="20934"/>
                    <a:pt x="20093" y="21110"/>
                    <a:pt x="20093" y="21110"/>
                  </a:cubicBezTo>
                  <a:cubicBezTo>
                    <a:pt x="20093" y="21110"/>
                    <a:pt x="20110" y="20926"/>
                    <a:pt x="20118" y="20657"/>
                  </a:cubicBezTo>
                  <a:cubicBezTo>
                    <a:pt x="20122" y="20619"/>
                    <a:pt x="20122" y="20585"/>
                    <a:pt x="20122" y="20548"/>
                  </a:cubicBezTo>
                  <a:cubicBezTo>
                    <a:pt x="20156" y="20611"/>
                    <a:pt x="20190" y="20674"/>
                    <a:pt x="20223" y="20737"/>
                  </a:cubicBezTo>
                  <a:cubicBezTo>
                    <a:pt x="20446" y="21106"/>
                    <a:pt x="20816" y="21799"/>
                    <a:pt x="21101" y="22349"/>
                  </a:cubicBezTo>
                  <a:cubicBezTo>
                    <a:pt x="20357" y="22387"/>
                    <a:pt x="19446" y="22680"/>
                    <a:pt x="18783" y="22932"/>
                  </a:cubicBezTo>
                  <a:cubicBezTo>
                    <a:pt x="18712" y="22874"/>
                    <a:pt x="18636" y="22810"/>
                    <a:pt x="18561" y="22756"/>
                  </a:cubicBezTo>
                  <a:cubicBezTo>
                    <a:pt x="18330" y="22575"/>
                    <a:pt x="18082" y="22420"/>
                    <a:pt x="17894" y="22311"/>
                  </a:cubicBezTo>
                  <a:cubicBezTo>
                    <a:pt x="17704" y="22206"/>
                    <a:pt x="17574" y="22143"/>
                    <a:pt x="17574" y="22143"/>
                  </a:cubicBezTo>
                  <a:lnTo>
                    <a:pt x="17574" y="22143"/>
                  </a:lnTo>
                  <a:cubicBezTo>
                    <a:pt x="17574" y="22143"/>
                    <a:pt x="17692" y="22227"/>
                    <a:pt x="17859" y="22366"/>
                  </a:cubicBezTo>
                  <a:cubicBezTo>
                    <a:pt x="18024" y="22504"/>
                    <a:pt x="18233" y="22697"/>
                    <a:pt x="18423" y="22907"/>
                  </a:cubicBezTo>
                  <a:cubicBezTo>
                    <a:pt x="18460" y="22949"/>
                    <a:pt x="18498" y="22992"/>
                    <a:pt x="18535" y="23033"/>
                  </a:cubicBezTo>
                  <a:cubicBezTo>
                    <a:pt x="18527" y="23033"/>
                    <a:pt x="18523" y="23037"/>
                    <a:pt x="18514" y="23037"/>
                  </a:cubicBezTo>
                  <a:cubicBezTo>
                    <a:pt x="18477" y="23004"/>
                    <a:pt x="18439" y="22966"/>
                    <a:pt x="18397" y="22932"/>
                  </a:cubicBezTo>
                  <a:cubicBezTo>
                    <a:pt x="18271" y="22823"/>
                    <a:pt x="18136" y="22714"/>
                    <a:pt x="17998" y="22618"/>
                  </a:cubicBezTo>
                  <a:cubicBezTo>
                    <a:pt x="17863" y="22517"/>
                    <a:pt x="17721" y="22424"/>
                    <a:pt x="17582" y="22337"/>
                  </a:cubicBezTo>
                  <a:cubicBezTo>
                    <a:pt x="17440" y="22248"/>
                    <a:pt x="17301" y="22168"/>
                    <a:pt x="17158" y="22085"/>
                  </a:cubicBezTo>
                  <a:lnTo>
                    <a:pt x="17104" y="22054"/>
                  </a:lnTo>
                  <a:lnTo>
                    <a:pt x="17049" y="22021"/>
                  </a:lnTo>
                  <a:lnTo>
                    <a:pt x="16995" y="21992"/>
                  </a:lnTo>
                  <a:lnTo>
                    <a:pt x="16931" y="21963"/>
                  </a:lnTo>
                  <a:cubicBezTo>
                    <a:pt x="16848" y="21920"/>
                    <a:pt x="16772" y="21887"/>
                    <a:pt x="16693" y="21853"/>
                  </a:cubicBezTo>
                  <a:cubicBezTo>
                    <a:pt x="16528" y="21786"/>
                    <a:pt x="16365" y="21732"/>
                    <a:pt x="16206" y="21686"/>
                  </a:cubicBezTo>
                  <a:lnTo>
                    <a:pt x="15739" y="21556"/>
                  </a:lnTo>
                  <a:cubicBezTo>
                    <a:pt x="15592" y="21517"/>
                    <a:pt x="15454" y="21471"/>
                    <a:pt x="15328" y="21417"/>
                  </a:cubicBezTo>
                  <a:cubicBezTo>
                    <a:pt x="15202" y="21362"/>
                    <a:pt x="15092" y="21295"/>
                    <a:pt x="14997" y="21211"/>
                  </a:cubicBezTo>
                  <a:cubicBezTo>
                    <a:pt x="14950" y="21165"/>
                    <a:pt x="14904" y="21118"/>
                    <a:pt x="14862" y="21068"/>
                  </a:cubicBezTo>
                  <a:cubicBezTo>
                    <a:pt x="14841" y="21043"/>
                    <a:pt x="14820" y="21014"/>
                    <a:pt x="14799" y="20988"/>
                  </a:cubicBezTo>
                  <a:lnTo>
                    <a:pt x="14740" y="20896"/>
                  </a:lnTo>
                  <a:cubicBezTo>
                    <a:pt x="14698" y="20833"/>
                    <a:pt x="14644" y="20745"/>
                    <a:pt x="14589" y="20682"/>
                  </a:cubicBezTo>
                  <a:cubicBezTo>
                    <a:pt x="14538" y="20611"/>
                    <a:pt x="14484" y="20543"/>
                    <a:pt x="14425" y="20481"/>
                  </a:cubicBezTo>
                  <a:cubicBezTo>
                    <a:pt x="14312" y="20351"/>
                    <a:pt x="14186" y="20237"/>
                    <a:pt x="14060" y="20128"/>
                  </a:cubicBezTo>
                  <a:cubicBezTo>
                    <a:pt x="13930" y="20019"/>
                    <a:pt x="13796" y="19922"/>
                    <a:pt x="13666" y="19826"/>
                  </a:cubicBezTo>
                  <a:cubicBezTo>
                    <a:pt x="13606" y="19783"/>
                    <a:pt x="13548" y="19746"/>
                    <a:pt x="13489" y="19704"/>
                  </a:cubicBezTo>
                  <a:cubicBezTo>
                    <a:pt x="13505" y="19687"/>
                    <a:pt x="13523" y="19670"/>
                    <a:pt x="13540" y="19653"/>
                  </a:cubicBezTo>
                  <a:cubicBezTo>
                    <a:pt x="13586" y="19607"/>
                    <a:pt x="13627" y="19557"/>
                    <a:pt x="13666" y="19498"/>
                  </a:cubicBezTo>
                  <a:cubicBezTo>
                    <a:pt x="13699" y="19440"/>
                    <a:pt x="13720" y="19368"/>
                    <a:pt x="13728" y="19297"/>
                  </a:cubicBezTo>
                  <a:cubicBezTo>
                    <a:pt x="13732" y="19225"/>
                    <a:pt x="13720" y="19150"/>
                    <a:pt x="13687" y="19091"/>
                  </a:cubicBezTo>
                  <a:cubicBezTo>
                    <a:pt x="13623" y="18969"/>
                    <a:pt x="13519" y="18902"/>
                    <a:pt x="13435" y="18864"/>
                  </a:cubicBezTo>
                  <a:cubicBezTo>
                    <a:pt x="13342" y="18830"/>
                    <a:pt x="13267" y="18818"/>
                    <a:pt x="13216" y="18805"/>
                  </a:cubicBezTo>
                  <a:cubicBezTo>
                    <a:pt x="13162" y="18801"/>
                    <a:pt x="13133" y="18797"/>
                    <a:pt x="13133" y="18797"/>
                  </a:cubicBezTo>
                  <a:lnTo>
                    <a:pt x="13133" y="18797"/>
                  </a:lnTo>
                  <a:cubicBezTo>
                    <a:pt x="13133" y="18797"/>
                    <a:pt x="13158" y="18810"/>
                    <a:pt x="13203" y="18839"/>
                  </a:cubicBezTo>
                  <a:cubicBezTo>
                    <a:pt x="13249" y="18860"/>
                    <a:pt x="13321" y="18894"/>
                    <a:pt x="13389" y="18944"/>
                  </a:cubicBezTo>
                  <a:cubicBezTo>
                    <a:pt x="13460" y="18990"/>
                    <a:pt x="13527" y="19062"/>
                    <a:pt x="13556" y="19150"/>
                  </a:cubicBezTo>
                  <a:cubicBezTo>
                    <a:pt x="13594" y="19233"/>
                    <a:pt x="13577" y="19330"/>
                    <a:pt x="13523" y="19419"/>
                  </a:cubicBezTo>
                  <a:cubicBezTo>
                    <a:pt x="13497" y="19460"/>
                    <a:pt x="13464" y="19506"/>
                    <a:pt x="13426" y="19549"/>
                  </a:cubicBezTo>
                  <a:cubicBezTo>
                    <a:pt x="13410" y="19570"/>
                    <a:pt x="13385" y="19595"/>
                    <a:pt x="13363" y="19616"/>
                  </a:cubicBezTo>
                  <a:cubicBezTo>
                    <a:pt x="13334" y="19595"/>
                    <a:pt x="13304" y="19570"/>
                    <a:pt x="13271" y="19549"/>
                  </a:cubicBezTo>
                  <a:cubicBezTo>
                    <a:pt x="13149" y="19452"/>
                    <a:pt x="13023" y="19351"/>
                    <a:pt x="12947" y="19208"/>
                  </a:cubicBezTo>
                  <a:cubicBezTo>
                    <a:pt x="12850" y="18886"/>
                    <a:pt x="13036" y="18688"/>
                    <a:pt x="13371" y="18688"/>
                  </a:cubicBezTo>
                  <a:cubicBezTo>
                    <a:pt x="13531" y="18688"/>
                    <a:pt x="13724" y="18729"/>
                    <a:pt x="13939" y="18830"/>
                  </a:cubicBezTo>
                  <a:cubicBezTo>
                    <a:pt x="14598" y="19137"/>
                    <a:pt x="14966" y="19717"/>
                    <a:pt x="15361" y="19939"/>
                  </a:cubicBezTo>
                  <a:cubicBezTo>
                    <a:pt x="15361" y="19939"/>
                    <a:pt x="15361" y="19944"/>
                    <a:pt x="15370" y="19948"/>
                  </a:cubicBezTo>
                  <a:cubicBezTo>
                    <a:pt x="15379" y="19952"/>
                    <a:pt x="15383" y="19956"/>
                    <a:pt x="15391" y="19960"/>
                  </a:cubicBezTo>
                  <a:cubicBezTo>
                    <a:pt x="15445" y="20027"/>
                    <a:pt x="15495" y="20090"/>
                    <a:pt x="15551" y="20149"/>
                  </a:cubicBezTo>
                  <a:cubicBezTo>
                    <a:pt x="15643" y="20241"/>
                    <a:pt x="15731" y="20321"/>
                    <a:pt x="15811" y="20388"/>
                  </a:cubicBezTo>
                  <a:cubicBezTo>
                    <a:pt x="15894" y="20447"/>
                    <a:pt x="15966" y="20498"/>
                    <a:pt x="16016" y="20531"/>
                  </a:cubicBezTo>
                  <a:cubicBezTo>
                    <a:pt x="16071" y="20560"/>
                    <a:pt x="16100" y="20577"/>
                    <a:pt x="16100" y="20577"/>
                  </a:cubicBezTo>
                  <a:cubicBezTo>
                    <a:pt x="16100" y="20577"/>
                    <a:pt x="16075" y="20552"/>
                    <a:pt x="16038" y="20506"/>
                  </a:cubicBezTo>
                  <a:cubicBezTo>
                    <a:pt x="15995" y="20459"/>
                    <a:pt x="15941" y="20397"/>
                    <a:pt x="15873" y="20321"/>
                  </a:cubicBezTo>
                  <a:cubicBezTo>
                    <a:pt x="15807" y="20246"/>
                    <a:pt x="15735" y="20153"/>
                    <a:pt x="15660" y="20056"/>
                  </a:cubicBezTo>
                  <a:cubicBezTo>
                    <a:pt x="15580" y="19960"/>
                    <a:pt x="15501" y="19851"/>
                    <a:pt x="15429" y="19742"/>
                  </a:cubicBezTo>
                  <a:cubicBezTo>
                    <a:pt x="15400" y="19704"/>
                    <a:pt x="15379" y="19666"/>
                    <a:pt x="15353" y="19632"/>
                  </a:cubicBezTo>
                  <a:cubicBezTo>
                    <a:pt x="15307" y="19527"/>
                    <a:pt x="15257" y="19410"/>
                    <a:pt x="15189" y="19275"/>
                  </a:cubicBezTo>
                  <a:cubicBezTo>
                    <a:pt x="15088" y="19066"/>
                    <a:pt x="14962" y="18826"/>
                    <a:pt x="14828" y="18570"/>
                  </a:cubicBezTo>
                  <a:cubicBezTo>
                    <a:pt x="14761" y="18444"/>
                    <a:pt x="14698" y="18314"/>
                    <a:pt x="14631" y="18175"/>
                  </a:cubicBezTo>
                  <a:cubicBezTo>
                    <a:pt x="14563" y="18041"/>
                    <a:pt x="14493" y="17903"/>
                    <a:pt x="14421" y="17764"/>
                  </a:cubicBezTo>
                  <a:cubicBezTo>
                    <a:pt x="14274" y="17491"/>
                    <a:pt x="14119" y="17218"/>
                    <a:pt x="13934" y="16975"/>
                  </a:cubicBezTo>
                  <a:cubicBezTo>
                    <a:pt x="13846" y="16853"/>
                    <a:pt x="13737" y="16744"/>
                    <a:pt x="13649" y="16652"/>
                  </a:cubicBezTo>
                  <a:cubicBezTo>
                    <a:pt x="13561" y="16559"/>
                    <a:pt x="13476" y="16467"/>
                    <a:pt x="13405" y="16383"/>
                  </a:cubicBezTo>
                  <a:cubicBezTo>
                    <a:pt x="13259" y="16206"/>
                    <a:pt x="13149" y="16051"/>
                    <a:pt x="13094" y="15933"/>
                  </a:cubicBezTo>
                  <a:cubicBezTo>
                    <a:pt x="13077" y="15904"/>
                    <a:pt x="13069" y="15875"/>
                    <a:pt x="13057" y="15850"/>
                  </a:cubicBezTo>
                  <a:cubicBezTo>
                    <a:pt x="13048" y="15824"/>
                    <a:pt x="13044" y="15803"/>
                    <a:pt x="13040" y="15787"/>
                  </a:cubicBezTo>
                  <a:cubicBezTo>
                    <a:pt x="13032" y="15753"/>
                    <a:pt x="13027" y="15732"/>
                    <a:pt x="13027" y="15732"/>
                  </a:cubicBezTo>
                  <a:cubicBezTo>
                    <a:pt x="13036" y="15555"/>
                    <a:pt x="13183" y="15447"/>
                    <a:pt x="13359" y="15447"/>
                  </a:cubicBezTo>
                  <a:cubicBezTo>
                    <a:pt x="13480" y="15447"/>
                    <a:pt x="13611" y="15497"/>
                    <a:pt x="13720" y="15602"/>
                  </a:cubicBezTo>
                  <a:cubicBezTo>
                    <a:pt x="13745" y="15623"/>
                    <a:pt x="13766" y="15648"/>
                    <a:pt x="13792" y="15669"/>
                  </a:cubicBezTo>
                  <a:cubicBezTo>
                    <a:pt x="13829" y="15720"/>
                    <a:pt x="13875" y="15766"/>
                    <a:pt x="13914" y="15824"/>
                  </a:cubicBezTo>
                  <a:cubicBezTo>
                    <a:pt x="13926" y="15846"/>
                    <a:pt x="13939" y="15863"/>
                    <a:pt x="13943" y="15883"/>
                  </a:cubicBezTo>
                  <a:lnTo>
                    <a:pt x="13943" y="15888"/>
                  </a:lnTo>
                  <a:cubicBezTo>
                    <a:pt x="13934" y="15888"/>
                    <a:pt x="13883" y="15908"/>
                    <a:pt x="13850" y="15917"/>
                  </a:cubicBezTo>
                  <a:cubicBezTo>
                    <a:pt x="13809" y="15928"/>
                    <a:pt x="13767" y="15934"/>
                    <a:pt x="13724" y="15934"/>
                  </a:cubicBezTo>
                  <a:cubicBezTo>
                    <a:pt x="13671" y="15934"/>
                    <a:pt x="13618" y="15925"/>
                    <a:pt x="13569" y="15908"/>
                  </a:cubicBezTo>
                  <a:cubicBezTo>
                    <a:pt x="13480" y="15883"/>
                    <a:pt x="13405" y="15832"/>
                    <a:pt x="13354" y="15774"/>
                  </a:cubicBezTo>
                  <a:cubicBezTo>
                    <a:pt x="13296" y="15720"/>
                    <a:pt x="13254" y="15661"/>
                    <a:pt x="13224" y="15623"/>
                  </a:cubicBezTo>
                  <a:cubicBezTo>
                    <a:pt x="13195" y="15581"/>
                    <a:pt x="13178" y="15560"/>
                    <a:pt x="13178" y="15560"/>
                  </a:cubicBezTo>
                  <a:lnTo>
                    <a:pt x="13178" y="15560"/>
                  </a:lnTo>
                  <a:cubicBezTo>
                    <a:pt x="13178" y="15560"/>
                    <a:pt x="13183" y="15590"/>
                    <a:pt x="13195" y="15636"/>
                  </a:cubicBezTo>
                  <a:cubicBezTo>
                    <a:pt x="13212" y="15681"/>
                    <a:pt x="13237" y="15753"/>
                    <a:pt x="13279" y="15832"/>
                  </a:cubicBezTo>
                  <a:cubicBezTo>
                    <a:pt x="13325" y="15908"/>
                    <a:pt x="13410" y="15993"/>
                    <a:pt x="13519" y="16043"/>
                  </a:cubicBezTo>
                  <a:cubicBezTo>
                    <a:pt x="13590" y="16074"/>
                    <a:pt x="13673" y="16089"/>
                    <a:pt x="13757" y="16089"/>
                  </a:cubicBezTo>
                  <a:cubicBezTo>
                    <a:pt x="13801" y="16089"/>
                    <a:pt x="13845" y="16085"/>
                    <a:pt x="13888" y="16076"/>
                  </a:cubicBezTo>
                  <a:cubicBezTo>
                    <a:pt x="13922" y="16068"/>
                    <a:pt x="13951" y="16055"/>
                    <a:pt x="13980" y="16043"/>
                  </a:cubicBezTo>
                  <a:cubicBezTo>
                    <a:pt x="13993" y="16034"/>
                    <a:pt x="14005" y="16030"/>
                    <a:pt x="14034" y="16014"/>
                  </a:cubicBezTo>
                  <a:cubicBezTo>
                    <a:pt x="14048" y="16005"/>
                    <a:pt x="14060" y="15997"/>
                    <a:pt x="14069" y="15984"/>
                  </a:cubicBezTo>
                  <a:cubicBezTo>
                    <a:pt x="14081" y="15997"/>
                    <a:pt x="14094" y="16009"/>
                    <a:pt x="14102" y="16022"/>
                  </a:cubicBezTo>
                  <a:cubicBezTo>
                    <a:pt x="14169" y="16089"/>
                    <a:pt x="14241" y="16165"/>
                    <a:pt x="14317" y="16236"/>
                  </a:cubicBezTo>
                  <a:cubicBezTo>
                    <a:pt x="14396" y="16311"/>
                    <a:pt x="14476" y="16392"/>
                    <a:pt x="14559" y="16471"/>
                  </a:cubicBezTo>
                  <a:cubicBezTo>
                    <a:pt x="14644" y="16551"/>
                    <a:pt x="14728" y="16635"/>
                    <a:pt x="14811" y="16719"/>
                  </a:cubicBezTo>
                  <a:cubicBezTo>
                    <a:pt x="14887" y="16795"/>
                    <a:pt x="14962" y="16874"/>
                    <a:pt x="15034" y="16954"/>
                  </a:cubicBezTo>
                  <a:cubicBezTo>
                    <a:pt x="15433" y="17470"/>
                    <a:pt x="15974" y="18524"/>
                    <a:pt x="16130" y="18583"/>
                  </a:cubicBezTo>
                  <a:cubicBezTo>
                    <a:pt x="16130" y="18583"/>
                    <a:pt x="16134" y="18587"/>
                    <a:pt x="16142" y="18587"/>
                  </a:cubicBezTo>
                  <a:cubicBezTo>
                    <a:pt x="16142" y="18589"/>
                    <a:pt x="16144" y="18590"/>
                    <a:pt x="16148" y="18590"/>
                  </a:cubicBezTo>
                  <a:cubicBezTo>
                    <a:pt x="16151" y="18590"/>
                    <a:pt x="16155" y="18589"/>
                    <a:pt x="16159" y="18587"/>
                  </a:cubicBezTo>
                  <a:cubicBezTo>
                    <a:pt x="16164" y="18583"/>
                    <a:pt x="16168" y="18574"/>
                    <a:pt x="16168" y="18566"/>
                  </a:cubicBezTo>
                  <a:cubicBezTo>
                    <a:pt x="16172" y="18533"/>
                    <a:pt x="16159" y="18491"/>
                    <a:pt x="16142" y="18436"/>
                  </a:cubicBezTo>
                  <a:cubicBezTo>
                    <a:pt x="16109" y="18331"/>
                    <a:pt x="16050" y="18184"/>
                    <a:pt x="15966" y="18012"/>
                  </a:cubicBezTo>
                  <a:cubicBezTo>
                    <a:pt x="15929" y="17928"/>
                    <a:pt x="15882" y="17836"/>
                    <a:pt x="15832" y="17739"/>
                  </a:cubicBezTo>
                  <a:cubicBezTo>
                    <a:pt x="15782" y="17646"/>
                    <a:pt x="15727" y="17545"/>
                    <a:pt x="15668" y="17445"/>
                  </a:cubicBezTo>
                  <a:cubicBezTo>
                    <a:pt x="15609" y="17344"/>
                    <a:pt x="15559" y="17239"/>
                    <a:pt x="15483" y="17126"/>
                  </a:cubicBezTo>
                  <a:cubicBezTo>
                    <a:pt x="15412" y="17021"/>
                    <a:pt x="15332" y="16916"/>
                    <a:pt x="15249" y="16820"/>
                  </a:cubicBezTo>
                  <a:cubicBezTo>
                    <a:pt x="15160" y="16727"/>
                    <a:pt x="15072" y="16635"/>
                    <a:pt x="14980" y="16547"/>
                  </a:cubicBezTo>
                  <a:cubicBezTo>
                    <a:pt x="14891" y="16462"/>
                    <a:pt x="14795" y="16383"/>
                    <a:pt x="14702" y="16307"/>
                  </a:cubicBezTo>
                  <a:cubicBezTo>
                    <a:pt x="14614" y="16231"/>
                    <a:pt x="14522" y="16165"/>
                    <a:pt x="14437" y="16097"/>
                  </a:cubicBezTo>
                  <a:cubicBezTo>
                    <a:pt x="14354" y="16030"/>
                    <a:pt x="14274" y="15972"/>
                    <a:pt x="14199" y="15917"/>
                  </a:cubicBezTo>
                  <a:cubicBezTo>
                    <a:pt x="14052" y="15803"/>
                    <a:pt x="13926" y="15712"/>
                    <a:pt x="13850" y="15636"/>
                  </a:cubicBezTo>
                  <a:cubicBezTo>
                    <a:pt x="13813" y="15598"/>
                    <a:pt x="13783" y="15564"/>
                    <a:pt x="13766" y="15543"/>
                  </a:cubicBezTo>
                  <a:cubicBezTo>
                    <a:pt x="13749" y="15518"/>
                    <a:pt x="13745" y="15501"/>
                    <a:pt x="13745" y="15501"/>
                  </a:cubicBezTo>
                  <a:cubicBezTo>
                    <a:pt x="13712" y="15375"/>
                    <a:pt x="13926" y="15136"/>
                    <a:pt x="14152" y="15136"/>
                  </a:cubicBezTo>
                  <a:cubicBezTo>
                    <a:pt x="14228" y="15136"/>
                    <a:pt x="14303" y="15161"/>
                    <a:pt x="14371" y="15224"/>
                  </a:cubicBezTo>
                  <a:cubicBezTo>
                    <a:pt x="14451" y="15295"/>
                    <a:pt x="14559" y="15367"/>
                    <a:pt x="14681" y="15443"/>
                  </a:cubicBezTo>
                  <a:cubicBezTo>
                    <a:pt x="14664" y="15451"/>
                    <a:pt x="14648" y="15460"/>
                    <a:pt x="14631" y="15464"/>
                  </a:cubicBezTo>
                  <a:cubicBezTo>
                    <a:pt x="14562" y="15485"/>
                    <a:pt x="14487" y="15498"/>
                    <a:pt x="14415" y="15498"/>
                  </a:cubicBezTo>
                  <a:cubicBezTo>
                    <a:pt x="14390" y="15498"/>
                    <a:pt x="14366" y="15496"/>
                    <a:pt x="14342" y="15493"/>
                  </a:cubicBezTo>
                  <a:cubicBezTo>
                    <a:pt x="14249" y="15485"/>
                    <a:pt x="14165" y="15455"/>
                    <a:pt x="14102" y="15417"/>
                  </a:cubicBezTo>
                  <a:cubicBezTo>
                    <a:pt x="14034" y="15379"/>
                    <a:pt x="13989" y="15342"/>
                    <a:pt x="13951" y="15313"/>
                  </a:cubicBezTo>
                  <a:cubicBezTo>
                    <a:pt x="13918" y="15287"/>
                    <a:pt x="13896" y="15270"/>
                    <a:pt x="13896" y="15270"/>
                  </a:cubicBezTo>
                  <a:lnTo>
                    <a:pt x="13896" y="15270"/>
                  </a:lnTo>
                  <a:cubicBezTo>
                    <a:pt x="13896" y="15270"/>
                    <a:pt x="13904" y="15291"/>
                    <a:pt x="13926" y="15329"/>
                  </a:cubicBezTo>
                  <a:cubicBezTo>
                    <a:pt x="13947" y="15363"/>
                    <a:pt x="13980" y="15413"/>
                    <a:pt x="14034" y="15468"/>
                  </a:cubicBezTo>
                  <a:cubicBezTo>
                    <a:pt x="14094" y="15522"/>
                    <a:pt x="14186" y="15577"/>
                    <a:pt x="14307" y="15602"/>
                  </a:cubicBezTo>
                  <a:cubicBezTo>
                    <a:pt x="14354" y="15610"/>
                    <a:pt x="14403" y="15614"/>
                    <a:pt x="14454" y="15614"/>
                  </a:cubicBezTo>
                  <a:cubicBezTo>
                    <a:pt x="14532" y="15614"/>
                    <a:pt x="14613" y="15604"/>
                    <a:pt x="14689" y="15581"/>
                  </a:cubicBezTo>
                  <a:cubicBezTo>
                    <a:pt x="14724" y="15568"/>
                    <a:pt x="14753" y="15555"/>
                    <a:pt x="14782" y="15543"/>
                  </a:cubicBezTo>
                  <a:cubicBezTo>
                    <a:pt x="14790" y="15539"/>
                    <a:pt x="14803" y="15535"/>
                    <a:pt x="14815" y="15526"/>
                  </a:cubicBezTo>
                  <a:cubicBezTo>
                    <a:pt x="14916" y="15586"/>
                    <a:pt x="15026" y="15644"/>
                    <a:pt x="15139" y="15707"/>
                  </a:cubicBezTo>
                  <a:cubicBezTo>
                    <a:pt x="15206" y="15766"/>
                    <a:pt x="15278" y="15824"/>
                    <a:pt x="15349" y="15883"/>
                  </a:cubicBezTo>
                  <a:cubicBezTo>
                    <a:pt x="15534" y="16026"/>
                    <a:pt x="15731" y="16165"/>
                    <a:pt x="15912" y="16316"/>
                  </a:cubicBezTo>
                  <a:cubicBezTo>
                    <a:pt x="15999" y="16392"/>
                    <a:pt x="16084" y="16467"/>
                    <a:pt x="16155" y="16551"/>
                  </a:cubicBezTo>
                  <a:cubicBezTo>
                    <a:pt x="16172" y="16568"/>
                    <a:pt x="16181" y="16584"/>
                    <a:pt x="16197" y="16601"/>
                  </a:cubicBezTo>
                  <a:cubicBezTo>
                    <a:pt x="16214" y="16622"/>
                    <a:pt x="16231" y="16652"/>
                    <a:pt x="16243" y="16677"/>
                  </a:cubicBezTo>
                  <a:cubicBezTo>
                    <a:pt x="16260" y="16702"/>
                    <a:pt x="16272" y="16727"/>
                    <a:pt x="16289" y="16748"/>
                  </a:cubicBezTo>
                  <a:cubicBezTo>
                    <a:pt x="16307" y="16778"/>
                    <a:pt x="16323" y="16803"/>
                    <a:pt x="16340" y="16828"/>
                  </a:cubicBezTo>
                  <a:cubicBezTo>
                    <a:pt x="16470" y="17025"/>
                    <a:pt x="16609" y="17193"/>
                    <a:pt x="16730" y="17336"/>
                  </a:cubicBezTo>
                  <a:cubicBezTo>
                    <a:pt x="16780" y="17399"/>
                    <a:pt x="16836" y="17458"/>
                    <a:pt x="16881" y="17512"/>
                  </a:cubicBezTo>
                  <a:cubicBezTo>
                    <a:pt x="16966" y="17642"/>
                    <a:pt x="17037" y="17735"/>
                    <a:pt x="17078" y="17768"/>
                  </a:cubicBezTo>
                  <a:cubicBezTo>
                    <a:pt x="17078" y="17768"/>
                    <a:pt x="17082" y="17768"/>
                    <a:pt x="17087" y="17777"/>
                  </a:cubicBezTo>
                  <a:cubicBezTo>
                    <a:pt x="17092" y="17777"/>
                    <a:pt x="17096" y="17781"/>
                    <a:pt x="17100" y="17785"/>
                  </a:cubicBezTo>
                  <a:cubicBezTo>
                    <a:pt x="17102" y="17785"/>
                    <a:pt x="17105" y="17786"/>
                    <a:pt x="17108" y="17786"/>
                  </a:cubicBezTo>
                  <a:cubicBezTo>
                    <a:pt x="17111" y="17786"/>
                    <a:pt x="17115" y="17785"/>
                    <a:pt x="17117" y="17781"/>
                  </a:cubicBezTo>
                  <a:cubicBezTo>
                    <a:pt x="17121" y="17777"/>
                    <a:pt x="17121" y="17772"/>
                    <a:pt x="17121" y="17768"/>
                  </a:cubicBezTo>
                  <a:cubicBezTo>
                    <a:pt x="17117" y="17735"/>
                    <a:pt x="17100" y="17693"/>
                    <a:pt x="17078" y="17642"/>
                  </a:cubicBezTo>
                  <a:cubicBezTo>
                    <a:pt x="17041" y="17537"/>
                    <a:pt x="16974" y="17394"/>
                    <a:pt x="16886" y="17231"/>
                  </a:cubicBezTo>
                  <a:cubicBezTo>
                    <a:pt x="16844" y="17147"/>
                    <a:pt x="16797" y="17059"/>
                    <a:pt x="16747" y="16966"/>
                  </a:cubicBezTo>
                  <a:cubicBezTo>
                    <a:pt x="16697" y="16874"/>
                    <a:pt x="16642" y="16778"/>
                    <a:pt x="16588" y="16677"/>
                  </a:cubicBezTo>
                  <a:cubicBezTo>
                    <a:pt x="16563" y="16626"/>
                    <a:pt x="16537" y="16576"/>
                    <a:pt x="16512" y="16522"/>
                  </a:cubicBezTo>
                  <a:cubicBezTo>
                    <a:pt x="16495" y="16496"/>
                    <a:pt x="16487" y="16471"/>
                    <a:pt x="16466" y="16442"/>
                  </a:cubicBezTo>
                  <a:cubicBezTo>
                    <a:pt x="16445" y="16408"/>
                    <a:pt x="16423" y="16375"/>
                    <a:pt x="16402" y="16349"/>
                  </a:cubicBezTo>
                  <a:cubicBezTo>
                    <a:pt x="16319" y="16241"/>
                    <a:pt x="16222" y="16148"/>
                    <a:pt x="16125" y="16064"/>
                  </a:cubicBezTo>
                  <a:cubicBezTo>
                    <a:pt x="16024" y="15980"/>
                    <a:pt x="15920" y="15904"/>
                    <a:pt x="15819" y="15838"/>
                  </a:cubicBezTo>
                  <a:cubicBezTo>
                    <a:pt x="15718" y="15766"/>
                    <a:pt x="15613" y="15702"/>
                    <a:pt x="15517" y="15640"/>
                  </a:cubicBezTo>
                  <a:cubicBezTo>
                    <a:pt x="15420" y="15581"/>
                    <a:pt x="15324" y="15526"/>
                    <a:pt x="15244" y="15468"/>
                  </a:cubicBezTo>
                  <a:cubicBezTo>
                    <a:pt x="15164" y="15413"/>
                    <a:pt x="15092" y="15359"/>
                    <a:pt x="15042" y="15295"/>
                  </a:cubicBezTo>
                  <a:cubicBezTo>
                    <a:pt x="14988" y="15233"/>
                    <a:pt x="14954" y="15169"/>
                    <a:pt x="14941" y="15111"/>
                  </a:cubicBezTo>
                  <a:cubicBezTo>
                    <a:pt x="14929" y="15048"/>
                    <a:pt x="14937" y="14989"/>
                    <a:pt x="14950" y="14939"/>
                  </a:cubicBezTo>
                  <a:cubicBezTo>
                    <a:pt x="14958" y="14914"/>
                    <a:pt x="14966" y="14892"/>
                    <a:pt x="14976" y="14875"/>
                  </a:cubicBezTo>
                  <a:cubicBezTo>
                    <a:pt x="14984" y="14855"/>
                    <a:pt x="14992" y="14838"/>
                    <a:pt x="15001" y="14825"/>
                  </a:cubicBezTo>
                  <a:cubicBezTo>
                    <a:pt x="15013" y="14800"/>
                    <a:pt x="15022" y="14788"/>
                    <a:pt x="15022" y="14788"/>
                  </a:cubicBezTo>
                  <a:cubicBezTo>
                    <a:pt x="15063" y="14745"/>
                    <a:pt x="15110" y="14724"/>
                    <a:pt x="15160" y="14724"/>
                  </a:cubicBezTo>
                  <a:close/>
                  <a:moveTo>
                    <a:pt x="5869" y="1"/>
                  </a:moveTo>
                  <a:cubicBezTo>
                    <a:pt x="5869" y="1"/>
                    <a:pt x="5609" y="2553"/>
                    <a:pt x="5533" y="4069"/>
                  </a:cubicBezTo>
                  <a:lnTo>
                    <a:pt x="5332" y="4069"/>
                  </a:lnTo>
                  <a:lnTo>
                    <a:pt x="5332" y="3884"/>
                  </a:lnTo>
                  <a:cubicBezTo>
                    <a:pt x="5332" y="3791"/>
                    <a:pt x="5256" y="3721"/>
                    <a:pt x="5163" y="3721"/>
                  </a:cubicBezTo>
                  <a:cubicBezTo>
                    <a:pt x="5072" y="3721"/>
                    <a:pt x="4996" y="3791"/>
                    <a:pt x="4996" y="3884"/>
                  </a:cubicBezTo>
                  <a:lnTo>
                    <a:pt x="4996" y="4069"/>
                  </a:lnTo>
                  <a:lnTo>
                    <a:pt x="4647" y="4069"/>
                  </a:lnTo>
                  <a:cubicBezTo>
                    <a:pt x="4652" y="3448"/>
                    <a:pt x="4815" y="3297"/>
                    <a:pt x="4815" y="3128"/>
                  </a:cubicBezTo>
                  <a:cubicBezTo>
                    <a:pt x="4815" y="2960"/>
                    <a:pt x="4777" y="2868"/>
                    <a:pt x="4526" y="2868"/>
                  </a:cubicBezTo>
                  <a:cubicBezTo>
                    <a:pt x="4270" y="2868"/>
                    <a:pt x="4235" y="2960"/>
                    <a:pt x="4235" y="3128"/>
                  </a:cubicBezTo>
                  <a:cubicBezTo>
                    <a:pt x="4235" y="3297"/>
                    <a:pt x="4396" y="3448"/>
                    <a:pt x="4400" y="4069"/>
                  </a:cubicBezTo>
                  <a:lnTo>
                    <a:pt x="4286" y="4069"/>
                  </a:lnTo>
                  <a:cubicBezTo>
                    <a:pt x="4248" y="4069"/>
                    <a:pt x="4210" y="4078"/>
                    <a:pt x="4177" y="4086"/>
                  </a:cubicBezTo>
                  <a:cubicBezTo>
                    <a:pt x="4135" y="3935"/>
                    <a:pt x="4064" y="3838"/>
                    <a:pt x="3989" y="3838"/>
                  </a:cubicBezTo>
                  <a:lnTo>
                    <a:pt x="3580" y="3838"/>
                  </a:lnTo>
                  <a:cubicBezTo>
                    <a:pt x="3446" y="3838"/>
                    <a:pt x="3338" y="4136"/>
                    <a:pt x="3338" y="4510"/>
                  </a:cubicBezTo>
                  <a:cubicBezTo>
                    <a:pt x="3338" y="4884"/>
                    <a:pt x="3446" y="5182"/>
                    <a:pt x="3580" y="5182"/>
                  </a:cubicBezTo>
                  <a:lnTo>
                    <a:pt x="3661" y="5182"/>
                  </a:lnTo>
                  <a:lnTo>
                    <a:pt x="3611" y="5328"/>
                  </a:lnTo>
                  <a:lnTo>
                    <a:pt x="2972" y="5328"/>
                  </a:lnTo>
                  <a:cubicBezTo>
                    <a:pt x="2925" y="5328"/>
                    <a:pt x="2884" y="5337"/>
                    <a:pt x="2846" y="5353"/>
                  </a:cubicBezTo>
                  <a:cubicBezTo>
                    <a:pt x="2787" y="5136"/>
                    <a:pt x="2695" y="4988"/>
                    <a:pt x="2590" y="4988"/>
                  </a:cubicBezTo>
                  <a:lnTo>
                    <a:pt x="2065" y="4988"/>
                  </a:lnTo>
                  <a:cubicBezTo>
                    <a:pt x="1889" y="4988"/>
                    <a:pt x="1747" y="5378"/>
                    <a:pt x="1747" y="5862"/>
                  </a:cubicBezTo>
                  <a:cubicBezTo>
                    <a:pt x="1747" y="6159"/>
                    <a:pt x="1801" y="6424"/>
                    <a:pt x="1885" y="6580"/>
                  </a:cubicBezTo>
                  <a:lnTo>
                    <a:pt x="1742" y="6580"/>
                  </a:lnTo>
                  <a:cubicBezTo>
                    <a:pt x="1629" y="6580"/>
                    <a:pt x="1536" y="6672"/>
                    <a:pt x="1536" y="6789"/>
                  </a:cubicBezTo>
                  <a:lnTo>
                    <a:pt x="1536" y="7827"/>
                  </a:lnTo>
                  <a:cubicBezTo>
                    <a:pt x="1536" y="7944"/>
                    <a:pt x="1629" y="8037"/>
                    <a:pt x="1742" y="8037"/>
                  </a:cubicBezTo>
                  <a:lnTo>
                    <a:pt x="1805" y="8037"/>
                  </a:lnTo>
                  <a:lnTo>
                    <a:pt x="1179" y="9854"/>
                  </a:lnTo>
                  <a:cubicBezTo>
                    <a:pt x="1167" y="9888"/>
                    <a:pt x="1158" y="9922"/>
                    <a:pt x="1158" y="9959"/>
                  </a:cubicBezTo>
                  <a:lnTo>
                    <a:pt x="1158" y="10976"/>
                  </a:lnTo>
                  <a:cubicBezTo>
                    <a:pt x="1158" y="11152"/>
                    <a:pt x="1305" y="11298"/>
                    <a:pt x="1482" y="11298"/>
                  </a:cubicBezTo>
                  <a:lnTo>
                    <a:pt x="2086" y="11298"/>
                  </a:lnTo>
                  <a:lnTo>
                    <a:pt x="2497" y="15187"/>
                  </a:lnTo>
                  <a:cubicBezTo>
                    <a:pt x="2082" y="16190"/>
                    <a:pt x="885" y="19112"/>
                    <a:pt x="885" y="19679"/>
                  </a:cubicBezTo>
                  <a:cubicBezTo>
                    <a:pt x="885" y="20237"/>
                    <a:pt x="1276" y="21169"/>
                    <a:pt x="1381" y="21417"/>
                  </a:cubicBezTo>
                  <a:cubicBezTo>
                    <a:pt x="1121" y="21833"/>
                    <a:pt x="890" y="22198"/>
                    <a:pt x="793" y="22349"/>
                  </a:cubicBezTo>
                  <a:cubicBezTo>
                    <a:pt x="765" y="22348"/>
                    <a:pt x="737" y="22347"/>
                    <a:pt x="710" y="22347"/>
                  </a:cubicBezTo>
                  <a:cubicBezTo>
                    <a:pt x="624" y="22347"/>
                    <a:pt x="541" y="22352"/>
                    <a:pt x="462" y="22362"/>
                  </a:cubicBezTo>
                  <a:cubicBezTo>
                    <a:pt x="462" y="22362"/>
                    <a:pt x="42" y="22853"/>
                    <a:pt x="21" y="23172"/>
                  </a:cubicBezTo>
                  <a:cubicBezTo>
                    <a:pt x="1" y="23466"/>
                    <a:pt x="2727" y="24143"/>
                    <a:pt x="3431" y="24143"/>
                  </a:cubicBezTo>
                  <a:cubicBezTo>
                    <a:pt x="3488" y="24143"/>
                    <a:pt x="3532" y="24139"/>
                    <a:pt x="3560" y="24129"/>
                  </a:cubicBezTo>
                  <a:cubicBezTo>
                    <a:pt x="3933" y="24007"/>
                    <a:pt x="4446" y="23420"/>
                    <a:pt x="4068" y="23306"/>
                  </a:cubicBezTo>
                  <a:cubicBezTo>
                    <a:pt x="4068" y="23306"/>
                    <a:pt x="4043" y="23294"/>
                    <a:pt x="3997" y="23277"/>
                  </a:cubicBezTo>
                  <a:cubicBezTo>
                    <a:pt x="4089" y="23184"/>
                    <a:pt x="4173" y="23100"/>
                    <a:pt x="4257" y="23017"/>
                  </a:cubicBezTo>
                  <a:cubicBezTo>
                    <a:pt x="4609" y="22664"/>
                    <a:pt x="4886" y="22382"/>
                    <a:pt x="5185" y="22315"/>
                  </a:cubicBezTo>
                  <a:lnTo>
                    <a:pt x="5264" y="22298"/>
                  </a:lnTo>
                  <a:cubicBezTo>
                    <a:pt x="5580" y="22231"/>
                    <a:pt x="5983" y="22139"/>
                    <a:pt x="6382" y="21954"/>
                  </a:cubicBezTo>
                  <a:cubicBezTo>
                    <a:pt x="6553" y="21891"/>
                    <a:pt x="6721" y="21816"/>
                    <a:pt x="6876" y="21711"/>
                  </a:cubicBezTo>
                  <a:cubicBezTo>
                    <a:pt x="6902" y="21694"/>
                    <a:pt x="6923" y="21677"/>
                    <a:pt x="6948" y="21661"/>
                  </a:cubicBezTo>
                  <a:lnTo>
                    <a:pt x="14664" y="21661"/>
                  </a:lnTo>
                  <a:cubicBezTo>
                    <a:pt x="14786" y="21773"/>
                    <a:pt x="14921" y="21874"/>
                    <a:pt x="15063" y="21950"/>
                  </a:cubicBezTo>
                  <a:cubicBezTo>
                    <a:pt x="15156" y="22000"/>
                    <a:pt x="15253" y="22042"/>
                    <a:pt x="15344" y="22076"/>
                  </a:cubicBezTo>
                  <a:cubicBezTo>
                    <a:pt x="15526" y="22164"/>
                    <a:pt x="15718" y="22236"/>
                    <a:pt x="15912" y="22311"/>
                  </a:cubicBezTo>
                  <a:cubicBezTo>
                    <a:pt x="16214" y="22424"/>
                    <a:pt x="16524" y="22542"/>
                    <a:pt x="16852" y="22727"/>
                  </a:cubicBezTo>
                  <a:lnTo>
                    <a:pt x="17078" y="22853"/>
                  </a:lnTo>
                  <a:cubicBezTo>
                    <a:pt x="17435" y="23054"/>
                    <a:pt x="17671" y="23184"/>
                    <a:pt x="17872" y="23314"/>
                  </a:cubicBezTo>
                  <a:cubicBezTo>
                    <a:pt x="17541" y="23449"/>
                    <a:pt x="18040" y="24011"/>
                    <a:pt x="18405" y="24129"/>
                  </a:cubicBezTo>
                  <a:cubicBezTo>
                    <a:pt x="18433" y="24139"/>
                    <a:pt x="18477" y="24143"/>
                    <a:pt x="18534" y="24143"/>
                  </a:cubicBezTo>
                  <a:cubicBezTo>
                    <a:pt x="19239" y="24143"/>
                    <a:pt x="21964" y="23466"/>
                    <a:pt x="21944" y="23172"/>
                  </a:cubicBezTo>
                  <a:cubicBezTo>
                    <a:pt x="21924" y="22853"/>
                    <a:pt x="21500" y="22362"/>
                    <a:pt x="21500" y="22362"/>
                  </a:cubicBezTo>
                  <a:cubicBezTo>
                    <a:pt x="21432" y="22353"/>
                    <a:pt x="21361" y="22349"/>
                    <a:pt x="21285" y="22349"/>
                  </a:cubicBezTo>
                  <a:cubicBezTo>
                    <a:pt x="21109" y="22009"/>
                    <a:pt x="20895" y="21601"/>
                    <a:pt x="20702" y="21248"/>
                  </a:cubicBezTo>
                  <a:cubicBezTo>
                    <a:pt x="20853" y="20880"/>
                    <a:pt x="21126" y="20149"/>
                    <a:pt x="21126" y="19679"/>
                  </a:cubicBezTo>
                  <a:cubicBezTo>
                    <a:pt x="21126" y="19112"/>
                    <a:pt x="19934" y="16190"/>
                    <a:pt x="19518" y="15187"/>
                  </a:cubicBezTo>
                  <a:lnTo>
                    <a:pt x="19929" y="11298"/>
                  </a:lnTo>
                  <a:lnTo>
                    <a:pt x="20534" y="11298"/>
                  </a:lnTo>
                  <a:cubicBezTo>
                    <a:pt x="20710" y="11298"/>
                    <a:pt x="20857" y="11152"/>
                    <a:pt x="20857" y="10976"/>
                  </a:cubicBezTo>
                  <a:lnTo>
                    <a:pt x="20857" y="9959"/>
                  </a:lnTo>
                  <a:cubicBezTo>
                    <a:pt x="20857" y="9922"/>
                    <a:pt x="20849" y="9888"/>
                    <a:pt x="20836" y="9854"/>
                  </a:cubicBezTo>
                  <a:lnTo>
                    <a:pt x="20790" y="9720"/>
                  </a:lnTo>
                  <a:cubicBezTo>
                    <a:pt x="20807" y="9707"/>
                    <a:pt x="20820" y="9695"/>
                    <a:pt x="20832" y="9682"/>
                  </a:cubicBezTo>
                  <a:cubicBezTo>
                    <a:pt x="21248" y="9288"/>
                    <a:pt x="21638" y="8914"/>
                    <a:pt x="21638" y="8465"/>
                  </a:cubicBezTo>
                  <a:cubicBezTo>
                    <a:pt x="21638" y="7944"/>
                    <a:pt x="21529" y="7646"/>
                    <a:pt x="21390" y="7474"/>
                  </a:cubicBezTo>
                  <a:cubicBezTo>
                    <a:pt x="21289" y="7264"/>
                    <a:pt x="21147" y="6979"/>
                    <a:pt x="21012" y="6701"/>
                  </a:cubicBezTo>
                  <a:cubicBezTo>
                    <a:pt x="21134" y="6693"/>
                    <a:pt x="21231" y="6424"/>
                    <a:pt x="21231" y="6089"/>
                  </a:cubicBezTo>
                  <a:cubicBezTo>
                    <a:pt x="21231" y="5752"/>
                    <a:pt x="21134" y="5479"/>
                    <a:pt x="21008" y="5479"/>
                  </a:cubicBezTo>
                  <a:lnTo>
                    <a:pt x="20643" y="5479"/>
                  </a:lnTo>
                  <a:cubicBezTo>
                    <a:pt x="20597" y="5479"/>
                    <a:pt x="20555" y="5517"/>
                    <a:pt x="20521" y="5580"/>
                  </a:cubicBezTo>
                  <a:cubicBezTo>
                    <a:pt x="20400" y="5471"/>
                    <a:pt x="20240" y="5404"/>
                    <a:pt x="20068" y="5404"/>
                  </a:cubicBezTo>
                  <a:cubicBezTo>
                    <a:pt x="19787" y="5404"/>
                    <a:pt x="19547" y="5572"/>
                    <a:pt x="19442" y="5812"/>
                  </a:cubicBezTo>
                  <a:lnTo>
                    <a:pt x="19350" y="5543"/>
                  </a:lnTo>
                  <a:cubicBezTo>
                    <a:pt x="19304" y="5413"/>
                    <a:pt x="19182" y="5328"/>
                    <a:pt x="19043" y="5328"/>
                  </a:cubicBezTo>
                  <a:lnTo>
                    <a:pt x="19039" y="5328"/>
                  </a:lnTo>
                  <a:cubicBezTo>
                    <a:pt x="19047" y="5240"/>
                    <a:pt x="19056" y="5148"/>
                    <a:pt x="19056" y="5047"/>
                  </a:cubicBezTo>
                  <a:cubicBezTo>
                    <a:pt x="19056" y="4611"/>
                    <a:pt x="18926" y="4254"/>
                    <a:pt x="18766" y="4254"/>
                  </a:cubicBezTo>
                  <a:lnTo>
                    <a:pt x="18288" y="4254"/>
                  </a:lnTo>
                  <a:cubicBezTo>
                    <a:pt x="18212" y="4254"/>
                    <a:pt x="18145" y="4334"/>
                    <a:pt x="18095" y="4455"/>
                  </a:cubicBezTo>
                  <a:lnTo>
                    <a:pt x="18032" y="4283"/>
                  </a:lnTo>
                  <a:cubicBezTo>
                    <a:pt x="17989" y="4153"/>
                    <a:pt x="17868" y="4069"/>
                    <a:pt x="17729" y="4069"/>
                  </a:cubicBezTo>
                  <a:lnTo>
                    <a:pt x="17456" y="4069"/>
                  </a:lnTo>
                  <a:lnTo>
                    <a:pt x="17456" y="3514"/>
                  </a:lnTo>
                  <a:cubicBezTo>
                    <a:pt x="17456" y="3414"/>
                    <a:pt x="17377" y="3334"/>
                    <a:pt x="17276" y="3334"/>
                  </a:cubicBezTo>
                  <a:cubicBezTo>
                    <a:pt x="17179" y="3334"/>
                    <a:pt x="17100" y="3414"/>
                    <a:pt x="17100" y="3514"/>
                  </a:cubicBezTo>
                  <a:lnTo>
                    <a:pt x="17100" y="4069"/>
                  </a:lnTo>
                  <a:lnTo>
                    <a:pt x="16483" y="4069"/>
                  </a:lnTo>
                  <a:cubicBezTo>
                    <a:pt x="16407" y="2553"/>
                    <a:pt x="16146" y="1"/>
                    <a:pt x="16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62"/>
          <p:cNvGrpSpPr/>
          <p:nvPr/>
        </p:nvGrpSpPr>
        <p:grpSpPr>
          <a:xfrm>
            <a:off x="5645251" y="2466061"/>
            <a:ext cx="982713" cy="553748"/>
            <a:chOff x="6594923" y="3154122"/>
            <a:chExt cx="1365827" cy="769629"/>
          </a:xfrm>
        </p:grpSpPr>
        <p:sp>
          <p:nvSpPr>
            <p:cNvPr id="1182" name="Google Shape;1182;p62"/>
            <p:cNvSpPr/>
            <p:nvPr/>
          </p:nvSpPr>
          <p:spPr>
            <a:xfrm>
              <a:off x="6594923" y="3154122"/>
              <a:ext cx="1365827" cy="769629"/>
            </a:xfrm>
            <a:custGeom>
              <a:avLst/>
              <a:gdLst/>
              <a:ahLst/>
              <a:cxnLst/>
              <a:rect l="l" t="t" r="r" b="b"/>
              <a:pathLst>
                <a:path w="21287" h="11995" extrusionOk="0">
                  <a:moveTo>
                    <a:pt x="2079" y="1725"/>
                  </a:moveTo>
                  <a:lnTo>
                    <a:pt x="2079" y="1725"/>
                  </a:lnTo>
                  <a:lnTo>
                    <a:pt x="2079" y="1725"/>
                  </a:lnTo>
                  <a:close/>
                  <a:moveTo>
                    <a:pt x="11232" y="10173"/>
                  </a:moveTo>
                  <a:cubicBezTo>
                    <a:pt x="11231" y="10173"/>
                    <a:pt x="11231" y="10173"/>
                    <a:pt x="11231" y="10173"/>
                  </a:cubicBezTo>
                  <a:lnTo>
                    <a:pt x="11232" y="10173"/>
                  </a:lnTo>
                  <a:close/>
                  <a:moveTo>
                    <a:pt x="10644" y="10559"/>
                  </a:moveTo>
                  <a:lnTo>
                    <a:pt x="10664" y="10563"/>
                  </a:lnTo>
                  <a:lnTo>
                    <a:pt x="10706" y="10563"/>
                  </a:lnTo>
                  <a:cubicBezTo>
                    <a:pt x="10735" y="10563"/>
                    <a:pt x="10770" y="10567"/>
                    <a:pt x="10799" y="10571"/>
                  </a:cubicBezTo>
                  <a:cubicBezTo>
                    <a:pt x="10861" y="10580"/>
                    <a:pt x="10921" y="10592"/>
                    <a:pt x="10975" y="10610"/>
                  </a:cubicBezTo>
                  <a:cubicBezTo>
                    <a:pt x="11092" y="10647"/>
                    <a:pt x="11189" y="10714"/>
                    <a:pt x="11252" y="10782"/>
                  </a:cubicBezTo>
                  <a:cubicBezTo>
                    <a:pt x="11315" y="10853"/>
                    <a:pt x="11353" y="10916"/>
                    <a:pt x="11378" y="10958"/>
                  </a:cubicBezTo>
                  <a:cubicBezTo>
                    <a:pt x="11403" y="11005"/>
                    <a:pt x="11415" y="11034"/>
                    <a:pt x="11415" y="11034"/>
                  </a:cubicBezTo>
                  <a:cubicBezTo>
                    <a:pt x="11415" y="11034"/>
                    <a:pt x="11390" y="11017"/>
                    <a:pt x="11344" y="10991"/>
                  </a:cubicBezTo>
                  <a:cubicBezTo>
                    <a:pt x="11303" y="10966"/>
                    <a:pt x="11243" y="10924"/>
                    <a:pt x="11173" y="10891"/>
                  </a:cubicBezTo>
                  <a:cubicBezTo>
                    <a:pt x="11134" y="10869"/>
                    <a:pt x="11097" y="10853"/>
                    <a:pt x="11055" y="10840"/>
                  </a:cubicBezTo>
                  <a:cubicBezTo>
                    <a:pt x="11016" y="10823"/>
                    <a:pt x="10971" y="10815"/>
                    <a:pt x="10925" y="10807"/>
                  </a:cubicBezTo>
                  <a:cubicBezTo>
                    <a:pt x="10878" y="10798"/>
                    <a:pt x="10832" y="10794"/>
                    <a:pt x="10778" y="10794"/>
                  </a:cubicBezTo>
                  <a:cubicBezTo>
                    <a:pt x="10752" y="10790"/>
                    <a:pt x="10727" y="10790"/>
                    <a:pt x="10702" y="10790"/>
                  </a:cubicBezTo>
                  <a:lnTo>
                    <a:pt x="10622" y="10790"/>
                  </a:lnTo>
                  <a:cubicBezTo>
                    <a:pt x="10518" y="10790"/>
                    <a:pt x="10421" y="10803"/>
                    <a:pt x="10328" y="10828"/>
                  </a:cubicBezTo>
                  <a:cubicBezTo>
                    <a:pt x="10241" y="10853"/>
                    <a:pt x="10152" y="10895"/>
                    <a:pt x="10072" y="10929"/>
                  </a:cubicBezTo>
                  <a:cubicBezTo>
                    <a:pt x="9993" y="10958"/>
                    <a:pt x="9921" y="10983"/>
                    <a:pt x="9871" y="10991"/>
                  </a:cubicBezTo>
                  <a:cubicBezTo>
                    <a:pt x="9820" y="11005"/>
                    <a:pt x="9787" y="11009"/>
                    <a:pt x="9787" y="11009"/>
                  </a:cubicBezTo>
                  <a:cubicBezTo>
                    <a:pt x="9787" y="11009"/>
                    <a:pt x="9812" y="10987"/>
                    <a:pt x="9850" y="10954"/>
                  </a:cubicBezTo>
                  <a:cubicBezTo>
                    <a:pt x="9888" y="10920"/>
                    <a:pt x="9938" y="10869"/>
                    <a:pt x="10005" y="10815"/>
                  </a:cubicBezTo>
                  <a:cubicBezTo>
                    <a:pt x="10068" y="10761"/>
                    <a:pt x="10148" y="10689"/>
                    <a:pt x="10257" y="10639"/>
                  </a:cubicBezTo>
                  <a:cubicBezTo>
                    <a:pt x="10367" y="10584"/>
                    <a:pt x="10497" y="10563"/>
                    <a:pt x="10618" y="10559"/>
                  </a:cubicBezTo>
                  <a:close/>
                  <a:moveTo>
                    <a:pt x="7121" y="151"/>
                  </a:moveTo>
                  <a:cubicBezTo>
                    <a:pt x="9850" y="151"/>
                    <a:pt x="10412" y="865"/>
                    <a:pt x="10493" y="991"/>
                  </a:cubicBezTo>
                  <a:lnTo>
                    <a:pt x="10493" y="10102"/>
                  </a:lnTo>
                  <a:cubicBezTo>
                    <a:pt x="10198" y="9879"/>
                    <a:pt x="9429" y="9480"/>
                    <a:pt x="7658" y="9480"/>
                  </a:cubicBezTo>
                  <a:cubicBezTo>
                    <a:pt x="5559" y="9480"/>
                    <a:pt x="2301" y="10354"/>
                    <a:pt x="1411" y="10601"/>
                  </a:cubicBezTo>
                  <a:lnTo>
                    <a:pt x="2079" y="1725"/>
                  </a:lnTo>
                  <a:lnTo>
                    <a:pt x="1176" y="10668"/>
                  </a:lnTo>
                  <a:cubicBezTo>
                    <a:pt x="1159" y="10697"/>
                    <a:pt x="940" y="11017"/>
                    <a:pt x="769" y="11260"/>
                  </a:cubicBezTo>
                  <a:lnTo>
                    <a:pt x="1495" y="2343"/>
                  </a:lnTo>
                  <a:lnTo>
                    <a:pt x="2200" y="1205"/>
                  </a:lnTo>
                  <a:cubicBezTo>
                    <a:pt x="2457" y="1066"/>
                    <a:pt x="4245" y="151"/>
                    <a:pt x="7121" y="151"/>
                  </a:cubicBezTo>
                  <a:close/>
                  <a:moveTo>
                    <a:pt x="14165" y="151"/>
                  </a:moveTo>
                  <a:cubicBezTo>
                    <a:pt x="17033" y="151"/>
                    <a:pt x="18831" y="1066"/>
                    <a:pt x="19086" y="1205"/>
                  </a:cubicBezTo>
                  <a:lnTo>
                    <a:pt x="19792" y="2343"/>
                  </a:lnTo>
                  <a:lnTo>
                    <a:pt x="20518" y="11260"/>
                  </a:lnTo>
                  <a:cubicBezTo>
                    <a:pt x="20379" y="11067"/>
                    <a:pt x="20216" y="10823"/>
                    <a:pt x="20144" y="10718"/>
                  </a:cubicBezTo>
                  <a:lnTo>
                    <a:pt x="19238" y="1725"/>
                  </a:lnTo>
                  <a:lnTo>
                    <a:pt x="19905" y="10610"/>
                  </a:lnTo>
                  <a:cubicBezTo>
                    <a:pt x="19061" y="10370"/>
                    <a:pt x="15748" y="9480"/>
                    <a:pt x="13628" y="9480"/>
                  </a:cubicBezTo>
                  <a:cubicBezTo>
                    <a:pt x="11857" y="9480"/>
                    <a:pt x="11088" y="9879"/>
                    <a:pt x="10795" y="10102"/>
                  </a:cubicBezTo>
                  <a:lnTo>
                    <a:pt x="10795" y="991"/>
                  </a:lnTo>
                  <a:cubicBezTo>
                    <a:pt x="10870" y="869"/>
                    <a:pt x="11415" y="151"/>
                    <a:pt x="14165" y="151"/>
                  </a:cubicBezTo>
                  <a:close/>
                  <a:moveTo>
                    <a:pt x="12915" y="9656"/>
                  </a:moveTo>
                  <a:cubicBezTo>
                    <a:pt x="12717" y="9686"/>
                    <a:pt x="12528" y="9724"/>
                    <a:pt x="12357" y="9761"/>
                  </a:cubicBezTo>
                  <a:cubicBezTo>
                    <a:pt x="12004" y="9850"/>
                    <a:pt x="11722" y="9955"/>
                    <a:pt x="11529" y="10034"/>
                  </a:cubicBezTo>
                  <a:cubicBezTo>
                    <a:pt x="11433" y="10076"/>
                    <a:pt x="11357" y="10114"/>
                    <a:pt x="11307" y="10135"/>
                  </a:cubicBezTo>
                  <a:lnTo>
                    <a:pt x="11232" y="10173"/>
                  </a:lnTo>
                  <a:lnTo>
                    <a:pt x="11232" y="10173"/>
                  </a:lnTo>
                  <a:cubicBezTo>
                    <a:pt x="11236" y="10171"/>
                    <a:pt x="11261" y="10159"/>
                    <a:pt x="11311" y="10143"/>
                  </a:cubicBezTo>
                  <a:cubicBezTo>
                    <a:pt x="11365" y="10123"/>
                    <a:pt x="11441" y="10093"/>
                    <a:pt x="11541" y="10063"/>
                  </a:cubicBezTo>
                  <a:cubicBezTo>
                    <a:pt x="11739" y="9997"/>
                    <a:pt x="12024" y="9912"/>
                    <a:pt x="12373" y="9846"/>
                  </a:cubicBezTo>
                  <a:cubicBezTo>
                    <a:pt x="12721" y="9778"/>
                    <a:pt x="13138" y="9732"/>
                    <a:pt x="13578" y="9732"/>
                  </a:cubicBezTo>
                  <a:cubicBezTo>
                    <a:pt x="13639" y="9730"/>
                    <a:pt x="13701" y="9729"/>
                    <a:pt x="13763" y="9729"/>
                  </a:cubicBezTo>
                  <a:cubicBezTo>
                    <a:pt x="14154" y="9729"/>
                    <a:pt x="14562" y="9761"/>
                    <a:pt x="14967" y="9811"/>
                  </a:cubicBezTo>
                  <a:cubicBezTo>
                    <a:pt x="15438" y="9866"/>
                    <a:pt x="15908" y="9951"/>
                    <a:pt x="16345" y="10042"/>
                  </a:cubicBezTo>
                  <a:cubicBezTo>
                    <a:pt x="16781" y="10135"/>
                    <a:pt x="17184" y="10232"/>
                    <a:pt x="17533" y="10324"/>
                  </a:cubicBezTo>
                  <a:cubicBezTo>
                    <a:pt x="17881" y="10408"/>
                    <a:pt x="18167" y="10484"/>
                    <a:pt x="18372" y="10538"/>
                  </a:cubicBezTo>
                  <a:cubicBezTo>
                    <a:pt x="18574" y="10588"/>
                    <a:pt x="18687" y="10618"/>
                    <a:pt x="18687" y="10618"/>
                  </a:cubicBezTo>
                  <a:cubicBezTo>
                    <a:pt x="18687" y="10618"/>
                    <a:pt x="18579" y="10576"/>
                    <a:pt x="18381" y="10509"/>
                  </a:cubicBezTo>
                  <a:cubicBezTo>
                    <a:pt x="18180" y="10441"/>
                    <a:pt x="17898" y="10350"/>
                    <a:pt x="17554" y="10240"/>
                  </a:cubicBezTo>
                  <a:cubicBezTo>
                    <a:pt x="17323" y="10168"/>
                    <a:pt x="17058" y="10093"/>
                    <a:pt x="16781" y="10017"/>
                  </a:cubicBezTo>
                  <a:lnTo>
                    <a:pt x="16781" y="10017"/>
                  </a:lnTo>
                  <a:cubicBezTo>
                    <a:pt x="18335" y="10324"/>
                    <a:pt x="19728" y="10718"/>
                    <a:pt x="20014" y="10798"/>
                  </a:cubicBezTo>
                  <a:cubicBezTo>
                    <a:pt x="20144" y="10995"/>
                    <a:pt x="20249" y="11147"/>
                    <a:pt x="20333" y="11264"/>
                  </a:cubicBezTo>
                  <a:lnTo>
                    <a:pt x="19007" y="11063"/>
                  </a:lnTo>
                  <a:lnTo>
                    <a:pt x="19842" y="11323"/>
                  </a:lnTo>
                  <a:cubicBezTo>
                    <a:pt x="17835" y="11197"/>
                    <a:pt x="13078" y="10899"/>
                    <a:pt x="11802" y="10819"/>
                  </a:cubicBezTo>
                  <a:lnTo>
                    <a:pt x="12659" y="10685"/>
                  </a:lnTo>
                  <a:lnTo>
                    <a:pt x="11399" y="10656"/>
                  </a:lnTo>
                  <a:cubicBezTo>
                    <a:pt x="11252" y="10526"/>
                    <a:pt x="11034" y="10370"/>
                    <a:pt x="10795" y="10319"/>
                  </a:cubicBezTo>
                  <a:lnTo>
                    <a:pt x="10795" y="10303"/>
                  </a:lnTo>
                  <a:cubicBezTo>
                    <a:pt x="10916" y="10185"/>
                    <a:pt x="11441" y="9765"/>
                    <a:pt x="12915" y="9656"/>
                  </a:cubicBezTo>
                  <a:close/>
                  <a:moveTo>
                    <a:pt x="7742" y="9635"/>
                  </a:moveTo>
                  <a:lnTo>
                    <a:pt x="7742" y="9635"/>
                  </a:lnTo>
                  <a:cubicBezTo>
                    <a:pt x="9703" y="9648"/>
                    <a:pt x="10357" y="10173"/>
                    <a:pt x="10493" y="10303"/>
                  </a:cubicBezTo>
                  <a:lnTo>
                    <a:pt x="10493" y="10319"/>
                  </a:lnTo>
                  <a:cubicBezTo>
                    <a:pt x="10253" y="10370"/>
                    <a:pt x="10034" y="10526"/>
                    <a:pt x="9888" y="10656"/>
                  </a:cubicBezTo>
                  <a:lnTo>
                    <a:pt x="8914" y="10778"/>
                  </a:lnTo>
                  <a:lnTo>
                    <a:pt x="9439" y="10823"/>
                  </a:lnTo>
                  <a:cubicBezTo>
                    <a:pt x="8007" y="10912"/>
                    <a:pt x="2792" y="11239"/>
                    <a:pt x="1087" y="11348"/>
                  </a:cubicBezTo>
                  <a:cubicBezTo>
                    <a:pt x="1231" y="11290"/>
                    <a:pt x="1378" y="11247"/>
                    <a:pt x="1378" y="11247"/>
                  </a:cubicBezTo>
                  <a:cubicBezTo>
                    <a:pt x="1378" y="11247"/>
                    <a:pt x="1257" y="11238"/>
                    <a:pt x="1120" y="11238"/>
                  </a:cubicBezTo>
                  <a:cubicBezTo>
                    <a:pt x="1097" y="11238"/>
                    <a:pt x="1073" y="11239"/>
                    <a:pt x="1050" y="11239"/>
                  </a:cubicBezTo>
                  <a:cubicBezTo>
                    <a:pt x="1021" y="11243"/>
                    <a:pt x="996" y="11243"/>
                    <a:pt x="971" y="11243"/>
                  </a:cubicBezTo>
                  <a:cubicBezTo>
                    <a:pt x="1050" y="11130"/>
                    <a:pt x="1151" y="10983"/>
                    <a:pt x="1277" y="10798"/>
                  </a:cubicBezTo>
                  <a:cubicBezTo>
                    <a:pt x="1495" y="10735"/>
                    <a:pt x="2397" y="10484"/>
                    <a:pt x="3523" y="10228"/>
                  </a:cubicBezTo>
                  <a:lnTo>
                    <a:pt x="3523" y="10228"/>
                  </a:lnTo>
                  <a:cubicBezTo>
                    <a:pt x="3321" y="10286"/>
                    <a:pt x="3132" y="10340"/>
                    <a:pt x="2956" y="10395"/>
                  </a:cubicBezTo>
                  <a:cubicBezTo>
                    <a:pt x="2578" y="10517"/>
                    <a:pt x="2263" y="10627"/>
                    <a:pt x="2041" y="10697"/>
                  </a:cubicBezTo>
                  <a:cubicBezTo>
                    <a:pt x="1822" y="10773"/>
                    <a:pt x="1696" y="10819"/>
                    <a:pt x="1696" y="10819"/>
                  </a:cubicBezTo>
                  <a:cubicBezTo>
                    <a:pt x="1696" y="10819"/>
                    <a:pt x="1827" y="10786"/>
                    <a:pt x="2049" y="10727"/>
                  </a:cubicBezTo>
                  <a:cubicBezTo>
                    <a:pt x="2275" y="10664"/>
                    <a:pt x="2595" y="10580"/>
                    <a:pt x="2977" y="10480"/>
                  </a:cubicBezTo>
                  <a:cubicBezTo>
                    <a:pt x="3364" y="10375"/>
                    <a:pt x="3812" y="10261"/>
                    <a:pt x="4296" y="10152"/>
                  </a:cubicBezTo>
                  <a:cubicBezTo>
                    <a:pt x="4778" y="10042"/>
                    <a:pt x="5294" y="9941"/>
                    <a:pt x="5819" y="9871"/>
                  </a:cubicBezTo>
                  <a:cubicBezTo>
                    <a:pt x="6079" y="9837"/>
                    <a:pt x="6340" y="9803"/>
                    <a:pt x="6600" y="9782"/>
                  </a:cubicBezTo>
                  <a:cubicBezTo>
                    <a:pt x="6856" y="9765"/>
                    <a:pt x="7112" y="9753"/>
                    <a:pt x="7360" y="9753"/>
                  </a:cubicBezTo>
                  <a:cubicBezTo>
                    <a:pt x="7409" y="9752"/>
                    <a:pt x="7458" y="9752"/>
                    <a:pt x="7506" y="9752"/>
                  </a:cubicBezTo>
                  <a:cubicBezTo>
                    <a:pt x="7943" y="9752"/>
                    <a:pt x="8352" y="9784"/>
                    <a:pt x="8704" y="9833"/>
                  </a:cubicBezTo>
                  <a:cubicBezTo>
                    <a:pt x="9098" y="9883"/>
                    <a:pt x="9421" y="9955"/>
                    <a:pt x="9644" y="10013"/>
                  </a:cubicBezTo>
                  <a:cubicBezTo>
                    <a:pt x="9757" y="10038"/>
                    <a:pt x="9842" y="10067"/>
                    <a:pt x="9904" y="10085"/>
                  </a:cubicBezTo>
                  <a:cubicBezTo>
                    <a:pt x="9964" y="10102"/>
                    <a:pt x="9997" y="10110"/>
                    <a:pt x="9997" y="10110"/>
                  </a:cubicBezTo>
                  <a:cubicBezTo>
                    <a:pt x="9997" y="10110"/>
                    <a:pt x="9964" y="10098"/>
                    <a:pt x="9904" y="10076"/>
                  </a:cubicBezTo>
                  <a:cubicBezTo>
                    <a:pt x="9846" y="10055"/>
                    <a:pt x="9762" y="10022"/>
                    <a:pt x="9652" y="9984"/>
                  </a:cubicBezTo>
                  <a:cubicBezTo>
                    <a:pt x="9435" y="9912"/>
                    <a:pt x="9111" y="9821"/>
                    <a:pt x="8720" y="9745"/>
                  </a:cubicBezTo>
                  <a:cubicBezTo>
                    <a:pt x="8427" y="9695"/>
                    <a:pt x="8099" y="9656"/>
                    <a:pt x="7742" y="9635"/>
                  </a:cubicBezTo>
                  <a:close/>
                  <a:moveTo>
                    <a:pt x="9590" y="11134"/>
                  </a:moveTo>
                  <a:cubicBezTo>
                    <a:pt x="9590" y="11135"/>
                    <a:pt x="9615" y="11164"/>
                    <a:pt x="9661" y="11206"/>
                  </a:cubicBezTo>
                  <a:cubicBezTo>
                    <a:pt x="9707" y="11247"/>
                    <a:pt x="9782" y="11298"/>
                    <a:pt x="9879" y="11348"/>
                  </a:cubicBezTo>
                  <a:cubicBezTo>
                    <a:pt x="9925" y="11369"/>
                    <a:pt x="9980" y="11390"/>
                    <a:pt x="10039" y="11412"/>
                  </a:cubicBezTo>
                  <a:cubicBezTo>
                    <a:pt x="10098" y="11428"/>
                    <a:pt x="10160" y="11445"/>
                    <a:pt x="10228" y="11458"/>
                  </a:cubicBezTo>
                  <a:cubicBezTo>
                    <a:pt x="10291" y="11470"/>
                    <a:pt x="10357" y="11483"/>
                    <a:pt x="10429" y="11487"/>
                  </a:cubicBezTo>
                  <a:cubicBezTo>
                    <a:pt x="10501" y="11495"/>
                    <a:pt x="10572" y="11495"/>
                    <a:pt x="10644" y="11499"/>
                  </a:cubicBezTo>
                  <a:cubicBezTo>
                    <a:pt x="10714" y="11495"/>
                    <a:pt x="10790" y="11495"/>
                    <a:pt x="10857" y="11487"/>
                  </a:cubicBezTo>
                  <a:cubicBezTo>
                    <a:pt x="10925" y="11483"/>
                    <a:pt x="10996" y="11470"/>
                    <a:pt x="11059" y="11458"/>
                  </a:cubicBezTo>
                  <a:cubicBezTo>
                    <a:pt x="11126" y="11445"/>
                    <a:pt x="11189" y="11428"/>
                    <a:pt x="11248" y="11412"/>
                  </a:cubicBezTo>
                  <a:cubicBezTo>
                    <a:pt x="11307" y="11390"/>
                    <a:pt x="11361" y="11369"/>
                    <a:pt x="11407" y="11348"/>
                  </a:cubicBezTo>
                  <a:cubicBezTo>
                    <a:pt x="11504" y="11298"/>
                    <a:pt x="11580" y="11247"/>
                    <a:pt x="11626" y="11206"/>
                  </a:cubicBezTo>
                  <a:cubicBezTo>
                    <a:pt x="11671" y="11164"/>
                    <a:pt x="11697" y="11135"/>
                    <a:pt x="11697" y="11134"/>
                  </a:cubicBezTo>
                  <a:lnTo>
                    <a:pt x="11697" y="11134"/>
                  </a:lnTo>
                  <a:cubicBezTo>
                    <a:pt x="11697" y="11135"/>
                    <a:pt x="11680" y="11168"/>
                    <a:pt x="11634" y="11214"/>
                  </a:cubicBezTo>
                  <a:cubicBezTo>
                    <a:pt x="11613" y="11239"/>
                    <a:pt x="11588" y="11269"/>
                    <a:pt x="11551" y="11298"/>
                  </a:cubicBezTo>
                  <a:cubicBezTo>
                    <a:pt x="11516" y="11327"/>
                    <a:pt x="11475" y="11357"/>
                    <a:pt x="11429" y="11386"/>
                  </a:cubicBezTo>
                  <a:cubicBezTo>
                    <a:pt x="11382" y="11412"/>
                    <a:pt x="11328" y="11441"/>
                    <a:pt x="11268" y="11462"/>
                  </a:cubicBezTo>
                  <a:cubicBezTo>
                    <a:pt x="11206" y="11487"/>
                    <a:pt x="11142" y="11508"/>
                    <a:pt x="11076" y="11524"/>
                  </a:cubicBezTo>
                  <a:cubicBezTo>
                    <a:pt x="11042" y="11534"/>
                    <a:pt x="11008" y="11538"/>
                    <a:pt x="10971" y="11546"/>
                  </a:cubicBezTo>
                  <a:cubicBezTo>
                    <a:pt x="10937" y="11554"/>
                    <a:pt x="10900" y="11559"/>
                    <a:pt x="10861" y="11563"/>
                  </a:cubicBezTo>
                  <a:cubicBezTo>
                    <a:pt x="10790" y="11571"/>
                    <a:pt x="10719" y="11571"/>
                    <a:pt x="10644" y="11575"/>
                  </a:cubicBezTo>
                  <a:cubicBezTo>
                    <a:pt x="10568" y="11571"/>
                    <a:pt x="10497" y="11571"/>
                    <a:pt x="10421" y="11563"/>
                  </a:cubicBezTo>
                  <a:cubicBezTo>
                    <a:pt x="10387" y="11559"/>
                    <a:pt x="10349" y="11554"/>
                    <a:pt x="10316" y="11546"/>
                  </a:cubicBezTo>
                  <a:cubicBezTo>
                    <a:pt x="10278" y="11538"/>
                    <a:pt x="10245" y="11534"/>
                    <a:pt x="10210" y="11524"/>
                  </a:cubicBezTo>
                  <a:cubicBezTo>
                    <a:pt x="10144" y="11508"/>
                    <a:pt x="10080" y="11487"/>
                    <a:pt x="10022" y="11462"/>
                  </a:cubicBezTo>
                  <a:cubicBezTo>
                    <a:pt x="9958" y="11441"/>
                    <a:pt x="9908" y="11412"/>
                    <a:pt x="9858" y="11386"/>
                  </a:cubicBezTo>
                  <a:cubicBezTo>
                    <a:pt x="9812" y="11357"/>
                    <a:pt x="9770" y="11327"/>
                    <a:pt x="9737" y="11298"/>
                  </a:cubicBezTo>
                  <a:cubicBezTo>
                    <a:pt x="9699" y="11269"/>
                    <a:pt x="9673" y="11239"/>
                    <a:pt x="9652" y="11214"/>
                  </a:cubicBezTo>
                  <a:cubicBezTo>
                    <a:pt x="9606" y="11168"/>
                    <a:pt x="9590" y="11135"/>
                    <a:pt x="9590" y="11134"/>
                  </a:cubicBezTo>
                  <a:close/>
                  <a:moveTo>
                    <a:pt x="1097" y="1911"/>
                  </a:moveTo>
                  <a:lnTo>
                    <a:pt x="1097" y="1911"/>
                  </a:lnTo>
                  <a:cubicBezTo>
                    <a:pt x="1096" y="1911"/>
                    <a:pt x="1087" y="2066"/>
                    <a:pt x="1075" y="2339"/>
                  </a:cubicBezTo>
                  <a:cubicBezTo>
                    <a:pt x="1058" y="2607"/>
                    <a:pt x="1037" y="2994"/>
                    <a:pt x="1004" y="3455"/>
                  </a:cubicBezTo>
                  <a:cubicBezTo>
                    <a:pt x="975" y="3917"/>
                    <a:pt x="936" y="4459"/>
                    <a:pt x="890" y="5034"/>
                  </a:cubicBezTo>
                  <a:cubicBezTo>
                    <a:pt x="870" y="5324"/>
                    <a:pt x="845" y="5622"/>
                    <a:pt x="819" y="5928"/>
                  </a:cubicBezTo>
                  <a:cubicBezTo>
                    <a:pt x="794" y="6230"/>
                    <a:pt x="769" y="6537"/>
                    <a:pt x="744" y="6848"/>
                  </a:cubicBezTo>
                  <a:cubicBezTo>
                    <a:pt x="714" y="7154"/>
                    <a:pt x="684" y="7461"/>
                    <a:pt x="659" y="7763"/>
                  </a:cubicBezTo>
                  <a:cubicBezTo>
                    <a:pt x="630" y="8065"/>
                    <a:pt x="601" y="8368"/>
                    <a:pt x="576" y="8653"/>
                  </a:cubicBezTo>
                  <a:cubicBezTo>
                    <a:pt x="517" y="9232"/>
                    <a:pt x="462" y="9770"/>
                    <a:pt x="411" y="10232"/>
                  </a:cubicBezTo>
                  <a:cubicBezTo>
                    <a:pt x="366" y="10689"/>
                    <a:pt x="316" y="11075"/>
                    <a:pt x="285" y="11344"/>
                  </a:cubicBezTo>
                  <a:cubicBezTo>
                    <a:pt x="252" y="11613"/>
                    <a:pt x="235" y="11764"/>
                    <a:pt x="235" y="11764"/>
                  </a:cubicBezTo>
                  <a:cubicBezTo>
                    <a:pt x="235" y="11764"/>
                    <a:pt x="244" y="11613"/>
                    <a:pt x="256" y="11340"/>
                  </a:cubicBezTo>
                  <a:cubicBezTo>
                    <a:pt x="273" y="11071"/>
                    <a:pt x="294" y="10685"/>
                    <a:pt x="324" y="10224"/>
                  </a:cubicBezTo>
                  <a:cubicBezTo>
                    <a:pt x="357" y="9761"/>
                    <a:pt x="395" y="9220"/>
                    <a:pt x="442" y="8641"/>
                  </a:cubicBezTo>
                  <a:cubicBezTo>
                    <a:pt x="462" y="8354"/>
                    <a:pt x="487" y="8057"/>
                    <a:pt x="512" y="7750"/>
                  </a:cubicBezTo>
                  <a:cubicBezTo>
                    <a:pt x="537" y="7448"/>
                    <a:pt x="562" y="7141"/>
                    <a:pt x="588" y="6831"/>
                  </a:cubicBezTo>
                  <a:cubicBezTo>
                    <a:pt x="618" y="6525"/>
                    <a:pt x="647" y="6218"/>
                    <a:pt x="672" y="5916"/>
                  </a:cubicBezTo>
                  <a:cubicBezTo>
                    <a:pt x="702" y="5609"/>
                    <a:pt x="731" y="5311"/>
                    <a:pt x="756" y="5025"/>
                  </a:cubicBezTo>
                  <a:cubicBezTo>
                    <a:pt x="810" y="4446"/>
                    <a:pt x="870" y="3909"/>
                    <a:pt x="920" y="3447"/>
                  </a:cubicBezTo>
                  <a:cubicBezTo>
                    <a:pt x="966" y="2985"/>
                    <a:pt x="1012" y="2603"/>
                    <a:pt x="1046" y="2334"/>
                  </a:cubicBezTo>
                  <a:cubicBezTo>
                    <a:pt x="1075" y="2066"/>
                    <a:pt x="1096" y="1911"/>
                    <a:pt x="1097" y="1911"/>
                  </a:cubicBezTo>
                  <a:close/>
                  <a:moveTo>
                    <a:pt x="20191" y="1911"/>
                  </a:moveTo>
                  <a:lnTo>
                    <a:pt x="20191" y="1911"/>
                  </a:lnTo>
                  <a:cubicBezTo>
                    <a:pt x="20191" y="1911"/>
                    <a:pt x="20207" y="2066"/>
                    <a:pt x="20236" y="2334"/>
                  </a:cubicBezTo>
                  <a:cubicBezTo>
                    <a:pt x="20261" y="2603"/>
                    <a:pt x="20300" y="2989"/>
                    <a:pt x="20346" y="3451"/>
                  </a:cubicBezTo>
                  <a:cubicBezTo>
                    <a:pt x="20392" y="3913"/>
                    <a:pt x="20443" y="4450"/>
                    <a:pt x="20497" y="5025"/>
                  </a:cubicBezTo>
                  <a:cubicBezTo>
                    <a:pt x="20548" y="5605"/>
                    <a:pt x="20602" y="6218"/>
                    <a:pt x="20660" y="6835"/>
                  </a:cubicBezTo>
                  <a:cubicBezTo>
                    <a:pt x="20711" y="7453"/>
                    <a:pt x="20765" y="8069"/>
                    <a:pt x="20811" y="8645"/>
                  </a:cubicBezTo>
                  <a:cubicBezTo>
                    <a:pt x="20858" y="9224"/>
                    <a:pt x="20900" y="9761"/>
                    <a:pt x="20937" y="10224"/>
                  </a:cubicBezTo>
                  <a:cubicBezTo>
                    <a:pt x="20972" y="10685"/>
                    <a:pt x="21001" y="11071"/>
                    <a:pt x="21022" y="11340"/>
                  </a:cubicBezTo>
                  <a:cubicBezTo>
                    <a:pt x="21042" y="11613"/>
                    <a:pt x="21051" y="11764"/>
                    <a:pt x="21051" y="11764"/>
                  </a:cubicBezTo>
                  <a:cubicBezTo>
                    <a:pt x="21051" y="11764"/>
                    <a:pt x="21034" y="11613"/>
                    <a:pt x="21009" y="11344"/>
                  </a:cubicBezTo>
                  <a:cubicBezTo>
                    <a:pt x="20980" y="11075"/>
                    <a:pt x="20941" y="10689"/>
                    <a:pt x="20896" y="10228"/>
                  </a:cubicBezTo>
                  <a:cubicBezTo>
                    <a:pt x="20854" y="9765"/>
                    <a:pt x="20799" y="9228"/>
                    <a:pt x="20745" y="8653"/>
                  </a:cubicBezTo>
                  <a:cubicBezTo>
                    <a:pt x="20695" y="8073"/>
                    <a:pt x="20639" y="7457"/>
                    <a:pt x="20585" y="6843"/>
                  </a:cubicBezTo>
                  <a:cubicBezTo>
                    <a:pt x="20530" y="6226"/>
                    <a:pt x="20480" y="5609"/>
                    <a:pt x="20430" y="5034"/>
                  </a:cubicBezTo>
                  <a:cubicBezTo>
                    <a:pt x="20383" y="4455"/>
                    <a:pt x="20342" y="3917"/>
                    <a:pt x="20304" y="3455"/>
                  </a:cubicBezTo>
                  <a:cubicBezTo>
                    <a:pt x="20270" y="2989"/>
                    <a:pt x="20241" y="2607"/>
                    <a:pt x="20220" y="2334"/>
                  </a:cubicBezTo>
                  <a:cubicBezTo>
                    <a:pt x="20203" y="2066"/>
                    <a:pt x="20191" y="1911"/>
                    <a:pt x="20191" y="1911"/>
                  </a:cubicBezTo>
                  <a:close/>
                  <a:moveTo>
                    <a:pt x="7121" y="0"/>
                  </a:moveTo>
                  <a:cubicBezTo>
                    <a:pt x="3947" y="0"/>
                    <a:pt x="2091" y="1088"/>
                    <a:pt x="2091" y="1088"/>
                  </a:cubicBezTo>
                  <a:lnTo>
                    <a:pt x="1785" y="1587"/>
                  </a:lnTo>
                  <a:lnTo>
                    <a:pt x="1066" y="1684"/>
                  </a:lnTo>
                  <a:cubicBezTo>
                    <a:pt x="957" y="1700"/>
                    <a:pt x="878" y="1785"/>
                    <a:pt x="865" y="1894"/>
                  </a:cubicBezTo>
                  <a:lnTo>
                    <a:pt x="4" y="11747"/>
                  </a:lnTo>
                  <a:cubicBezTo>
                    <a:pt x="0" y="11815"/>
                    <a:pt x="25" y="11877"/>
                    <a:pt x="72" y="11927"/>
                  </a:cubicBezTo>
                  <a:cubicBezTo>
                    <a:pt x="114" y="11970"/>
                    <a:pt x="173" y="11995"/>
                    <a:pt x="235" y="11995"/>
                  </a:cubicBezTo>
                  <a:lnTo>
                    <a:pt x="252" y="11995"/>
                  </a:lnTo>
                  <a:lnTo>
                    <a:pt x="9493" y="11369"/>
                  </a:lnTo>
                  <a:cubicBezTo>
                    <a:pt x="9640" y="11524"/>
                    <a:pt x="9984" y="11764"/>
                    <a:pt x="10644" y="11764"/>
                  </a:cubicBezTo>
                  <a:cubicBezTo>
                    <a:pt x="11303" y="11764"/>
                    <a:pt x="11646" y="11524"/>
                    <a:pt x="11797" y="11369"/>
                  </a:cubicBezTo>
                  <a:lnTo>
                    <a:pt x="21034" y="11995"/>
                  </a:lnTo>
                  <a:lnTo>
                    <a:pt x="21051" y="11995"/>
                  </a:lnTo>
                  <a:cubicBezTo>
                    <a:pt x="21114" y="11995"/>
                    <a:pt x="21173" y="11970"/>
                    <a:pt x="21215" y="11927"/>
                  </a:cubicBezTo>
                  <a:cubicBezTo>
                    <a:pt x="21261" y="11877"/>
                    <a:pt x="21286" y="11815"/>
                    <a:pt x="21282" y="11747"/>
                  </a:cubicBezTo>
                  <a:lnTo>
                    <a:pt x="20422" y="1894"/>
                  </a:lnTo>
                  <a:cubicBezTo>
                    <a:pt x="20408" y="1785"/>
                    <a:pt x="20329" y="1700"/>
                    <a:pt x="20220" y="1684"/>
                  </a:cubicBezTo>
                  <a:lnTo>
                    <a:pt x="19506" y="1587"/>
                  </a:lnTo>
                  <a:lnTo>
                    <a:pt x="19195" y="1088"/>
                  </a:lnTo>
                  <a:cubicBezTo>
                    <a:pt x="19195" y="1088"/>
                    <a:pt x="17339" y="0"/>
                    <a:pt x="14165" y="0"/>
                  </a:cubicBezTo>
                  <a:cubicBezTo>
                    <a:pt x="10987" y="0"/>
                    <a:pt x="10644" y="958"/>
                    <a:pt x="10644" y="958"/>
                  </a:cubicBezTo>
                  <a:cubicBezTo>
                    <a:pt x="10644" y="958"/>
                    <a:pt x="10299" y="0"/>
                    <a:pt x="7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62"/>
            <p:cNvSpPr/>
            <p:nvPr/>
          </p:nvSpPr>
          <p:spPr>
            <a:xfrm>
              <a:off x="6630470" y="3894108"/>
              <a:ext cx="64" cy="64"/>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2"/>
            <p:cNvSpPr/>
            <p:nvPr/>
          </p:nvSpPr>
          <p:spPr>
            <a:xfrm>
              <a:off x="7925090" y="3894108"/>
              <a:ext cx="64" cy="64"/>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2"/>
            <p:cNvSpPr/>
            <p:nvPr/>
          </p:nvSpPr>
          <p:spPr>
            <a:xfrm>
              <a:off x="7339216" y="3794720"/>
              <a:ext cx="460430" cy="54217"/>
            </a:xfrm>
            <a:custGeom>
              <a:avLst/>
              <a:gdLst/>
              <a:ahLst/>
              <a:cxnLst/>
              <a:rect l="l" t="t" r="r" b="b"/>
              <a:pathLst>
                <a:path w="7176" h="845" extrusionOk="0">
                  <a:moveTo>
                    <a:pt x="1991" y="1"/>
                  </a:moveTo>
                  <a:cubicBezTo>
                    <a:pt x="1194" y="1"/>
                    <a:pt x="598" y="110"/>
                    <a:pt x="1" y="265"/>
                  </a:cubicBezTo>
                  <a:cubicBezTo>
                    <a:pt x="1" y="265"/>
                    <a:pt x="172" y="260"/>
                    <a:pt x="471" y="260"/>
                  </a:cubicBezTo>
                  <a:cubicBezTo>
                    <a:pt x="950" y="260"/>
                    <a:pt x="1758" y="273"/>
                    <a:pt x="2716" y="340"/>
                  </a:cubicBezTo>
                  <a:cubicBezTo>
                    <a:pt x="4274" y="453"/>
                    <a:pt x="7175" y="844"/>
                    <a:pt x="7175" y="844"/>
                  </a:cubicBezTo>
                  <a:cubicBezTo>
                    <a:pt x="4657" y="221"/>
                    <a:pt x="3121" y="1"/>
                    <a:pt x="19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2"/>
            <p:cNvSpPr/>
            <p:nvPr/>
          </p:nvSpPr>
          <p:spPr>
            <a:xfrm>
              <a:off x="6766496" y="3796645"/>
              <a:ext cx="439706" cy="51458"/>
            </a:xfrm>
            <a:custGeom>
              <a:avLst/>
              <a:gdLst/>
              <a:ahLst/>
              <a:cxnLst/>
              <a:rect l="l" t="t" r="r" b="b"/>
              <a:pathLst>
                <a:path w="6853" h="802" extrusionOk="0">
                  <a:moveTo>
                    <a:pt x="4940" y="0"/>
                  </a:moveTo>
                  <a:cubicBezTo>
                    <a:pt x="3804" y="0"/>
                    <a:pt x="2277" y="208"/>
                    <a:pt x="0" y="801"/>
                  </a:cubicBezTo>
                  <a:cubicBezTo>
                    <a:pt x="0" y="801"/>
                    <a:pt x="3023" y="423"/>
                    <a:pt x="4422" y="318"/>
                  </a:cubicBezTo>
                  <a:cubicBezTo>
                    <a:pt x="5328" y="248"/>
                    <a:pt x="6084" y="235"/>
                    <a:pt x="6501" y="235"/>
                  </a:cubicBezTo>
                  <a:cubicBezTo>
                    <a:pt x="6726" y="235"/>
                    <a:pt x="6852" y="239"/>
                    <a:pt x="6852" y="239"/>
                  </a:cubicBezTo>
                  <a:cubicBezTo>
                    <a:pt x="6324" y="100"/>
                    <a:pt x="5726" y="0"/>
                    <a:pt x="49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2"/>
            <p:cNvSpPr/>
            <p:nvPr/>
          </p:nvSpPr>
          <p:spPr>
            <a:xfrm>
              <a:off x="7432381" y="3830202"/>
              <a:ext cx="369448" cy="37792"/>
            </a:xfrm>
            <a:custGeom>
              <a:avLst/>
              <a:gdLst/>
              <a:ahLst/>
              <a:cxnLst/>
              <a:rect l="l" t="t" r="r" b="b"/>
              <a:pathLst>
                <a:path w="5758" h="589" extrusionOk="0">
                  <a:moveTo>
                    <a:pt x="249" y="1"/>
                  </a:moveTo>
                  <a:cubicBezTo>
                    <a:pt x="94" y="5"/>
                    <a:pt x="1" y="5"/>
                    <a:pt x="1" y="5"/>
                  </a:cubicBezTo>
                  <a:cubicBezTo>
                    <a:pt x="1" y="5"/>
                    <a:pt x="94" y="14"/>
                    <a:pt x="249" y="30"/>
                  </a:cubicBezTo>
                  <a:cubicBezTo>
                    <a:pt x="408" y="43"/>
                    <a:pt x="631" y="64"/>
                    <a:pt x="904" y="90"/>
                  </a:cubicBezTo>
                  <a:cubicBezTo>
                    <a:pt x="1173" y="110"/>
                    <a:pt x="1487" y="140"/>
                    <a:pt x="1828" y="173"/>
                  </a:cubicBezTo>
                  <a:cubicBezTo>
                    <a:pt x="2163" y="203"/>
                    <a:pt x="2524" y="236"/>
                    <a:pt x="2882" y="278"/>
                  </a:cubicBezTo>
                  <a:cubicBezTo>
                    <a:pt x="3242" y="311"/>
                    <a:pt x="3599" y="350"/>
                    <a:pt x="3940" y="387"/>
                  </a:cubicBezTo>
                  <a:cubicBezTo>
                    <a:pt x="4275" y="421"/>
                    <a:pt x="4590" y="454"/>
                    <a:pt x="4859" y="488"/>
                  </a:cubicBezTo>
                  <a:cubicBezTo>
                    <a:pt x="5128" y="518"/>
                    <a:pt x="5354" y="543"/>
                    <a:pt x="5509" y="563"/>
                  </a:cubicBezTo>
                  <a:cubicBezTo>
                    <a:pt x="5669" y="576"/>
                    <a:pt x="5757" y="588"/>
                    <a:pt x="5757" y="588"/>
                  </a:cubicBezTo>
                  <a:cubicBezTo>
                    <a:pt x="5757" y="588"/>
                    <a:pt x="5669" y="568"/>
                    <a:pt x="5514" y="534"/>
                  </a:cubicBezTo>
                  <a:cubicBezTo>
                    <a:pt x="5358" y="501"/>
                    <a:pt x="5140" y="454"/>
                    <a:pt x="4872" y="404"/>
                  </a:cubicBezTo>
                  <a:cubicBezTo>
                    <a:pt x="4603" y="358"/>
                    <a:pt x="4292" y="307"/>
                    <a:pt x="3956" y="253"/>
                  </a:cubicBezTo>
                  <a:cubicBezTo>
                    <a:pt x="3616" y="211"/>
                    <a:pt x="3259" y="165"/>
                    <a:pt x="2898" y="123"/>
                  </a:cubicBezTo>
                  <a:cubicBezTo>
                    <a:pt x="2537" y="94"/>
                    <a:pt x="2176" y="64"/>
                    <a:pt x="1836" y="43"/>
                  </a:cubicBezTo>
                  <a:cubicBezTo>
                    <a:pt x="1496" y="26"/>
                    <a:pt x="1181" y="9"/>
                    <a:pt x="908" y="5"/>
                  </a:cubicBezTo>
                  <a:cubicBezTo>
                    <a:pt x="635" y="1"/>
                    <a:pt x="408" y="1"/>
                    <a:pt x="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2"/>
            <p:cNvSpPr/>
            <p:nvPr/>
          </p:nvSpPr>
          <p:spPr>
            <a:xfrm>
              <a:off x="6980672" y="3825646"/>
              <a:ext cx="224505" cy="14629"/>
            </a:xfrm>
            <a:custGeom>
              <a:avLst/>
              <a:gdLst/>
              <a:ahLst/>
              <a:cxnLst/>
              <a:rect l="l" t="t" r="r" b="b"/>
              <a:pathLst>
                <a:path w="3499" h="228" extrusionOk="0">
                  <a:moveTo>
                    <a:pt x="2948" y="0"/>
                  </a:moveTo>
                  <a:cubicBezTo>
                    <a:pt x="2784" y="0"/>
                    <a:pt x="2591" y="4"/>
                    <a:pt x="2385" y="10"/>
                  </a:cubicBezTo>
                  <a:cubicBezTo>
                    <a:pt x="2179" y="18"/>
                    <a:pt x="1961" y="26"/>
                    <a:pt x="1743" y="39"/>
                  </a:cubicBezTo>
                  <a:cubicBezTo>
                    <a:pt x="1524" y="55"/>
                    <a:pt x="1307" y="72"/>
                    <a:pt x="1100" y="85"/>
                  </a:cubicBezTo>
                  <a:cubicBezTo>
                    <a:pt x="898" y="105"/>
                    <a:pt x="706" y="126"/>
                    <a:pt x="542" y="144"/>
                  </a:cubicBezTo>
                  <a:cubicBezTo>
                    <a:pt x="379" y="165"/>
                    <a:pt x="243" y="181"/>
                    <a:pt x="148" y="194"/>
                  </a:cubicBezTo>
                  <a:cubicBezTo>
                    <a:pt x="55" y="211"/>
                    <a:pt x="1" y="219"/>
                    <a:pt x="1" y="219"/>
                  </a:cubicBezTo>
                  <a:cubicBezTo>
                    <a:pt x="1" y="219"/>
                    <a:pt x="55" y="219"/>
                    <a:pt x="152" y="223"/>
                  </a:cubicBezTo>
                  <a:cubicBezTo>
                    <a:pt x="249" y="227"/>
                    <a:pt x="383" y="227"/>
                    <a:pt x="546" y="227"/>
                  </a:cubicBezTo>
                  <a:cubicBezTo>
                    <a:pt x="714" y="227"/>
                    <a:pt x="903" y="223"/>
                    <a:pt x="1109" y="219"/>
                  </a:cubicBezTo>
                  <a:cubicBezTo>
                    <a:pt x="1315" y="211"/>
                    <a:pt x="1533" y="198"/>
                    <a:pt x="1751" y="190"/>
                  </a:cubicBezTo>
                  <a:cubicBezTo>
                    <a:pt x="1970" y="173"/>
                    <a:pt x="2188" y="156"/>
                    <a:pt x="2394" y="144"/>
                  </a:cubicBezTo>
                  <a:cubicBezTo>
                    <a:pt x="2599" y="122"/>
                    <a:pt x="2788" y="101"/>
                    <a:pt x="2952" y="85"/>
                  </a:cubicBezTo>
                  <a:cubicBezTo>
                    <a:pt x="3115" y="64"/>
                    <a:pt x="3250" y="47"/>
                    <a:pt x="3347" y="35"/>
                  </a:cubicBezTo>
                  <a:cubicBezTo>
                    <a:pt x="3443" y="18"/>
                    <a:pt x="3498" y="10"/>
                    <a:pt x="3498" y="10"/>
                  </a:cubicBezTo>
                  <a:cubicBezTo>
                    <a:pt x="3498" y="10"/>
                    <a:pt x="3439" y="4"/>
                    <a:pt x="3347" y="4"/>
                  </a:cubicBezTo>
                  <a:cubicBezTo>
                    <a:pt x="3250" y="0"/>
                    <a:pt x="3111" y="0"/>
                    <a:pt x="29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p:nvPr/>
          </p:nvSpPr>
          <p:spPr>
            <a:xfrm>
              <a:off x="6725816" y="3847782"/>
              <a:ext cx="198647" cy="19955"/>
            </a:xfrm>
            <a:custGeom>
              <a:avLst/>
              <a:gdLst/>
              <a:ahLst/>
              <a:cxnLst/>
              <a:rect l="l" t="t" r="r" b="b"/>
              <a:pathLst>
                <a:path w="3096" h="311" extrusionOk="0">
                  <a:moveTo>
                    <a:pt x="2961" y="0"/>
                  </a:moveTo>
                  <a:cubicBezTo>
                    <a:pt x="2876" y="0"/>
                    <a:pt x="2754" y="4"/>
                    <a:pt x="2608" y="4"/>
                  </a:cubicBezTo>
                  <a:cubicBezTo>
                    <a:pt x="2461" y="12"/>
                    <a:pt x="2293" y="21"/>
                    <a:pt x="2109" y="33"/>
                  </a:cubicBezTo>
                  <a:cubicBezTo>
                    <a:pt x="1928" y="46"/>
                    <a:pt x="1735" y="63"/>
                    <a:pt x="1541" y="80"/>
                  </a:cubicBezTo>
                  <a:cubicBezTo>
                    <a:pt x="1349" y="101"/>
                    <a:pt x="1155" y="126"/>
                    <a:pt x="975" y="147"/>
                  </a:cubicBezTo>
                  <a:cubicBezTo>
                    <a:pt x="795" y="172"/>
                    <a:pt x="626" y="198"/>
                    <a:pt x="479" y="219"/>
                  </a:cubicBezTo>
                  <a:cubicBezTo>
                    <a:pt x="336" y="244"/>
                    <a:pt x="215" y="269"/>
                    <a:pt x="131" y="281"/>
                  </a:cubicBezTo>
                  <a:cubicBezTo>
                    <a:pt x="47" y="298"/>
                    <a:pt x="1" y="310"/>
                    <a:pt x="1" y="310"/>
                  </a:cubicBezTo>
                  <a:lnTo>
                    <a:pt x="135" y="310"/>
                  </a:lnTo>
                  <a:cubicBezTo>
                    <a:pt x="219" y="310"/>
                    <a:pt x="341" y="306"/>
                    <a:pt x="487" y="306"/>
                  </a:cubicBezTo>
                  <a:cubicBezTo>
                    <a:pt x="634" y="298"/>
                    <a:pt x="803" y="289"/>
                    <a:pt x="987" y="277"/>
                  </a:cubicBezTo>
                  <a:cubicBezTo>
                    <a:pt x="1167" y="264"/>
                    <a:pt x="1361" y="248"/>
                    <a:pt x="1554" y="231"/>
                  </a:cubicBezTo>
                  <a:cubicBezTo>
                    <a:pt x="1747" y="210"/>
                    <a:pt x="1940" y="184"/>
                    <a:pt x="2121" y="163"/>
                  </a:cubicBezTo>
                  <a:cubicBezTo>
                    <a:pt x="2301" y="138"/>
                    <a:pt x="2469" y="113"/>
                    <a:pt x="2616" y="93"/>
                  </a:cubicBezTo>
                  <a:cubicBezTo>
                    <a:pt x="2759" y="68"/>
                    <a:pt x="2880" y="42"/>
                    <a:pt x="2965" y="29"/>
                  </a:cubicBezTo>
                  <a:cubicBezTo>
                    <a:pt x="3049" y="8"/>
                    <a:pt x="3095" y="0"/>
                    <a:pt x="30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2"/>
            <p:cNvSpPr/>
            <p:nvPr/>
          </p:nvSpPr>
          <p:spPr>
            <a:xfrm>
              <a:off x="7842448" y="3301952"/>
              <a:ext cx="49277" cy="522989"/>
            </a:xfrm>
            <a:custGeom>
              <a:avLst/>
              <a:gdLst/>
              <a:ahLst/>
              <a:cxnLst/>
              <a:rect l="l" t="t" r="r" b="b"/>
              <a:pathLst>
                <a:path w="768" h="8151" extrusionOk="0">
                  <a:moveTo>
                    <a:pt x="0" y="1"/>
                  </a:moveTo>
                  <a:cubicBezTo>
                    <a:pt x="0" y="1"/>
                    <a:pt x="8" y="127"/>
                    <a:pt x="21" y="353"/>
                  </a:cubicBezTo>
                  <a:cubicBezTo>
                    <a:pt x="33" y="576"/>
                    <a:pt x="51" y="896"/>
                    <a:pt x="76" y="1277"/>
                  </a:cubicBezTo>
                  <a:cubicBezTo>
                    <a:pt x="105" y="1659"/>
                    <a:pt x="138" y="2109"/>
                    <a:pt x="176" y="2587"/>
                  </a:cubicBezTo>
                  <a:cubicBezTo>
                    <a:pt x="198" y="2826"/>
                    <a:pt x="219" y="3070"/>
                    <a:pt x="239" y="3322"/>
                  </a:cubicBezTo>
                  <a:cubicBezTo>
                    <a:pt x="260" y="3574"/>
                    <a:pt x="285" y="3830"/>
                    <a:pt x="306" y="4082"/>
                  </a:cubicBezTo>
                  <a:cubicBezTo>
                    <a:pt x="332" y="4338"/>
                    <a:pt x="357" y="4594"/>
                    <a:pt x="382" y="4841"/>
                  </a:cubicBezTo>
                  <a:cubicBezTo>
                    <a:pt x="407" y="5093"/>
                    <a:pt x="432" y="5341"/>
                    <a:pt x="458" y="5577"/>
                  </a:cubicBezTo>
                  <a:cubicBezTo>
                    <a:pt x="508" y="6056"/>
                    <a:pt x="558" y="6500"/>
                    <a:pt x="605" y="6882"/>
                  </a:cubicBezTo>
                  <a:cubicBezTo>
                    <a:pt x="647" y="7265"/>
                    <a:pt x="692" y="7579"/>
                    <a:pt x="718" y="7802"/>
                  </a:cubicBezTo>
                  <a:cubicBezTo>
                    <a:pt x="748" y="8024"/>
                    <a:pt x="768" y="8150"/>
                    <a:pt x="768" y="8150"/>
                  </a:cubicBezTo>
                  <a:cubicBezTo>
                    <a:pt x="768" y="8150"/>
                    <a:pt x="760" y="8024"/>
                    <a:pt x="748" y="7802"/>
                  </a:cubicBezTo>
                  <a:cubicBezTo>
                    <a:pt x="735" y="7575"/>
                    <a:pt x="718" y="7256"/>
                    <a:pt x="692" y="6874"/>
                  </a:cubicBezTo>
                  <a:cubicBezTo>
                    <a:pt x="663" y="6492"/>
                    <a:pt x="630" y="6042"/>
                    <a:pt x="592" y="5564"/>
                  </a:cubicBezTo>
                  <a:cubicBezTo>
                    <a:pt x="571" y="5329"/>
                    <a:pt x="550" y="5081"/>
                    <a:pt x="529" y="4829"/>
                  </a:cubicBezTo>
                  <a:cubicBezTo>
                    <a:pt x="508" y="4577"/>
                    <a:pt x="483" y="4325"/>
                    <a:pt x="462" y="4070"/>
                  </a:cubicBezTo>
                  <a:cubicBezTo>
                    <a:pt x="436" y="3814"/>
                    <a:pt x="411" y="3562"/>
                    <a:pt x="386" y="3310"/>
                  </a:cubicBezTo>
                  <a:cubicBezTo>
                    <a:pt x="361" y="3058"/>
                    <a:pt x="336" y="2810"/>
                    <a:pt x="311" y="2574"/>
                  </a:cubicBezTo>
                  <a:cubicBezTo>
                    <a:pt x="260" y="2096"/>
                    <a:pt x="210" y="1651"/>
                    <a:pt x="163" y="1269"/>
                  </a:cubicBezTo>
                  <a:cubicBezTo>
                    <a:pt x="122" y="886"/>
                    <a:pt x="76" y="572"/>
                    <a:pt x="51" y="349"/>
                  </a:cubicBezTo>
                  <a:cubicBezTo>
                    <a:pt x="21" y="127"/>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2"/>
            <p:cNvSpPr/>
            <p:nvPr/>
          </p:nvSpPr>
          <p:spPr>
            <a:xfrm>
              <a:off x="7860991" y="3374969"/>
              <a:ext cx="38048" cy="404737"/>
            </a:xfrm>
            <a:custGeom>
              <a:avLst/>
              <a:gdLst/>
              <a:ahLst/>
              <a:cxnLst/>
              <a:rect l="l" t="t" r="r" b="b"/>
              <a:pathLst>
                <a:path w="593" h="6308" extrusionOk="0">
                  <a:moveTo>
                    <a:pt x="0" y="0"/>
                  </a:moveTo>
                  <a:lnTo>
                    <a:pt x="0" y="0"/>
                  </a:lnTo>
                  <a:cubicBezTo>
                    <a:pt x="0" y="1"/>
                    <a:pt x="5" y="101"/>
                    <a:pt x="17" y="273"/>
                  </a:cubicBezTo>
                  <a:cubicBezTo>
                    <a:pt x="26" y="446"/>
                    <a:pt x="39" y="694"/>
                    <a:pt x="64" y="992"/>
                  </a:cubicBezTo>
                  <a:cubicBezTo>
                    <a:pt x="85" y="1285"/>
                    <a:pt x="110" y="1630"/>
                    <a:pt x="139" y="2003"/>
                  </a:cubicBezTo>
                  <a:cubicBezTo>
                    <a:pt x="169" y="2373"/>
                    <a:pt x="207" y="2767"/>
                    <a:pt x="240" y="3158"/>
                  </a:cubicBezTo>
                  <a:cubicBezTo>
                    <a:pt x="277" y="3552"/>
                    <a:pt x="316" y="3947"/>
                    <a:pt x="358" y="4317"/>
                  </a:cubicBezTo>
                  <a:cubicBezTo>
                    <a:pt x="395" y="4686"/>
                    <a:pt x="438" y="5030"/>
                    <a:pt x="471" y="5325"/>
                  </a:cubicBezTo>
                  <a:cubicBezTo>
                    <a:pt x="500" y="5623"/>
                    <a:pt x="538" y="5866"/>
                    <a:pt x="560" y="6038"/>
                  </a:cubicBezTo>
                  <a:cubicBezTo>
                    <a:pt x="580" y="6210"/>
                    <a:pt x="593" y="6307"/>
                    <a:pt x="593" y="6307"/>
                  </a:cubicBezTo>
                  <a:cubicBezTo>
                    <a:pt x="593" y="6307"/>
                    <a:pt x="589" y="6210"/>
                    <a:pt x="580" y="6038"/>
                  </a:cubicBezTo>
                  <a:cubicBezTo>
                    <a:pt x="568" y="5862"/>
                    <a:pt x="555" y="5614"/>
                    <a:pt x="534" y="5321"/>
                  </a:cubicBezTo>
                  <a:cubicBezTo>
                    <a:pt x="509" y="5022"/>
                    <a:pt x="488" y="4678"/>
                    <a:pt x="459" y="4308"/>
                  </a:cubicBezTo>
                  <a:cubicBezTo>
                    <a:pt x="429" y="3939"/>
                    <a:pt x="391" y="3544"/>
                    <a:pt x="353" y="3149"/>
                  </a:cubicBezTo>
                  <a:cubicBezTo>
                    <a:pt x="316" y="2755"/>
                    <a:pt x="277" y="2360"/>
                    <a:pt x="240" y="1990"/>
                  </a:cubicBezTo>
                  <a:cubicBezTo>
                    <a:pt x="202" y="1622"/>
                    <a:pt x="161" y="1277"/>
                    <a:pt x="126" y="983"/>
                  </a:cubicBezTo>
                  <a:cubicBezTo>
                    <a:pt x="93" y="690"/>
                    <a:pt x="60" y="442"/>
                    <a:pt x="39" y="269"/>
                  </a:cubicBezTo>
                  <a:cubicBezTo>
                    <a:pt x="13" y="97"/>
                    <a:pt x="0" y="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62"/>
            <p:cNvSpPr/>
            <p:nvPr/>
          </p:nvSpPr>
          <p:spPr>
            <a:xfrm>
              <a:off x="6664925" y="3301952"/>
              <a:ext cx="49405" cy="522989"/>
            </a:xfrm>
            <a:custGeom>
              <a:avLst/>
              <a:gdLst/>
              <a:ahLst/>
              <a:cxnLst/>
              <a:rect l="l" t="t" r="r" b="b"/>
              <a:pathLst>
                <a:path w="770" h="8151" extrusionOk="0">
                  <a:moveTo>
                    <a:pt x="769" y="1"/>
                  </a:moveTo>
                  <a:cubicBezTo>
                    <a:pt x="769" y="1"/>
                    <a:pt x="748" y="127"/>
                    <a:pt x="719" y="349"/>
                  </a:cubicBezTo>
                  <a:cubicBezTo>
                    <a:pt x="694" y="572"/>
                    <a:pt x="647" y="886"/>
                    <a:pt x="605" y="1269"/>
                  </a:cubicBezTo>
                  <a:cubicBezTo>
                    <a:pt x="560" y="1651"/>
                    <a:pt x="509" y="2096"/>
                    <a:pt x="459" y="2574"/>
                  </a:cubicBezTo>
                  <a:cubicBezTo>
                    <a:pt x="434" y="2810"/>
                    <a:pt x="409" y="3058"/>
                    <a:pt x="383" y="3310"/>
                  </a:cubicBezTo>
                  <a:cubicBezTo>
                    <a:pt x="358" y="3562"/>
                    <a:pt x="333" y="3814"/>
                    <a:pt x="308" y="4070"/>
                  </a:cubicBezTo>
                  <a:cubicBezTo>
                    <a:pt x="287" y="4325"/>
                    <a:pt x="261" y="4577"/>
                    <a:pt x="240" y="4829"/>
                  </a:cubicBezTo>
                  <a:cubicBezTo>
                    <a:pt x="219" y="5081"/>
                    <a:pt x="198" y="5329"/>
                    <a:pt x="177" y="5564"/>
                  </a:cubicBezTo>
                  <a:cubicBezTo>
                    <a:pt x="140" y="6042"/>
                    <a:pt x="106" y="6492"/>
                    <a:pt x="76" y="6874"/>
                  </a:cubicBezTo>
                  <a:cubicBezTo>
                    <a:pt x="51" y="7256"/>
                    <a:pt x="35" y="7575"/>
                    <a:pt x="22" y="7802"/>
                  </a:cubicBezTo>
                  <a:cubicBezTo>
                    <a:pt x="10" y="8024"/>
                    <a:pt x="0" y="8150"/>
                    <a:pt x="0" y="8150"/>
                  </a:cubicBezTo>
                  <a:cubicBezTo>
                    <a:pt x="0" y="8150"/>
                    <a:pt x="22" y="8024"/>
                    <a:pt x="51" y="7802"/>
                  </a:cubicBezTo>
                  <a:cubicBezTo>
                    <a:pt x="76" y="7579"/>
                    <a:pt x="122" y="7265"/>
                    <a:pt x="165" y="6882"/>
                  </a:cubicBezTo>
                  <a:cubicBezTo>
                    <a:pt x="211" y="6500"/>
                    <a:pt x="261" y="6056"/>
                    <a:pt x="312" y="5577"/>
                  </a:cubicBezTo>
                  <a:cubicBezTo>
                    <a:pt x="337" y="5341"/>
                    <a:pt x="362" y="5093"/>
                    <a:pt x="387" y="4841"/>
                  </a:cubicBezTo>
                  <a:cubicBezTo>
                    <a:pt x="413" y="4594"/>
                    <a:pt x="438" y="4338"/>
                    <a:pt x="463" y="4082"/>
                  </a:cubicBezTo>
                  <a:cubicBezTo>
                    <a:pt x="484" y="3830"/>
                    <a:pt x="509" y="3574"/>
                    <a:pt x="529" y="3322"/>
                  </a:cubicBezTo>
                  <a:cubicBezTo>
                    <a:pt x="551" y="3070"/>
                    <a:pt x="572" y="2826"/>
                    <a:pt x="593" y="2587"/>
                  </a:cubicBezTo>
                  <a:cubicBezTo>
                    <a:pt x="630" y="2109"/>
                    <a:pt x="664" y="1659"/>
                    <a:pt x="694" y="1277"/>
                  </a:cubicBezTo>
                  <a:cubicBezTo>
                    <a:pt x="719" y="896"/>
                    <a:pt x="736" y="576"/>
                    <a:pt x="748" y="353"/>
                  </a:cubicBezTo>
                  <a:cubicBezTo>
                    <a:pt x="761" y="127"/>
                    <a:pt x="769" y="1"/>
                    <a:pt x="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62"/>
            <p:cNvSpPr/>
            <p:nvPr/>
          </p:nvSpPr>
          <p:spPr>
            <a:xfrm>
              <a:off x="6657675" y="3374969"/>
              <a:ext cx="38048" cy="404737"/>
            </a:xfrm>
            <a:custGeom>
              <a:avLst/>
              <a:gdLst/>
              <a:ahLst/>
              <a:cxnLst/>
              <a:rect l="l" t="t" r="r" b="b"/>
              <a:pathLst>
                <a:path w="593" h="6308" extrusionOk="0">
                  <a:moveTo>
                    <a:pt x="592" y="0"/>
                  </a:moveTo>
                  <a:cubicBezTo>
                    <a:pt x="592" y="0"/>
                    <a:pt x="580" y="97"/>
                    <a:pt x="555" y="269"/>
                  </a:cubicBezTo>
                  <a:cubicBezTo>
                    <a:pt x="534" y="442"/>
                    <a:pt x="500" y="690"/>
                    <a:pt x="466" y="983"/>
                  </a:cubicBezTo>
                  <a:cubicBezTo>
                    <a:pt x="433" y="1277"/>
                    <a:pt x="391" y="1622"/>
                    <a:pt x="353" y="1990"/>
                  </a:cubicBezTo>
                  <a:cubicBezTo>
                    <a:pt x="315" y="2360"/>
                    <a:pt x="278" y="2755"/>
                    <a:pt x="239" y="3149"/>
                  </a:cubicBezTo>
                  <a:cubicBezTo>
                    <a:pt x="202" y="3544"/>
                    <a:pt x="164" y="3939"/>
                    <a:pt x="135" y="4308"/>
                  </a:cubicBezTo>
                  <a:cubicBezTo>
                    <a:pt x="105" y="4678"/>
                    <a:pt x="84" y="5022"/>
                    <a:pt x="59" y="5321"/>
                  </a:cubicBezTo>
                  <a:cubicBezTo>
                    <a:pt x="38" y="5614"/>
                    <a:pt x="26" y="5862"/>
                    <a:pt x="13" y="6038"/>
                  </a:cubicBezTo>
                  <a:cubicBezTo>
                    <a:pt x="5" y="6210"/>
                    <a:pt x="1" y="6307"/>
                    <a:pt x="1" y="6307"/>
                  </a:cubicBezTo>
                  <a:cubicBezTo>
                    <a:pt x="1" y="6307"/>
                    <a:pt x="13" y="6210"/>
                    <a:pt x="34" y="6038"/>
                  </a:cubicBezTo>
                  <a:cubicBezTo>
                    <a:pt x="55" y="5866"/>
                    <a:pt x="93" y="5623"/>
                    <a:pt x="123" y="5325"/>
                  </a:cubicBezTo>
                  <a:cubicBezTo>
                    <a:pt x="156" y="5030"/>
                    <a:pt x="198" y="4686"/>
                    <a:pt x="235" y="4317"/>
                  </a:cubicBezTo>
                  <a:cubicBezTo>
                    <a:pt x="278" y="3947"/>
                    <a:pt x="315" y="3552"/>
                    <a:pt x="353" y="3158"/>
                  </a:cubicBezTo>
                  <a:cubicBezTo>
                    <a:pt x="387" y="2767"/>
                    <a:pt x="425" y="2373"/>
                    <a:pt x="454" y="2003"/>
                  </a:cubicBezTo>
                  <a:cubicBezTo>
                    <a:pt x="487" y="1630"/>
                    <a:pt x="508" y="1285"/>
                    <a:pt x="530" y="992"/>
                  </a:cubicBezTo>
                  <a:cubicBezTo>
                    <a:pt x="555" y="694"/>
                    <a:pt x="567" y="446"/>
                    <a:pt x="576" y="273"/>
                  </a:cubicBezTo>
                  <a:cubicBezTo>
                    <a:pt x="588" y="101"/>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2"/>
            <p:cNvSpPr/>
            <p:nvPr/>
          </p:nvSpPr>
          <p:spPr>
            <a:xfrm>
              <a:off x="7243870" y="3231437"/>
              <a:ext cx="14629" cy="521769"/>
            </a:xfrm>
            <a:custGeom>
              <a:avLst/>
              <a:gdLst/>
              <a:ahLst/>
              <a:cxnLst/>
              <a:rect l="l" t="t" r="r" b="b"/>
              <a:pathLst>
                <a:path w="228" h="8132" extrusionOk="0">
                  <a:moveTo>
                    <a:pt x="114" y="0"/>
                  </a:moveTo>
                  <a:cubicBezTo>
                    <a:pt x="114" y="0"/>
                    <a:pt x="76" y="508"/>
                    <a:pt x="46" y="1268"/>
                  </a:cubicBezTo>
                  <a:cubicBezTo>
                    <a:pt x="34" y="1650"/>
                    <a:pt x="21" y="2095"/>
                    <a:pt x="13" y="2574"/>
                  </a:cubicBezTo>
                  <a:cubicBezTo>
                    <a:pt x="9" y="2809"/>
                    <a:pt x="5" y="3057"/>
                    <a:pt x="5" y="3308"/>
                  </a:cubicBezTo>
                  <a:cubicBezTo>
                    <a:pt x="1" y="3556"/>
                    <a:pt x="1" y="3812"/>
                    <a:pt x="1" y="4064"/>
                  </a:cubicBezTo>
                  <a:cubicBezTo>
                    <a:pt x="1" y="4320"/>
                    <a:pt x="1" y="4572"/>
                    <a:pt x="5" y="4824"/>
                  </a:cubicBezTo>
                  <a:cubicBezTo>
                    <a:pt x="5" y="5072"/>
                    <a:pt x="9" y="5320"/>
                    <a:pt x="13" y="5558"/>
                  </a:cubicBezTo>
                  <a:cubicBezTo>
                    <a:pt x="17" y="5798"/>
                    <a:pt x="21" y="6025"/>
                    <a:pt x="30" y="6243"/>
                  </a:cubicBezTo>
                  <a:cubicBezTo>
                    <a:pt x="34" y="6461"/>
                    <a:pt x="42" y="6671"/>
                    <a:pt x="46" y="6860"/>
                  </a:cubicBezTo>
                  <a:cubicBezTo>
                    <a:pt x="76" y="7624"/>
                    <a:pt x="114" y="8132"/>
                    <a:pt x="114" y="8132"/>
                  </a:cubicBezTo>
                  <a:cubicBezTo>
                    <a:pt x="114" y="8132"/>
                    <a:pt x="152" y="7624"/>
                    <a:pt x="181" y="6860"/>
                  </a:cubicBezTo>
                  <a:cubicBezTo>
                    <a:pt x="185" y="6671"/>
                    <a:pt x="193" y="6461"/>
                    <a:pt x="197" y="6243"/>
                  </a:cubicBezTo>
                  <a:cubicBezTo>
                    <a:pt x="206" y="6025"/>
                    <a:pt x="210" y="5798"/>
                    <a:pt x="214" y="5558"/>
                  </a:cubicBezTo>
                  <a:cubicBezTo>
                    <a:pt x="218" y="5320"/>
                    <a:pt x="222" y="5072"/>
                    <a:pt x="222" y="4824"/>
                  </a:cubicBezTo>
                  <a:cubicBezTo>
                    <a:pt x="227" y="4572"/>
                    <a:pt x="227" y="4320"/>
                    <a:pt x="227" y="4064"/>
                  </a:cubicBezTo>
                  <a:cubicBezTo>
                    <a:pt x="227" y="3812"/>
                    <a:pt x="227" y="3556"/>
                    <a:pt x="222" y="3308"/>
                  </a:cubicBezTo>
                  <a:cubicBezTo>
                    <a:pt x="222" y="3057"/>
                    <a:pt x="218" y="2809"/>
                    <a:pt x="214" y="2574"/>
                  </a:cubicBezTo>
                  <a:cubicBezTo>
                    <a:pt x="206" y="2095"/>
                    <a:pt x="193" y="1650"/>
                    <a:pt x="181" y="1268"/>
                  </a:cubicBezTo>
                  <a:cubicBezTo>
                    <a:pt x="152" y="508"/>
                    <a:pt x="114"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62"/>
            <p:cNvSpPr/>
            <p:nvPr/>
          </p:nvSpPr>
          <p:spPr>
            <a:xfrm>
              <a:off x="7227123" y="3290403"/>
              <a:ext cx="9753" cy="403839"/>
            </a:xfrm>
            <a:custGeom>
              <a:avLst/>
              <a:gdLst/>
              <a:ahLst/>
              <a:cxnLst/>
              <a:rect l="l" t="t" r="r" b="b"/>
              <a:pathLst>
                <a:path w="152" h="6294" extrusionOk="0">
                  <a:moveTo>
                    <a:pt x="76" y="0"/>
                  </a:moveTo>
                  <a:cubicBezTo>
                    <a:pt x="76" y="0"/>
                    <a:pt x="68" y="97"/>
                    <a:pt x="60" y="269"/>
                  </a:cubicBezTo>
                  <a:cubicBezTo>
                    <a:pt x="55" y="442"/>
                    <a:pt x="39" y="689"/>
                    <a:pt x="30" y="983"/>
                  </a:cubicBezTo>
                  <a:cubicBezTo>
                    <a:pt x="22" y="1277"/>
                    <a:pt x="14" y="1621"/>
                    <a:pt x="10" y="1990"/>
                  </a:cubicBezTo>
                  <a:cubicBezTo>
                    <a:pt x="5" y="2175"/>
                    <a:pt x="1" y="2364"/>
                    <a:pt x="1" y="2558"/>
                  </a:cubicBezTo>
                  <a:lnTo>
                    <a:pt x="1" y="3145"/>
                  </a:lnTo>
                  <a:lnTo>
                    <a:pt x="1" y="3733"/>
                  </a:lnTo>
                  <a:cubicBezTo>
                    <a:pt x="5" y="3926"/>
                    <a:pt x="5" y="4114"/>
                    <a:pt x="10" y="4300"/>
                  </a:cubicBezTo>
                  <a:cubicBezTo>
                    <a:pt x="14" y="4669"/>
                    <a:pt x="22" y="5013"/>
                    <a:pt x="30" y="5308"/>
                  </a:cubicBezTo>
                  <a:cubicBezTo>
                    <a:pt x="43" y="5606"/>
                    <a:pt x="55" y="5849"/>
                    <a:pt x="60" y="6021"/>
                  </a:cubicBezTo>
                  <a:cubicBezTo>
                    <a:pt x="68" y="6193"/>
                    <a:pt x="76" y="6294"/>
                    <a:pt x="76" y="6294"/>
                  </a:cubicBezTo>
                  <a:cubicBezTo>
                    <a:pt x="76" y="6294"/>
                    <a:pt x="80" y="6193"/>
                    <a:pt x="89" y="6021"/>
                  </a:cubicBezTo>
                  <a:cubicBezTo>
                    <a:pt x="97" y="5849"/>
                    <a:pt x="111" y="5606"/>
                    <a:pt x="119" y="5308"/>
                  </a:cubicBezTo>
                  <a:cubicBezTo>
                    <a:pt x="131" y="5013"/>
                    <a:pt x="140" y="4669"/>
                    <a:pt x="144" y="4300"/>
                  </a:cubicBezTo>
                  <a:cubicBezTo>
                    <a:pt x="144" y="4114"/>
                    <a:pt x="148" y="3926"/>
                    <a:pt x="148" y="3733"/>
                  </a:cubicBezTo>
                  <a:cubicBezTo>
                    <a:pt x="152" y="3540"/>
                    <a:pt x="152" y="3343"/>
                    <a:pt x="152" y="3145"/>
                  </a:cubicBezTo>
                  <a:cubicBezTo>
                    <a:pt x="152" y="2948"/>
                    <a:pt x="152" y="2754"/>
                    <a:pt x="148" y="2558"/>
                  </a:cubicBezTo>
                  <a:cubicBezTo>
                    <a:pt x="148" y="2364"/>
                    <a:pt x="144" y="2175"/>
                    <a:pt x="144" y="1990"/>
                  </a:cubicBezTo>
                  <a:cubicBezTo>
                    <a:pt x="140" y="1621"/>
                    <a:pt x="131" y="1277"/>
                    <a:pt x="119" y="983"/>
                  </a:cubicBezTo>
                  <a:cubicBezTo>
                    <a:pt x="111" y="689"/>
                    <a:pt x="97" y="442"/>
                    <a:pt x="89" y="269"/>
                  </a:cubicBezTo>
                  <a:cubicBezTo>
                    <a:pt x="85" y="97"/>
                    <a:pt x="76"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62"/>
            <p:cNvSpPr/>
            <p:nvPr/>
          </p:nvSpPr>
          <p:spPr>
            <a:xfrm>
              <a:off x="6734735" y="3290403"/>
              <a:ext cx="25344" cy="403839"/>
            </a:xfrm>
            <a:custGeom>
              <a:avLst/>
              <a:gdLst/>
              <a:ahLst/>
              <a:cxnLst/>
              <a:rect l="l" t="t" r="r" b="b"/>
              <a:pathLst>
                <a:path w="395" h="6294" extrusionOk="0">
                  <a:moveTo>
                    <a:pt x="395" y="0"/>
                  </a:moveTo>
                  <a:lnTo>
                    <a:pt x="395" y="0"/>
                  </a:lnTo>
                  <a:cubicBezTo>
                    <a:pt x="395" y="1"/>
                    <a:pt x="387" y="97"/>
                    <a:pt x="369" y="269"/>
                  </a:cubicBezTo>
                  <a:cubicBezTo>
                    <a:pt x="357" y="442"/>
                    <a:pt x="336" y="689"/>
                    <a:pt x="311" y="983"/>
                  </a:cubicBezTo>
                  <a:cubicBezTo>
                    <a:pt x="290" y="1277"/>
                    <a:pt x="261" y="1621"/>
                    <a:pt x="239" y="1990"/>
                  </a:cubicBezTo>
                  <a:cubicBezTo>
                    <a:pt x="214" y="2356"/>
                    <a:pt x="185" y="2750"/>
                    <a:pt x="160" y="3145"/>
                  </a:cubicBezTo>
                  <a:cubicBezTo>
                    <a:pt x="139" y="3535"/>
                    <a:pt x="114" y="3930"/>
                    <a:pt x="92" y="4300"/>
                  </a:cubicBezTo>
                  <a:cubicBezTo>
                    <a:pt x="71" y="4669"/>
                    <a:pt x="59" y="5013"/>
                    <a:pt x="42" y="5308"/>
                  </a:cubicBezTo>
                  <a:cubicBezTo>
                    <a:pt x="30" y="5601"/>
                    <a:pt x="17" y="5849"/>
                    <a:pt x="13" y="6021"/>
                  </a:cubicBezTo>
                  <a:cubicBezTo>
                    <a:pt x="5" y="6193"/>
                    <a:pt x="1" y="6294"/>
                    <a:pt x="1" y="6294"/>
                  </a:cubicBezTo>
                  <a:cubicBezTo>
                    <a:pt x="1" y="6294"/>
                    <a:pt x="9" y="6193"/>
                    <a:pt x="26" y="6021"/>
                  </a:cubicBezTo>
                  <a:cubicBezTo>
                    <a:pt x="38" y="5849"/>
                    <a:pt x="59" y="5606"/>
                    <a:pt x="84" y="5312"/>
                  </a:cubicBezTo>
                  <a:cubicBezTo>
                    <a:pt x="105" y="5017"/>
                    <a:pt x="135" y="4674"/>
                    <a:pt x="160" y="4304"/>
                  </a:cubicBezTo>
                  <a:cubicBezTo>
                    <a:pt x="185" y="3934"/>
                    <a:pt x="210" y="3540"/>
                    <a:pt x="235" y="3149"/>
                  </a:cubicBezTo>
                  <a:cubicBezTo>
                    <a:pt x="261" y="2754"/>
                    <a:pt x="282" y="2360"/>
                    <a:pt x="303" y="1994"/>
                  </a:cubicBezTo>
                  <a:cubicBezTo>
                    <a:pt x="328" y="1626"/>
                    <a:pt x="340" y="1281"/>
                    <a:pt x="357" y="983"/>
                  </a:cubicBezTo>
                  <a:cubicBezTo>
                    <a:pt x="369" y="689"/>
                    <a:pt x="379" y="442"/>
                    <a:pt x="387" y="269"/>
                  </a:cubicBezTo>
                  <a:cubicBezTo>
                    <a:pt x="391" y="97"/>
                    <a:pt x="395" y="1"/>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2"/>
            <p:cNvSpPr/>
            <p:nvPr/>
          </p:nvSpPr>
          <p:spPr>
            <a:xfrm>
              <a:off x="7299628" y="3231437"/>
              <a:ext cx="9753" cy="521769"/>
            </a:xfrm>
            <a:custGeom>
              <a:avLst/>
              <a:gdLst/>
              <a:ahLst/>
              <a:cxnLst/>
              <a:rect l="l" t="t" r="r" b="b"/>
              <a:pathLst>
                <a:path w="152" h="8132" extrusionOk="0">
                  <a:moveTo>
                    <a:pt x="76" y="0"/>
                  </a:moveTo>
                  <a:cubicBezTo>
                    <a:pt x="76" y="0"/>
                    <a:pt x="72" y="126"/>
                    <a:pt x="64" y="348"/>
                  </a:cubicBezTo>
                  <a:cubicBezTo>
                    <a:pt x="55" y="571"/>
                    <a:pt x="43" y="890"/>
                    <a:pt x="33" y="1268"/>
                  </a:cubicBezTo>
                  <a:cubicBezTo>
                    <a:pt x="21" y="1650"/>
                    <a:pt x="13" y="2095"/>
                    <a:pt x="8" y="2574"/>
                  </a:cubicBezTo>
                  <a:cubicBezTo>
                    <a:pt x="8" y="2809"/>
                    <a:pt x="4" y="3057"/>
                    <a:pt x="4" y="3308"/>
                  </a:cubicBezTo>
                  <a:cubicBezTo>
                    <a:pt x="0" y="3556"/>
                    <a:pt x="0" y="3812"/>
                    <a:pt x="0" y="4064"/>
                  </a:cubicBezTo>
                  <a:cubicBezTo>
                    <a:pt x="0" y="4320"/>
                    <a:pt x="0" y="4572"/>
                    <a:pt x="4" y="4824"/>
                  </a:cubicBezTo>
                  <a:cubicBezTo>
                    <a:pt x="4" y="5072"/>
                    <a:pt x="8" y="5320"/>
                    <a:pt x="8" y="5558"/>
                  </a:cubicBezTo>
                  <a:cubicBezTo>
                    <a:pt x="13" y="6033"/>
                    <a:pt x="21" y="6478"/>
                    <a:pt x="33" y="6860"/>
                  </a:cubicBezTo>
                  <a:cubicBezTo>
                    <a:pt x="43" y="7242"/>
                    <a:pt x="55" y="7558"/>
                    <a:pt x="64" y="7779"/>
                  </a:cubicBezTo>
                  <a:cubicBezTo>
                    <a:pt x="72" y="8002"/>
                    <a:pt x="76" y="8132"/>
                    <a:pt x="76" y="8132"/>
                  </a:cubicBezTo>
                  <a:cubicBezTo>
                    <a:pt x="76" y="8132"/>
                    <a:pt x="84" y="8002"/>
                    <a:pt x="93" y="7779"/>
                  </a:cubicBezTo>
                  <a:cubicBezTo>
                    <a:pt x="97" y="7558"/>
                    <a:pt x="114" y="7242"/>
                    <a:pt x="122" y="6860"/>
                  </a:cubicBezTo>
                  <a:cubicBezTo>
                    <a:pt x="130" y="6478"/>
                    <a:pt x="139" y="6033"/>
                    <a:pt x="143" y="5558"/>
                  </a:cubicBezTo>
                  <a:cubicBezTo>
                    <a:pt x="147" y="5320"/>
                    <a:pt x="147" y="5072"/>
                    <a:pt x="151" y="4824"/>
                  </a:cubicBezTo>
                  <a:lnTo>
                    <a:pt x="151" y="4064"/>
                  </a:lnTo>
                  <a:lnTo>
                    <a:pt x="151" y="3308"/>
                  </a:lnTo>
                  <a:cubicBezTo>
                    <a:pt x="147" y="3057"/>
                    <a:pt x="147" y="2809"/>
                    <a:pt x="143" y="2574"/>
                  </a:cubicBezTo>
                  <a:cubicBezTo>
                    <a:pt x="139" y="2095"/>
                    <a:pt x="130" y="1650"/>
                    <a:pt x="122" y="1268"/>
                  </a:cubicBezTo>
                  <a:cubicBezTo>
                    <a:pt x="114" y="890"/>
                    <a:pt x="97" y="571"/>
                    <a:pt x="93" y="348"/>
                  </a:cubicBezTo>
                  <a:cubicBezTo>
                    <a:pt x="84" y="126"/>
                    <a:pt x="76"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2"/>
            <p:cNvSpPr/>
            <p:nvPr/>
          </p:nvSpPr>
          <p:spPr>
            <a:xfrm>
              <a:off x="7319839" y="3279624"/>
              <a:ext cx="4941" cy="425141"/>
            </a:xfrm>
            <a:custGeom>
              <a:avLst/>
              <a:gdLst/>
              <a:ahLst/>
              <a:cxnLst/>
              <a:rect l="l" t="t" r="r" b="b"/>
              <a:pathLst>
                <a:path w="77" h="6626" extrusionOk="0">
                  <a:moveTo>
                    <a:pt x="38" y="0"/>
                  </a:moveTo>
                  <a:cubicBezTo>
                    <a:pt x="38" y="0"/>
                    <a:pt x="38" y="106"/>
                    <a:pt x="30" y="286"/>
                  </a:cubicBezTo>
                  <a:cubicBezTo>
                    <a:pt x="30" y="467"/>
                    <a:pt x="21" y="727"/>
                    <a:pt x="17" y="1038"/>
                  </a:cubicBezTo>
                  <a:cubicBezTo>
                    <a:pt x="13" y="1348"/>
                    <a:pt x="9" y="1709"/>
                    <a:pt x="5" y="2100"/>
                  </a:cubicBezTo>
                  <a:cubicBezTo>
                    <a:pt x="5" y="2486"/>
                    <a:pt x="5" y="2902"/>
                    <a:pt x="1" y="3313"/>
                  </a:cubicBezTo>
                  <a:cubicBezTo>
                    <a:pt x="5" y="3728"/>
                    <a:pt x="5" y="4140"/>
                    <a:pt x="5" y="4530"/>
                  </a:cubicBezTo>
                  <a:cubicBezTo>
                    <a:pt x="9" y="4917"/>
                    <a:pt x="13" y="5282"/>
                    <a:pt x="17" y="5592"/>
                  </a:cubicBezTo>
                  <a:cubicBezTo>
                    <a:pt x="26" y="5900"/>
                    <a:pt x="30" y="6160"/>
                    <a:pt x="30" y="6340"/>
                  </a:cubicBezTo>
                  <a:cubicBezTo>
                    <a:pt x="38" y="6520"/>
                    <a:pt x="38" y="6625"/>
                    <a:pt x="38" y="6625"/>
                  </a:cubicBezTo>
                  <a:cubicBezTo>
                    <a:pt x="38" y="6625"/>
                    <a:pt x="42" y="6520"/>
                    <a:pt x="46" y="6340"/>
                  </a:cubicBezTo>
                  <a:cubicBezTo>
                    <a:pt x="51" y="6160"/>
                    <a:pt x="55" y="5900"/>
                    <a:pt x="59" y="5592"/>
                  </a:cubicBezTo>
                  <a:cubicBezTo>
                    <a:pt x="63" y="5282"/>
                    <a:pt x="71" y="4917"/>
                    <a:pt x="71" y="4530"/>
                  </a:cubicBezTo>
                  <a:cubicBezTo>
                    <a:pt x="76" y="4140"/>
                    <a:pt x="76" y="3728"/>
                    <a:pt x="76" y="3313"/>
                  </a:cubicBezTo>
                  <a:cubicBezTo>
                    <a:pt x="76" y="2902"/>
                    <a:pt x="76" y="2486"/>
                    <a:pt x="71" y="2100"/>
                  </a:cubicBezTo>
                  <a:cubicBezTo>
                    <a:pt x="71" y="1709"/>
                    <a:pt x="63" y="1348"/>
                    <a:pt x="59" y="1038"/>
                  </a:cubicBezTo>
                  <a:cubicBezTo>
                    <a:pt x="55" y="727"/>
                    <a:pt x="51" y="467"/>
                    <a:pt x="46" y="286"/>
                  </a:cubicBezTo>
                  <a:cubicBezTo>
                    <a:pt x="42" y="106"/>
                    <a:pt x="38"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2"/>
            <p:cNvSpPr/>
            <p:nvPr/>
          </p:nvSpPr>
          <p:spPr>
            <a:xfrm>
              <a:off x="6758668" y="3255948"/>
              <a:ext cx="28360" cy="472813"/>
            </a:xfrm>
            <a:custGeom>
              <a:avLst/>
              <a:gdLst/>
              <a:ahLst/>
              <a:cxnLst/>
              <a:rect l="l" t="t" r="r" b="b"/>
              <a:pathLst>
                <a:path w="442" h="7369" extrusionOk="0">
                  <a:moveTo>
                    <a:pt x="442" y="0"/>
                  </a:moveTo>
                  <a:lnTo>
                    <a:pt x="442" y="0"/>
                  </a:lnTo>
                  <a:cubicBezTo>
                    <a:pt x="442" y="0"/>
                    <a:pt x="429" y="113"/>
                    <a:pt x="413" y="315"/>
                  </a:cubicBezTo>
                  <a:cubicBezTo>
                    <a:pt x="400" y="516"/>
                    <a:pt x="374" y="802"/>
                    <a:pt x="349" y="1150"/>
                  </a:cubicBezTo>
                  <a:cubicBezTo>
                    <a:pt x="328" y="1495"/>
                    <a:pt x="295" y="1898"/>
                    <a:pt x="270" y="2330"/>
                  </a:cubicBezTo>
                  <a:cubicBezTo>
                    <a:pt x="240" y="2758"/>
                    <a:pt x="211" y="3221"/>
                    <a:pt x="182" y="3682"/>
                  </a:cubicBezTo>
                  <a:cubicBezTo>
                    <a:pt x="157" y="4140"/>
                    <a:pt x="131" y="4601"/>
                    <a:pt x="106" y="5034"/>
                  </a:cubicBezTo>
                  <a:cubicBezTo>
                    <a:pt x="85" y="5467"/>
                    <a:pt x="64" y="5870"/>
                    <a:pt x="47" y="6213"/>
                  </a:cubicBezTo>
                  <a:cubicBezTo>
                    <a:pt x="35" y="6562"/>
                    <a:pt x="22" y="6848"/>
                    <a:pt x="14" y="7050"/>
                  </a:cubicBezTo>
                  <a:cubicBezTo>
                    <a:pt x="6" y="7251"/>
                    <a:pt x="1" y="7368"/>
                    <a:pt x="1" y="7368"/>
                  </a:cubicBezTo>
                  <a:cubicBezTo>
                    <a:pt x="1" y="7368"/>
                    <a:pt x="10" y="7251"/>
                    <a:pt x="26" y="7050"/>
                  </a:cubicBezTo>
                  <a:cubicBezTo>
                    <a:pt x="43" y="6848"/>
                    <a:pt x="64" y="6562"/>
                    <a:pt x="89" y="6218"/>
                  </a:cubicBezTo>
                  <a:cubicBezTo>
                    <a:pt x="114" y="5874"/>
                    <a:pt x="144" y="5471"/>
                    <a:pt x="173" y="5038"/>
                  </a:cubicBezTo>
                  <a:cubicBezTo>
                    <a:pt x="198" y="4606"/>
                    <a:pt x="227" y="4144"/>
                    <a:pt x="257" y="3686"/>
                  </a:cubicBezTo>
                  <a:cubicBezTo>
                    <a:pt x="283" y="3225"/>
                    <a:pt x="312" y="2762"/>
                    <a:pt x="333" y="2334"/>
                  </a:cubicBezTo>
                  <a:cubicBezTo>
                    <a:pt x="358" y="1902"/>
                    <a:pt x="374" y="1499"/>
                    <a:pt x="391" y="1150"/>
                  </a:cubicBezTo>
                  <a:cubicBezTo>
                    <a:pt x="409" y="806"/>
                    <a:pt x="421" y="516"/>
                    <a:pt x="429" y="315"/>
                  </a:cubicBezTo>
                  <a:cubicBezTo>
                    <a:pt x="438" y="113"/>
                    <a:pt x="442"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2"/>
            <p:cNvSpPr/>
            <p:nvPr/>
          </p:nvSpPr>
          <p:spPr>
            <a:xfrm>
              <a:off x="7778542" y="3290403"/>
              <a:ext cx="25408" cy="403839"/>
            </a:xfrm>
            <a:custGeom>
              <a:avLst/>
              <a:gdLst/>
              <a:ahLst/>
              <a:cxnLst/>
              <a:rect l="l" t="t" r="r" b="b"/>
              <a:pathLst>
                <a:path w="396" h="6294" extrusionOk="0">
                  <a:moveTo>
                    <a:pt x="1" y="0"/>
                  </a:moveTo>
                  <a:cubicBezTo>
                    <a:pt x="1" y="1"/>
                    <a:pt x="6" y="97"/>
                    <a:pt x="14" y="269"/>
                  </a:cubicBezTo>
                  <a:cubicBezTo>
                    <a:pt x="22" y="442"/>
                    <a:pt x="26" y="689"/>
                    <a:pt x="43" y="983"/>
                  </a:cubicBezTo>
                  <a:cubicBezTo>
                    <a:pt x="60" y="1281"/>
                    <a:pt x="72" y="1626"/>
                    <a:pt x="93" y="1994"/>
                  </a:cubicBezTo>
                  <a:cubicBezTo>
                    <a:pt x="114" y="2360"/>
                    <a:pt x="140" y="2754"/>
                    <a:pt x="161" y="3149"/>
                  </a:cubicBezTo>
                  <a:cubicBezTo>
                    <a:pt x="190" y="3540"/>
                    <a:pt x="215" y="3934"/>
                    <a:pt x="240" y="4304"/>
                  </a:cubicBezTo>
                  <a:cubicBezTo>
                    <a:pt x="266" y="4674"/>
                    <a:pt x="291" y="5017"/>
                    <a:pt x="316" y="5312"/>
                  </a:cubicBezTo>
                  <a:cubicBezTo>
                    <a:pt x="337" y="5606"/>
                    <a:pt x="358" y="5849"/>
                    <a:pt x="374" y="6021"/>
                  </a:cubicBezTo>
                  <a:cubicBezTo>
                    <a:pt x="388" y="6193"/>
                    <a:pt x="396" y="6294"/>
                    <a:pt x="396" y="6294"/>
                  </a:cubicBezTo>
                  <a:cubicBezTo>
                    <a:pt x="396" y="6294"/>
                    <a:pt x="396" y="6193"/>
                    <a:pt x="388" y="6021"/>
                  </a:cubicBezTo>
                  <a:cubicBezTo>
                    <a:pt x="378" y="5849"/>
                    <a:pt x="370" y="5601"/>
                    <a:pt x="358" y="5308"/>
                  </a:cubicBezTo>
                  <a:cubicBezTo>
                    <a:pt x="341" y="5013"/>
                    <a:pt x="328" y="4669"/>
                    <a:pt x="308" y="4300"/>
                  </a:cubicBezTo>
                  <a:cubicBezTo>
                    <a:pt x="283" y="3930"/>
                    <a:pt x="262" y="3535"/>
                    <a:pt x="236" y="3145"/>
                  </a:cubicBezTo>
                  <a:cubicBezTo>
                    <a:pt x="211" y="2750"/>
                    <a:pt x="186" y="2356"/>
                    <a:pt x="161" y="1990"/>
                  </a:cubicBezTo>
                  <a:cubicBezTo>
                    <a:pt x="136" y="1621"/>
                    <a:pt x="106" y="1277"/>
                    <a:pt x="85" y="983"/>
                  </a:cubicBezTo>
                  <a:cubicBezTo>
                    <a:pt x="64" y="689"/>
                    <a:pt x="43" y="442"/>
                    <a:pt x="26" y="269"/>
                  </a:cubicBezTo>
                  <a:cubicBezTo>
                    <a:pt x="14" y="97"/>
                    <a:pt x="1" y="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2"/>
            <p:cNvSpPr/>
            <p:nvPr/>
          </p:nvSpPr>
          <p:spPr>
            <a:xfrm>
              <a:off x="7751914" y="3255948"/>
              <a:ext cx="28296" cy="472813"/>
            </a:xfrm>
            <a:custGeom>
              <a:avLst/>
              <a:gdLst/>
              <a:ahLst/>
              <a:cxnLst/>
              <a:rect l="l" t="t" r="r" b="b"/>
              <a:pathLst>
                <a:path w="441" h="7369" extrusionOk="0">
                  <a:moveTo>
                    <a:pt x="0" y="0"/>
                  </a:moveTo>
                  <a:cubicBezTo>
                    <a:pt x="1" y="1"/>
                    <a:pt x="5" y="113"/>
                    <a:pt x="13" y="315"/>
                  </a:cubicBezTo>
                  <a:cubicBezTo>
                    <a:pt x="22" y="516"/>
                    <a:pt x="34" y="806"/>
                    <a:pt x="47" y="1150"/>
                  </a:cubicBezTo>
                  <a:cubicBezTo>
                    <a:pt x="63" y="1499"/>
                    <a:pt x="80" y="1902"/>
                    <a:pt x="105" y="2334"/>
                  </a:cubicBezTo>
                  <a:cubicBezTo>
                    <a:pt x="130" y="2762"/>
                    <a:pt x="156" y="3225"/>
                    <a:pt x="181" y="3686"/>
                  </a:cubicBezTo>
                  <a:cubicBezTo>
                    <a:pt x="210" y="4144"/>
                    <a:pt x="239" y="4606"/>
                    <a:pt x="270" y="5038"/>
                  </a:cubicBezTo>
                  <a:cubicBezTo>
                    <a:pt x="299" y="5471"/>
                    <a:pt x="328" y="5874"/>
                    <a:pt x="349" y="6218"/>
                  </a:cubicBezTo>
                  <a:cubicBezTo>
                    <a:pt x="378" y="6562"/>
                    <a:pt x="400" y="6848"/>
                    <a:pt x="416" y="7050"/>
                  </a:cubicBezTo>
                  <a:cubicBezTo>
                    <a:pt x="433" y="7251"/>
                    <a:pt x="441" y="7368"/>
                    <a:pt x="441" y="7368"/>
                  </a:cubicBezTo>
                  <a:cubicBezTo>
                    <a:pt x="441" y="7368"/>
                    <a:pt x="437" y="7251"/>
                    <a:pt x="429" y="7050"/>
                  </a:cubicBezTo>
                  <a:cubicBezTo>
                    <a:pt x="421" y="6848"/>
                    <a:pt x="408" y="6562"/>
                    <a:pt x="395" y="6213"/>
                  </a:cubicBezTo>
                  <a:cubicBezTo>
                    <a:pt x="374" y="5870"/>
                    <a:pt x="357" y="5467"/>
                    <a:pt x="336" y="5034"/>
                  </a:cubicBezTo>
                  <a:cubicBezTo>
                    <a:pt x="311" y="4601"/>
                    <a:pt x="286" y="4140"/>
                    <a:pt x="260" y="3682"/>
                  </a:cubicBezTo>
                  <a:cubicBezTo>
                    <a:pt x="231" y="3221"/>
                    <a:pt x="202" y="2758"/>
                    <a:pt x="173" y="2330"/>
                  </a:cubicBezTo>
                  <a:cubicBezTo>
                    <a:pt x="148" y="1898"/>
                    <a:pt x="113" y="1495"/>
                    <a:pt x="93" y="1150"/>
                  </a:cubicBezTo>
                  <a:cubicBezTo>
                    <a:pt x="63" y="802"/>
                    <a:pt x="43" y="516"/>
                    <a:pt x="26" y="315"/>
                  </a:cubicBezTo>
                  <a:cubicBezTo>
                    <a:pt x="9" y="113"/>
                    <a:pt x="1" y="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62"/>
          <p:cNvGrpSpPr/>
          <p:nvPr/>
        </p:nvGrpSpPr>
        <p:grpSpPr>
          <a:xfrm>
            <a:off x="6853945" y="2405912"/>
            <a:ext cx="656907" cy="673351"/>
            <a:chOff x="5605886" y="4523644"/>
            <a:chExt cx="525736" cy="538897"/>
          </a:xfrm>
        </p:grpSpPr>
        <p:sp>
          <p:nvSpPr>
            <p:cNvPr id="1203" name="Google Shape;1203;p62"/>
            <p:cNvSpPr/>
            <p:nvPr/>
          </p:nvSpPr>
          <p:spPr>
            <a:xfrm>
              <a:off x="5605886" y="4523644"/>
              <a:ext cx="525736" cy="538897"/>
            </a:xfrm>
            <a:custGeom>
              <a:avLst/>
              <a:gdLst/>
              <a:ahLst/>
              <a:cxnLst/>
              <a:rect l="l" t="t" r="r" b="b"/>
              <a:pathLst>
                <a:path w="15619" h="16010" extrusionOk="0">
                  <a:moveTo>
                    <a:pt x="13561" y="227"/>
                  </a:moveTo>
                  <a:lnTo>
                    <a:pt x="15274" y="12516"/>
                  </a:lnTo>
                  <a:cubicBezTo>
                    <a:pt x="14472" y="12554"/>
                    <a:pt x="11646" y="12680"/>
                    <a:pt x="7805" y="12680"/>
                  </a:cubicBezTo>
                  <a:cubicBezTo>
                    <a:pt x="3963" y="12680"/>
                    <a:pt x="1138" y="12554"/>
                    <a:pt x="336" y="12516"/>
                  </a:cubicBezTo>
                  <a:lnTo>
                    <a:pt x="2053" y="227"/>
                  </a:lnTo>
                  <a:cubicBezTo>
                    <a:pt x="2053" y="227"/>
                    <a:pt x="4370" y="362"/>
                    <a:pt x="7805" y="362"/>
                  </a:cubicBezTo>
                  <a:cubicBezTo>
                    <a:pt x="11243" y="362"/>
                    <a:pt x="13561" y="227"/>
                    <a:pt x="13561" y="227"/>
                  </a:cubicBezTo>
                  <a:close/>
                  <a:moveTo>
                    <a:pt x="588" y="12847"/>
                  </a:moveTo>
                  <a:lnTo>
                    <a:pt x="588" y="12847"/>
                  </a:lnTo>
                  <a:cubicBezTo>
                    <a:pt x="1642" y="12898"/>
                    <a:pt x="4304" y="13002"/>
                    <a:pt x="7805" y="13002"/>
                  </a:cubicBezTo>
                  <a:cubicBezTo>
                    <a:pt x="11160" y="13002"/>
                    <a:pt x="13741" y="12907"/>
                    <a:pt x="14884" y="12856"/>
                  </a:cubicBezTo>
                  <a:lnTo>
                    <a:pt x="14884" y="12856"/>
                  </a:lnTo>
                  <a:lnTo>
                    <a:pt x="14803" y="13330"/>
                  </a:lnTo>
                  <a:lnTo>
                    <a:pt x="14316" y="13360"/>
                  </a:lnTo>
                  <a:lnTo>
                    <a:pt x="14791" y="13385"/>
                  </a:lnTo>
                  <a:lnTo>
                    <a:pt x="14728" y="13771"/>
                  </a:lnTo>
                  <a:lnTo>
                    <a:pt x="14698" y="13934"/>
                  </a:lnTo>
                  <a:lnTo>
                    <a:pt x="13397" y="13973"/>
                  </a:lnTo>
                  <a:lnTo>
                    <a:pt x="14686" y="14006"/>
                  </a:lnTo>
                  <a:lnTo>
                    <a:pt x="14568" y="14645"/>
                  </a:lnTo>
                  <a:lnTo>
                    <a:pt x="3006" y="14560"/>
                  </a:lnTo>
                  <a:cubicBezTo>
                    <a:pt x="3002" y="14489"/>
                    <a:pt x="3002" y="14422"/>
                    <a:pt x="2998" y="14363"/>
                  </a:cubicBezTo>
                  <a:cubicBezTo>
                    <a:pt x="3086" y="14363"/>
                    <a:pt x="3174" y="14368"/>
                    <a:pt x="3271" y="14368"/>
                  </a:cubicBezTo>
                  <a:cubicBezTo>
                    <a:pt x="3573" y="14376"/>
                    <a:pt x="3901" y="14380"/>
                    <a:pt x="4248" y="14384"/>
                  </a:cubicBezTo>
                  <a:cubicBezTo>
                    <a:pt x="4597" y="14393"/>
                    <a:pt x="4967" y="14397"/>
                    <a:pt x="5345" y="14401"/>
                  </a:cubicBezTo>
                  <a:cubicBezTo>
                    <a:pt x="6104" y="14409"/>
                    <a:pt x="6914" y="14418"/>
                    <a:pt x="7725" y="14430"/>
                  </a:cubicBezTo>
                  <a:cubicBezTo>
                    <a:pt x="8128" y="14430"/>
                    <a:pt x="8536" y="14434"/>
                    <a:pt x="8934" y="14434"/>
                  </a:cubicBezTo>
                  <a:cubicBezTo>
                    <a:pt x="9123" y="14439"/>
                    <a:pt x="9310" y="14440"/>
                    <a:pt x="9495" y="14440"/>
                  </a:cubicBezTo>
                  <a:cubicBezTo>
                    <a:pt x="9701" y="14440"/>
                    <a:pt x="9905" y="14438"/>
                    <a:pt x="10106" y="14438"/>
                  </a:cubicBezTo>
                  <a:cubicBezTo>
                    <a:pt x="10483" y="14443"/>
                    <a:pt x="10853" y="14443"/>
                    <a:pt x="11197" y="14443"/>
                  </a:cubicBezTo>
                  <a:cubicBezTo>
                    <a:pt x="11545" y="14443"/>
                    <a:pt x="11877" y="14438"/>
                    <a:pt x="12179" y="14438"/>
                  </a:cubicBezTo>
                  <a:cubicBezTo>
                    <a:pt x="12788" y="14434"/>
                    <a:pt x="13297" y="14426"/>
                    <a:pt x="13649" y="14426"/>
                  </a:cubicBezTo>
                  <a:cubicBezTo>
                    <a:pt x="13826" y="14422"/>
                    <a:pt x="13968" y="14418"/>
                    <a:pt x="14060" y="14418"/>
                  </a:cubicBezTo>
                  <a:cubicBezTo>
                    <a:pt x="14157" y="14413"/>
                    <a:pt x="14208" y="14413"/>
                    <a:pt x="14208" y="14413"/>
                  </a:cubicBezTo>
                  <a:cubicBezTo>
                    <a:pt x="14208" y="14413"/>
                    <a:pt x="14157" y="14409"/>
                    <a:pt x="14060" y="14405"/>
                  </a:cubicBezTo>
                  <a:cubicBezTo>
                    <a:pt x="13968" y="14397"/>
                    <a:pt x="13830" y="14388"/>
                    <a:pt x="13649" y="14376"/>
                  </a:cubicBezTo>
                  <a:cubicBezTo>
                    <a:pt x="13297" y="14359"/>
                    <a:pt x="12793" y="14325"/>
                    <a:pt x="12183" y="14300"/>
                  </a:cubicBezTo>
                  <a:cubicBezTo>
                    <a:pt x="11575" y="14275"/>
                    <a:pt x="10865" y="14250"/>
                    <a:pt x="10106" y="14229"/>
                  </a:cubicBezTo>
                  <a:cubicBezTo>
                    <a:pt x="9728" y="14221"/>
                    <a:pt x="9333" y="14212"/>
                    <a:pt x="8934" y="14203"/>
                  </a:cubicBezTo>
                  <a:cubicBezTo>
                    <a:pt x="8536" y="14199"/>
                    <a:pt x="8133" y="14195"/>
                    <a:pt x="7725" y="14191"/>
                  </a:cubicBezTo>
                  <a:cubicBezTo>
                    <a:pt x="7322" y="14186"/>
                    <a:pt x="6914" y="14186"/>
                    <a:pt x="6515" y="14186"/>
                  </a:cubicBezTo>
                  <a:cubicBezTo>
                    <a:pt x="6117" y="14186"/>
                    <a:pt x="5727" y="14191"/>
                    <a:pt x="5345" y="14191"/>
                  </a:cubicBezTo>
                  <a:cubicBezTo>
                    <a:pt x="4585" y="14199"/>
                    <a:pt x="3876" y="14212"/>
                    <a:pt x="3266" y="14233"/>
                  </a:cubicBezTo>
                  <a:cubicBezTo>
                    <a:pt x="2661" y="14250"/>
                    <a:pt x="2154" y="14275"/>
                    <a:pt x="1801" y="14287"/>
                  </a:cubicBezTo>
                  <a:cubicBezTo>
                    <a:pt x="1620" y="14296"/>
                    <a:pt x="1482" y="14304"/>
                    <a:pt x="1390" y="14312"/>
                  </a:cubicBezTo>
                  <a:cubicBezTo>
                    <a:pt x="1293" y="14317"/>
                    <a:pt x="1243" y="14321"/>
                    <a:pt x="1243" y="14321"/>
                  </a:cubicBezTo>
                  <a:cubicBezTo>
                    <a:pt x="1243" y="14321"/>
                    <a:pt x="1444" y="14325"/>
                    <a:pt x="1801" y="14333"/>
                  </a:cubicBezTo>
                  <a:cubicBezTo>
                    <a:pt x="1847" y="14337"/>
                    <a:pt x="1902" y="14337"/>
                    <a:pt x="1956" y="14337"/>
                  </a:cubicBezTo>
                  <a:cubicBezTo>
                    <a:pt x="1961" y="14376"/>
                    <a:pt x="1961" y="14451"/>
                    <a:pt x="1965" y="14552"/>
                  </a:cubicBezTo>
                  <a:lnTo>
                    <a:pt x="832" y="14544"/>
                  </a:lnTo>
                  <a:lnTo>
                    <a:pt x="588" y="12847"/>
                  </a:lnTo>
                  <a:close/>
                  <a:moveTo>
                    <a:pt x="2221" y="14548"/>
                  </a:moveTo>
                  <a:lnTo>
                    <a:pt x="2221" y="14548"/>
                  </a:lnTo>
                  <a:cubicBezTo>
                    <a:pt x="2221" y="14548"/>
                    <a:pt x="2233" y="14594"/>
                    <a:pt x="2250" y="14665"/>
                  </a:cubicBezTo>
                  <a:cubicBezTo>
                    <a:pt x="2254" y="14703"/>
                    <a:pt x="2263" y="14746"/>
                    <a:pt x="2267" y="14791"/>
                  </a:cubicBezTo>
                  <a:cubicBezTo>
                    <a:pt x="2271" y="14837"/>
                    <a:pt x="2275" y="14884"/>
                    <a:pt x="2275" y="14934"/>
                  </a:cubicBezTo>
                  <a:cubicBezTo>
                    <a:pt x="2275" y="14980"/>
                    <a:pt x="2275" y="15031"/>
                    <a:pt x="2271" y="15077"/>
                  </a:cubicBezTo>
                  <a:cubicBezTo>
                    <a:pt x="2267" y="15123"/>
                    <a:pt x="2263" y="15165"/>
                    <a:pt x="2254" y="15199"/>
                  </a:cubicBezTo>
                  <a:cubicBezTo>
                    <a:pt x="2242" y="15270"/>
                    <a:pt x="2229" y="15316"/>
                    <a:pt x="2229" y="15316"/>
                  </a:cubicBezTo>
                  <a:cubicBezTo>
                    <a:pt x="2229" y="15316"/>
                    <a:pt x="2233" y="15270"/>
                    <a:pt x="2233" y="15199"/>
                  </a:cubicBezTo>
                  <a:lnTo>
                    <a:pt x="2233" y="15073"/>
                  </a:lnTo>
                  <a:cubicBezTo>
                    <a:pt x="2238" y="15031"/>
                    <a:pt x="2233" y="14980"/>
                    <a:pt x="2233" y="14934"/>
                  </a:cubicBezTo>
                  <a:cubicBezTo>
                    <a:pt x="2233" y="14884"/>
                    <a:pt x="2233" y="14837"/>
                    <a:pt x="2229" y="14791"/>
                  </a:cubicBezTo>
                  <a:cubicBezTo>
                    <a:pt x="2229" y="14750"/>
                    <a:pt x="2229" y="14707"/>
                    <a:pt x="2225" y="14670"/>
                  </a:cubicBezTo>
                  <a:cubicBezTo>
                    <a:pt x="2225" y="14599"/>
                    <a:pt x="2221" y="14548"/>
                    <a:pt x="2221" y="14548"/>
                  </a:cubicBezTo>
                  <a:close/>
                  <a:moveTo>
                    <a:pt x="2087" y="14443"/>
                  </a:moveTo>
                  <a:cubicBezTo>
                    <a:pt x="2087" y="14443"/>
                    <a:pt x="2091" y="14463"/>
                    <a:pt x="2103" y="14498"/>
                  </a:cubicBezTo>
                  <a:cubicBezTo>
                    <a:pt x="2107" y="14535"/>
                    <a:pt x="2120" y="14585"/>
                    <a:pt x="2128" y="14649"/>
                  </a:cubicBezTo>
                  <a:cubicBezTo>
                    <a:pt x="2137" y="14711"/>
                    <a:pt x="2149" y="14783"/>
                    <a:pt x="2149" y="14862"/>
                  </a:cubicBezTo>
                  <a:cubicBezTo>
                    <a:pt x="2154" y="14942"/>
                    <a:pt x="2158" y="15027"/>
                    <a:pt x="2154" y="15110"/>
                  </a:cubicBezTo>
                  <a:cubicBezTo>
                    <a:pt x="2149" y="15194"/>
                    <a:pt x="2145" y="15279"/>
                    <a:pt x="2137" y="15358"/>
                  </a:cubicBezTo>
                  <a:cubicBezTo>
                    <a:pt x="2128" y="15434"/>
                    <a:pt x="2112" y="15505"/>
                    <a:pt x="2099" y="15568"/>
                  </a:cubicBezTo>
                  <a:cubicBezTo>
                    <a:pt x="2087" y="15631"/>
                    <a:pt x="2070" y="15682"/>
                    <a:pt x="2062" y="15715"/>
                  </a:cubicBezTo>
                  <a:cubicBezTo>
                    <a:pt x="2053" y="15753"/>
                    <a:pt x="2045" y="15769"/>
                    <a:pt x="2045" y="15769"/>
                  </a:cubicBezTo>
                  <a:lnTo>
                    <a:pt x="2045" y="15715"/>
                  </a:lnTo>
                  <a:cubicBezTo>
                    <a:pt x="2049" y="15678"/>
                    <a:pt x="2049" y="15627"/>
                    <a:pt x="2053" y="15564"/>
                  </a:cubicBezTo>
                  <a:cubicBezTo>
                    <a:pt x="2057" y="15501"/>
                    <a:pt x="2057" y="15430"/>
                    <a:pt x="2062" y="15350"/>
                  </a:cubicBezTo>
                  <a:cubicBezTo>
                    <a:pt x="2070" y="15275"/>
                    <a:pt x="2070" y="15190"/>
                    <a:pt x="2074" y="15106"/>
                  </a:cubicBezTo>
                  <a:cubicBezTo>
                    <a:pt x="2078" y="15027"/>
                    <a:pt x="2078" y="14942"/>
                    <a:pt x="2078" y="14862"/>
                  </a:cubicBezTo>
                  <a:cubicBezTo>
                    <a:pt x="2078" y="14787"/>
                    <a:pt x="2082" y="14715"/>
                    <a:pt x="2082" y="14653"/>
                  </a:cubicBezTo>
                  <a:cubicBezTo>
                    <a:pt x="2082" y="14589"/>
                    <a:pt x="2087" y="14535"/>
                    <a:pt x="2087" y="14502"/>
                  </a:cubicBezTo>
                  <a:lnTo>
                    <a:pt x="2087" y="14443"/>
                  </a:lnTo>
                  <a:close/>
                  <a:moveTo>
                    <a:pt x="2053" y="0"/>
                  </a:moveTo>
                  <a:cubicBezTo>
                    <a:pt x="1894" y="0"/>
                    <a:pt x="1754" y="118"/>
                    <a:pt x="1734" y="277"/>
                  </a:cubicBezTo>
                  <a:lnTo>
                    <a:pt x="4" y="12562"/>
                  </a:lnTo>
                  <a:cubicBezTo>
                    <a:pt x="0" y="12591"/>
                    <a:pt x="0" y="12621"/>
                    <a:pt x="4" y="12650"/>
                  </a:cubicBezTo>
                  <a:lnTo>
                    <a:pt x="328" y="14876"/>
                  </a:lnTo>
                  <a:cubicBezTo>
                    <a:pt x="349" y="15031"/>
                    <a:pt x="487" y="15149"/>
                    <a:pt x="646" y="15149"/>
                  </a:cubicBezTo>
                  <a:lnTo>
                    <a:pt x="1961" y="15149"/>
                  </a:lnTo>
                  <a:cubicBezTo>
                    <a:pt x="1952" y="15417"/>
                    <a:pt x="1931" y="15719"/>
                    <a:pt x="1890" y="16009"/>
                  </a:cubicBezTo>
                  <a:cubicBezTo>
                    <a:pt x="1890" y="16009"/>
                    <a:pt x="2339" y="15744"/>
                    <a:pt x="2465" y="15627"/>
                  </a:cubicBezTo>
                  <a:cubicBezTo>
                    <a:pt x="2465" y="15627"/>
                    <a:pt x="2535" y="15773"/>
                    <a:pt x="2964" y="16009"/>
                  </a:cubicBezTo>
                  <a:cubicBezTo>
                    <a:pt x="2964" y="16009"/>
                    <a:pt x="2989" y="15597"/>
                    <a:pt x="3002" y="15149"/>
                  </a:cubicBezTo>
                  <a:lnTo>
                    <a:pt x="14967" y="15149"/>
                  </a:lnTo>
                  <a:cubicBezTo>
                    <a:pt x="15064" y="15149"/>
                    <a:pt x="15156" y="15106"/>
                    <a:pt x="15215" y="15031"/>
                  </a:cubicBezTo>
                  <a:cubicBezTo>
                    <a:pt x="15278" y="14951"/>
                    <a:pt x="15299" y="14854"/>
                    <a:pt x="15278" y="14758"/>
                  </a:cubicBezTo>
                  <a:lnTo>
                    <a:pt x="15055" y="13763"/>
                  </a:lnTo>
                  <a:lnTo>
                    <a:pt x="15190" y="12957"/>
                  </a:lnTo>
                  <a:lnTo>
                    <a:pt x="15357" y="12919"/>
                  </a:lnTo>
                  <a:cubicBezTo>
                    <a:pt x="15425" y="12902"/>
                    <a:pt x="15479" y="12868"/>
                    <a:pt x="15522" y="12822"/>
                  </a:cubicBezTo>
                  <a:lnTo>
                    <a:pt x="15526" y="12822"/>
                  </a:lnTo>
                  <a:lnTo>
                    <a:pt x="15526" y="12818"/>
                  </a:lnTo>
                  <a:cubicBezTo>
                    <a:pt x="15584" y="12750"/>
                    <a:pt x="15618" y="12659"/>
                    <a:pt x="15605" y="12562"/>
                  </a:cubicBezTo>
                  <a:lnTo>
                    <a:pt x="13876" y="277"/>
                  </a:lnTo>
                  <a:cubicBezTo>
                    <a:pt x="13855" y="118"/>
                    <a:pt x="13720" y="0"/>
                    <a:pt x="13561" y="0"/>
                  </a:cubicBezTo>
                  <a:lnTo>
                    <a:pt x="13540" y="0"/>
                  </a:lnTo>
                  <a:cubicBezTo>
                    <a:pt x="13518" y="0"/>
                    <a:pt x="11193" y="135"/>
                    <a:pt x="7805" y="135"/>
                  </a:cubicBezTo>
                  <a:cubicBezTo>
                    <a:pt x="4417" y="135"/>
                    <a:pt x="2095" y="0"/>
                    <a:pt x="2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2"/>
            <p:cNvSpPr/>
            <p:nvPr/>
          </p:nvSpPr>
          <p:spPr>
            <a:xfrm>
              <a:off x="5633858" y="4962710"/>
              <a:ext cx="464104" cy="10805"/>
            </a:xfrm>
            <a:custGeom>
              <a:avLst/>
              <a:gdLst/>
              <a:ahLst/>
              <a:cxnLst/>
              <a:rect l="l" t="t" r="r" b="b"/>
              <a:pathLst>
                <a:path w="13788" h="321" extrusionOk="0">
                  <a:moveTo>
                    <a:pt x="1" y="1"/>
                  </a:moveTo>
                  <a:lnTo>
                    <a:pt x="1" y="1"/>
                  </a:lnTo>
                  <a:cubicBezTo>
                    <a:pt x="1" y="1"/>
                    <a:pt x="214" y="30"/>
                    <a:pt x="592" y="64"/>
                  </a:cubicBezTo>
                  <a:cubicBezTo>
                    <a:pt x="966" y="93"/>
                    <a:pt x="1503" y="144"/>
                    <a:pt x="2150" y="181"/>
                  </a:cubicBezTo>
                  <a:cubicBezTo>
                    <a:pt x="2473" y="202"/>
                    <a:pt x="2826" y="223"/>
                    <a:pt x="3196" y="241"/>
                  </a:cubicBezTo>
                  <a:cubicBezTo>
                    <a:pt x="3564" y="253"/>
                    <a:pt x="3955" y="274"/>
                    <a:pt x="4358" y="282"/>
                  </a:cubicBezTo>
                  <a:cubicBezTo>
                    <a:pt x="4766" y="295"/>
                    <a:pt x="5181" y="307"/>
                    <a:pt x="5605" y="307"/>
                  </a:cubicBezTo>
                  <a:cubicBezTo>
                    <a:pt x="6029" y="316"/>
                    <a:pt x="6461" y="316"/>
                    <a:pt x="6894" y="320"/>
                  </a:cubicBezTo>
                  <a:cubicBezTo>
                    <a:pt x="7327" y="320"/>
                    <a:pt x="7755" y="311"/>
                    <a:pt x="8183" y="307"/>
                  </a:cubicBezTo>
                  <a:cubicBezTo>
                    <a:pt x="8607" y="303"/>
                    <a:pt x="9023" y="286"/>
                    <a:pt x="9426" y="278"/>
                  </a:cubicBezTo>
                  <a:cubicBezTo>
                    <a:pt x="9833" y="266"/>
                    <a:pt x="10224" y="245"/>
                    <a:pt x="10593" y="227"/>
                  </a:cubicBezTo>
                  <a:cubicBezTo>
                    <a:pt x="10962" y="215"/>
                    <a:pt x="11315" y="190"/>
                    <a:pt x="11634" y="173"/>
                  </a:cubicBezTo>
                  <a:cubicBezTo>
                    <a:pt x="11957" y="152"/>
                    <a:pt x="12255" y="135"/>
                    <a:pt x="12516" y="110"/>
                  </a:cubicBezTo>
                  <a:cubicBezTo>
                    <a:pt x="12780" y="89"/>
                    <a:pt x="13007" y="72"/>
                    <a:pt x="13196" y="55"/>
                  </a:cubicBezTo>
                  <a:cubicBezTo>
                    <a:pt x="13385" y="43"/>
                    <a:pt x="13532" y="26"/>
                    <a:pt x="13633" y="18"/>
                  </a:cubicBezTo>
                  <a:cubicBezTo>
                    <a:pt x="13733" y="9"/>
                    <a:pt x="13788" y="1"/>
                    <a:pt x="13788" y="1"/>
                  </a:cubicBezTo>
                  <a:lnTo>
                    <a:pt x="13788" y="1"/>
                  </a:lnTo>
                  <a:cubicBezTo>
                    <a:pt x="13788" y="1"/>
                    <a:pt x="13733" y="5"/>
                    <a:pt x="13633" y="5"/>
                  </a:cubicBezTo>
                  <a:cubicBezTo>
                    <a:pt x="13532" y="5"/>
                    <a:pt x="13381" y="5"/>
                    <a:pt x="13191" y="9"/>
                  </a:cubicBezTo>
                  <a:cubicBezTo>
                    <a:pt x="13003" y="14"/>
                    <a:pt x="12776" y="18"/>
                    <a:pt x="12511" y="22"/>
                  </a:cubicBezTo>
                  <a:cubicBezTo>
                    <a:pt x="12251" y="26"/>
                    <a:pt x="11953" y="30"/>
                    <a:pt x="11629" y="34"/>
                  </a:cubicBezTo>
                  <a:cubicBezTo>
                    <a:pt x="11307" y="39"/>
                    <a:pt x="10958" y="43"/>
                    <a:pt x="10589" y="51"/>
                  </a:cubicBezTo>
                  <a:cubicBezTo>
                    <a:pt x="10219" y="55"/>
                    <a:pt x="9829" y="59"/>
                    <a:pt x="9422" y="64"/>
                  </a:cubicBezTo>
                  <a:cubicBezTo>
                    <a:pt x="9019" y="68"/>
                    <a:pt x="8603" y="72"/>
                    <a:pt x="8178" y="72"/>
                  </a:cubicBezTo>
                  <a:cubicBezTo>
                    <a:pt x="7755" y="76"/>
                    <a:pt x="7322" y="76"/>
                    <a:pt x="6894" y="76"/>
                  </a:cubicBezTo>
                  <a:cubicBezTo>
                    <a:pt x="6605" y="76"/>
                    <a:pt x="6319" y="78"/>
                    <a:pt x="6034" y="78"/>
                  </a:cubicBezTo>
                  <a:cubicBezTo>
                    <a:pt x="5892" y="78"/>
                    <a:pt x="5750" y="78"/>
                    <a:pt x="5609" y="76"/>
                  </a:cubicBezTo>
                  <a:cubicBezTo>
                    <a:pt x="5186" y="76"/>
                    <a:pt x="4766" y="72"/>
                    <a:pt x="4362" y="68"/>
                  </a:cubicBezTo>
                  <a:cubicBezTo>
                    <a:pt x="3959" y="68"/>
                    <a:pt x="3568" y="64"/>
                    <a:pt x="3200" y="59"/>
                  </a:cubicBezTo>
                  <a:cubicBezTo>
                    <a:pt x="2830" y="55"/>
                    <a:pt x="2477" y="47"/>
                    <a:pt x="2154" y="43"/>
                  </a:cubicBezTo>
                  <a:cubicBezTo>
                    <a:pt x="1512" y="34"/>
                    <a:pt x="970" y="26"/>
                    <a:pt x="592" y="18"/>
                  </a:cubicBezTo>
                  <a:cubicBezTo>
                    <a:pt x="218" y="9"/>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2"/>
            <p:cNvSpPr/>
            <p:nvPr/>
          </p:nvSpPr>
          <p:spPr>
            <a:xfrm>
              <a:off x="5660685" y="4992028"/>
              <a:ext cx="355483" cy="6059"/>
            </a:xfrm>
            <a:custGeom>
              <a:avLst/>
              <a:gdLst/>
              <a:ahLst/>
              <a:cxnLst/>
              <a:rect l="l" t="t" r="r" b="b"/>
              <a:pathLst>
                <a:path w="10561" h="180" extrusionOk="0">
                  <a:moveTo>
                    <a:pt x="4296" y="0"/>
                  </a:moveTo>
                  <a:cubicBezTo>
                    <a:pt x="3971" y="0"/>
                    <a:pt x="3652" y="1"/>
                    <a:pt x="3343" y="3"/>
                  </a:cubicBezTo>
                  <a:cubicBezTo>
                    <a:pt x="2721" y="7"/>
                    <a:pt x="2147" y="19"/>
                    <a:pt x="1651" y="33"/>
                  </a:cubicBezTo>
                  <a:cubicBezTo>
                    <a:pt x="1155" y="45"/>
                    <a:pt x="740" y="62"/>
                    <a:pt x="454" y="70"/>
                  </a:cubicBezTo>
                  <a:cubicBezTo>
                    <a:pt x="165" y="83"/>
                    <a:pt x="1" y="95"/>
                    <a:pt x="1" y="95"/>
                  </a:cubicBezTo>
                  <a:cubicBezTo>
                    <a:pt x="1" y="95"/>
                    <a:pt x="661" y="104"/>
                    <a:pt x="1651" y="125"/>
                  </a:cubicBezTo>
                  <a:cubicBezTo>
                    <a:pt x="2147" y="129"/>
                    <a:pt x="2721" y="137"/>
                    <a:pt x="3343" y="145"/>
                  </a:cubicBezTo>
                  <a:cubicBezTo>
                    <a:pt x="3960" y="150"/>
                    <a:pt x="4619" y="158"/>
                    <a:pt x="5278" y="167"/>
                  </a:cubicBezTo>
                  <a:cubicBezTo>
                    <a:pt x="5937" y="167"/>
                    <a:pt x="6600" y="171"/>
                    <a:pt x="7218" y="176"/>
                  </a:cubicBezTo>
                  <a:cubicBezTo>
                    <a:pt x="7835" y="180"/>
                    <a:pt x="8414" y="180"/>
                    <a:pt x="8910" y="180"/>
                  </a:cubicBezTo>
                  <a:cubicBezTo>
                    <a:pt x="9406" y="180"/>
                    <a:pt x="9817" y="176"/>
                    <a:pt x="10107" y="176"/>
                  </a:cubicBezTo>
                  <a:cubicBezTo>
                    <a:pt x="10396" y="171"/>
                    <a:pt x="10560" y="171"/>
                    <a:pt x="10560" y="171"/>
                  </a:cubicBezTo>
                  <a:cubicBezTo>
                    <a:pt x="10560" y="171"/>
                    <a:pt x="10396" y="158"/>
                    <a:pt x="10107" y="141"/>
                  </a:cubicBezTo>
                  <a:cubicBezTo>
                    <a:pt x="9817" y="129"/>
                    <a:pt x="9406" y="108"/>
                    <a:pt x="8910" y="87"/>
                  </a:cubicBezTo>
                  <a:cubicBezTo>
                    <a:pt x="8414" y="66"/>
                    <a:pt x="7840" y="50"/>
                    <a:pt x="7218" y="37"/>
                  </a:cubicBezTo>
                  <a:cubicBezTo>
                    <a:pt x="6912" y="29"/>
                    <a:pt x="6592" y="24"/>
                    <a:pt x="6265" y="15"/>
                  </a:cubicBezTo>
                  <a:cubicBezTo>
                    <a:pt x="5941" y="11"/>
                    <a:pt x="5610" y="7"/>
                    <a:pt x="5282" y="3"/>
                  </a:cubicBezTo>
                  <a:cubicBezTo>
                    <a:pt x="4951" y="1"/>
                    <a:pt x="4620" y="0"/>
                    <a:pt x="4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2"/>
            <p:cNvSpPr/>
            <p:nvPr/>
          </p:nvSpPr>
          <p:spPr>
            <a:xfrm>
              <a:off x="5771630" y="4979944"/>
              <a:ext cx="310514" cy="5554"/>
            </a:xfrm>
            <a:custGeom>
              <a:avLst/>
              <a:gdLst/>
              <a:ahLst/>
              <a:cxnLst/>
              <a:rect l="l" t="t" r="r" b="b"/>
              <a:pathLst>
                <a:path w="9225" h="165" extrusionOk="0">
                  <a:moveTo>
                    <a:pt x="6307" y="1"/>
                  </a:moveTo>
                  <a:cubicBezTo>
                    <a:pt x="5765" y="6"/>
                    <a:pt x="5190" y="6"/>
                    <a:pt x="4614" y="6"/>
                  </a:cubicBezTo>
                  <a:cubicBezTo>
                    <a:pt x="3461" y="10"/>
                    <a:pt x="2310" y="18"/>
                    <a:pt x="1445" y="22"/>
                  </a:cubicBezTo>
                  <a:cubicBezTo>
                    <a:pt x="580" y="31"/>
                    <a:pt x="0" y="35"/>
                    <a:pt x="0" y="35"/>
                  </a:cubicBezTo>
                  <a:cubicBezTo>
                    <a:pt x="0" y="35"/>
                    <a:pt x="148" y="47"/>
                    <a:pt x="399" y="64"/>
                  </a:cubicBezTo>
                  <a:cubicBezTo>
                    <a:pt x="651" y="76"/>
                    <a:pt x="1008" y="97"/>
                    <a:pt x="1440" y="114"/>
                  </a:cubicBezTo>
                  <a:cubicBezTo>
                    <a:pt x="1874" y="132"/>
                    <a:pt x="2377" y="144"/>
                    <a:pt x="2919" y="152"/>
                  </a:cubicBezTo>
                  <a:cubicBezTo>
                    <a:pt x="3461" y="165"/>
                    <a:pt x="4035" y="165"/>
                    <a:pt x="4614" y="165"/>
                  </a:cubicBezTo>
                  <a:cubicBezTo>
                    <a:pt x="4900" y="165"/>
                    <a:pt x="5190" y="161"/>
                    <a:pt x="5476" y="157"/>
                  </a:cubicBezTo>
                  <a:cubicBezTo>
                    <a:pt x="5757" y="152"/>
                    <a:pt x="6038" y="148"/>
                    <a:pt x="6307" y="144"/>
                  </a:cubicBezTo>
                  <a:cubicBezTo>
                    <a:pt x="6848" y="132"/>
                    <a:pt x="7352" y="114"/>
                    <a:pt x="7784" y="97"/>
                  </a:cubicBezTo>
                  <a:cubicBezTo>
                    <a:pt x="8217" y="81"/>
                    <a:pt x="8578" y="56"/>
                    <a:pt x="8830" y="43"/>
                  </a:cubicBezTo>
                  <a:cubicBezTo>
                    <a:pt x="9082" y="26"/>
                    <a:pt x="9224" y="18"/>
                    <a:pt x="9224" y="18"/>
                  </a:cubicBezTo>
                  <a:cubicBezTo>
                    <a:pt x="9224" y="18"/>
                    <a:pt x="9082" y="18"/>
                    <a:pt x="8826" y="14"/>
                  </a:cubicBezTo>
                  <a:cubicBezTo>
                    <a:pt x="8574" y="10"/>
                    <a:pt x="8217" y="10"/>
                    <a:pt x="7784" y="6"/>
                  </a:cubicBezTo>
                  <a:cubicBezTo>
                    <a:pt x="7352" y="6"/>
                    <a:pt x="6844" y="1"/>
                    <a:pt x="6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2"/>
            <p:cNvSpPr/>
            <p:nvPr/>
          </p:nvSpPr>
          <p:spPr>
            <a:xfrm>
              <a:off x="5637123" y="4978126"/>
              <a:ext cx="96503" cy="4140"/>
            </a:xfrm>
            <a:custGeom>
              <a:avLst/>
              <a:gdLst/>
              <a:ahLst/>
              <a:cxnLst/>
              <a:rect l="l" t="t" r="r" b="b"/>
              <a:pathLst>
                <a:path w="2867" h="123" extrusionOk="0">
                  <a:moveTo>
                    <a:pt x="907" y="0"/>
                  </a:moveTo>
                  <a:cubicBezTo>
                    <a:pt x="739" y="4"/>
                    <a:pt x="580" y="9"/>
                    <a:pt x="445" y="17"/>
                  </a:cubicBezTo>
                  <a:cubicBezTo>
                    <a:pt x="311" y="21"/>
                    <a:pt x="202" y="34"/>
                    <a:pt x="121" y="38"/>
                  </a:cubicBezTo>
                  <a:cubicBezTo>
                    <a:pt x="42" y="42"/>
                    <a:pt x="0" y="47"/>
                    <a:pt x="0" y="47"/>
                  </a:cubicBezTo>
                  <a:cubicBezTo>
                    <a:pt x="0" y="47"/>
                    <a:pt x="42" y="51"/>
                    <a:pt x="121" y="60"/>
                  </a:cubicBezTo>
                  <a:cubicBezTo>
                    <a:pt x="202" y="68"/>
                    <a:pt x="311" y="76"/>
                    <a:pt x="445" y="85"/>
                  </a:cubicBezTo>
                  <a:cubicBezTo>
                    <a:pt x="580" y="93"/>
                    <a:pt x="739" y="101"/>
                    <a:pt x="907" y="110"/>
                  </a:cubicBezTo>
                  <a:cubicBezTo>
                    <a:pt x="1074" y="114"/>
                    <a:pt x="1255" y="118"/>
                    <a:pt x="1431" y="122"/>
                  </a:cubicBezTo>
                  <a:cubicBezTo>
                    <a:pt x="1612" y="122"/>
                    <a:pt x="1793" y="122"/>
                    <a:pt x="1960" y="118"/>
                  </a:cubicBezTo>
                  <a:cubicBezTo>
                    <a:pt x="2128" y="114"/>
                    <a:pt x="2284" y="110"/>
                    <a:pt x="2419" y="105"/>
                  </a:cubicBezTo>
                  <a:cubicBezTo>
                    <a:pt x="2553" y="97"/>
                    <a:pt x="2665" y="89"/>
                    <a:pt x="2746" y="85"/>
                  </a:cubicBezTo>
                  <a:cubicBezTo>
                    <a:pt x="2826" y="80"/>
                    <a:pt x="2867" y="72"/>
                    <a:pt x="2867" y="72"/>
                  </a:cubicBezTo>
                  <a:cubicBezTo>
                    <a:pt x="2867" y="72"/>
                    <a:pt x="2826" y="68"/>
                    <a:pt x="2746" y="60"/>
                  </a:cubicBezTo>
                  <a:cubicBezTo>
                    <a:pt x="2665" y="55"/>
                    <a:pt x="2553" y="42"/>
                    <a:pt x="2419" y="34"/>
                  </a:cubicBezTo>
                  <a:cubicBezTo>
                    <a:pt x="2284" y="25"/>
                    <a:pt x="2128" y="17"/>
                    <a:pt x="1960" y="13"/>
                  </a:cubicBezTo>
                  <a:cubicBezTo>
                    <a:pt x="1793" y="4"/>
                    <a:pt x="1612" y="4"/>
                    <a:pt x="1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2"/>
            <p:cNvSpPr/>
            <p:nvPr/>
          </p:nvSpPr>
          <p:spPr>
            <a:xfrm>
              <a:off x="5628203" y="4538622"/>
              <a:ext cx="52005" cy="398669"/>
            </a:xfrm>
            <a:custGeom>
              <a:avLst/>
              <a:gdLst/>
              <a:ahLst/>
              <a:cxnLst/>
              <a:rect l="l" t="t" r="r" b="b"/>
              <a:pathLst>
                <a:path w="1545" h="11844" extrusionOk="0">
                  <a:moveTo>
                    <a:pt x="1545" y="0"/>
                  </a:moveTo>
                  <a:lnTo>
                    <a:pt x="1545" y="0"/>
                  </a:lnTo>
                  <a:cubicBezTo>
                    <a:pt x="1545" y="1"/>
                    <a:pt x="1411" y="735"/>
                    <a:pt x="1235" y="1839"/>
                  </a:cubicBezTo>
                  <a:cubicBezTo>
                    <a:pt x="1192" y="2116"/>
                    <a:pt x="1147" y="2419"/>
                    <a:pt x="1097" y="2733"/>
                  </a:cubicBezTo>
                  <a:cubicBezTo>
                    <a:pt x="1050" y="3053"/>
                    <a:pt x="1004" y="3388"/>
                    <a:pt x="949" y="3733"/>
                  </a:cubicBezTo>
                  <a:cubicBezTo>
                    <a:pt x="903" y="4081"/>
                    <a:pt x="849" y="4438"/>
                    <a:pt x="802" y="4804"/>
                  </a:cubicBezTo>
                  <a:cubicBezTo>
                    <a:pt x="752" y="5165"/>
                    <a:pt x="702" y="5538"/>
                    <a:pt x="651" y="5907"/>
                  </a:cubicBezTo>
                  <a:cubicBezTo>
                    <a:pt x="605" y="6277"/>
                    <a:pt x="558" y="6647"/>
                    <a:pt x="512" y="7011"/>
                  </a:cubicBezTo>
                  <a:cubicBezTo>
                    <a:pt x="467" y="7377"/>
                    <a:pt x="424" y="7734"/>
                    <a:pt x="382" y="8083"/>
                  </a:cubicBezTo>
                  <a:cubicBezTo>
                    <a:pt x="299" y="8779"/>
                    <a:pt x="227" y="9426"/>
                    <a:pt x="173" y="9984"/>
                  </a:cubicBezTo>
                  <a:cubicBezTo>
                    <a:pt x="55" y="11101"/>
                    <a:pt x="0" y="11844"/>
                    <a:pt x="0" y="11844"/>
                  </a:cubicBezTo>
                  <a:cubicBezTo>
                    <a:pt x="0" y="11844"/>
                    <a:pt x="134" y="11109"/>
                    <a:pt x="307" y="10001"/>
                  </a:cubicBezTo>
                  <a:cubicBezTo>
                    <a:pt x="395" y="9451"/>
                    <a:pt x="496" y="8804"/>
                    <a:pt x="593" y="8112"/>
                  </a:cubicBezTo>
                  <a:cubicBezTo>
                    <a:pt x="643" y="7763"/>
                    <a:pt x="698" y="7406"/>
                    <a:pt x="744" y="7041"/>
                  </a:cubicBezTo>
                  <a:cubicBezTo>
                    <a:pt x="794" y="6676"/>
                    <a:pt x="840" y="6306"/>
                    <a:pt x="890" y="5937"/>
                  </a:cubicBezTo>
                  <a:cubicBezTo>
                    <a:pt x="936" y="5568"/>
                    <a:pt x="987" y="5198"/>
                    <a:pt x="1033" y="4833"/>
                  </a:cubicBezTo>
                  <a:cubicBezTo>
                    <a:pt x="1079" y="4467"/>
                    <a:pt x="1117" y="4107"/>
                    <a:pt x="1159" y="3762"/>
                  </a:cubicBezTo>
                  <a:cubicBezTo>
                    <a:pt x="1201" y="3413"/>
                    <a:pt x="1239" y="3078"/>
                    <a:pt x="1277" y="2758"/>
                  </a:cubicBezTo>
                  <a:cubicBezTo>
                    <a:pt x="1310" y="2440"/>
                    <a:pt x="1343" y="2138"/>
                    <a:pt x="1374" y="1861"/>
                  </a:cubicBezTo>
                  <a:cubicBezTo>
                    <a:pt x="1490" y="743"/>
                    <a:pt x="1545" y="1"/>
                    <a:pt x="15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2"/>
            <p:cNvSpPr/>
            <p:nvPr/>
          </p:nvSpPr>
          <p:spPr>
            <a:xfrm>
              <a:off x="6051179" y="4556160"/>
              <a:ext cx="53183" cy="375073"/>
            </a:xfrm>
            <a:custGeom>
              <a:avLst/>
              <a:gdLst/>
              <a:ahLst/>
              <a:cxnLst/>
              <a:rect l="l" t="t" r="r" b="b"/>
              <a:pathLst>
                <a:path w="1580" h="11143" extrusionOk="0">
                  <a:moveTo>
                    <a:pt x="0" y="0"/>
                  </a:moveTo>
                  <a:cubicBezTo>
                    <a:pt x="0" y="1"/>
                    <a:pt x="21" y="177"/>
                    <a:pt x="55" y="483"/>
                  </a:cubicBezTo>
                  <a:cubicBezTo>
                    <a:pt x="88" y="785"/>
                    <a:pt x="143" y="1222"/>
                    <a:pt x="202" y="1747"/>
                  </a:cubicBezTo>
                  <a:cubicBezTo>
                    <a:pt x="269" y="2272"/>
                    <a:pt x="349" y="2880"/>
                    <a:pt x="432" y="3535"/>
                  </a:cubicBezTo>
                  <a:cubicBezTo>
                    <a:pt x="521" y="4190"/>
                    <a:pt x="617" y="4887"/>
                    <a:pt x="710" y="5584"/>
                  </a:cubicBezTo>
                  <a:cubicBezTo>
                    <a:pt x="814" y="6281"/>
                    <a:pt x="915" y="6973"/>
                    <a:pt x="1012" y="7628"/>
                  </a:cubicBezTo>
                  <a:cubicBezTo>
                    <a:pt x="1113" y="8279"/>
                    <a:pt x="1209" y="8888"/>
                    <a:pt x="1289" y="9409"/>
                  </a:cubicBezTo>
                  <a:cubicBezTo>
                    <a:pt x="1373" y="9929"/>
                    <a:pt x="1444" y="10362"/>
                    <a:pt x="1495" y="10668"/>
                  </a:cubicBezTo>
                  <a:cubicBezTo>
                    <a:pt x="1549" y="10970"/>
                    <a:pt x="1579" y="11143"/>
                    <a:pt x="1579" y="11143"/>
                  </a:cubicBezTo>
                  <a:cubicBezTo>
                    <a:pt x="1579" y="11143"/>
                    <a:pt x="1562" y="10966"/>
                    <a:pt x="1529" y="10660"/>
                  </a:cubicBezTo>
                  <a:cubicBezTo>
                    <a:pt x="1490" y="10358"/>
                    <a:pt x="1440" y="9920"/>
                    <a:pt x="1378" y="9396"/>
                  </a:cubicBezTo>
                  <a:cubicBezTo>
                    <a:pt x="1310" y="8871"/>
                    <a:pt x="1235" y="8263"/>
                    <a:pt x="1151" y="7608"/>
                  </a:cubicBezTo>
                  <a:cubicBezTo>
                    <a:pt x="1058" y="6953"/>
                    <a:pt x="966" y="6256"/>
                    <a:pt x="869" y="5558"/>
                  </a:cubicBezTo>
                  <a:cubicBezTo>
                    <a:pt x="768" y="4866"/>
                    <a:pt x="663" y="4169"/>
                    <a:pt x="572" y="3514"/>
                  </a:cubicBezTo>
                  <a:cubicBezTo>
                    <a:pt x="466" y="2863"/>
                    <a:pt x="374" y="2254"/>
                    <a:pt x="294" y="1734"/>
                  </a:cubicBezTo>
                  <a:cubicBezTo>
                    <a:pt x="206" y="1214"/>
                    <a:pt x="134" y="781"/>
                    <a:pt x="84" y="479"/>
                  </a:cubicBezTo>
                  <a:cubicBezTo>
                    <a:pt x="29" y="172"/>
                    <a:pt x="0" y="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2"/>
            <p:cNvSpPr/>
            <p:nvPr/>
          </p:nvSpPr>
          <p:spPr>
            <a:xfrm>
              <a:off x="5639344" y="4937128"/>
              <a:ext cx="458618" cy="7809"/>
            </a:xfrm>
            <a:custGeom>
              <a:avLst/>
              <a:gdLst/>
              <a:ahLst/>
              <a:cxnLst/>
              <a:rect l="l" t="t" r="r" b="b"/>
              <a:pathLst>
                <a:path w="13625" h="232" extrusionOk="0">
                  <a:moveTo>
                    <a:pt x="2130" y="1"/>
                  </a:moveTo>
                  <a:cubicBezTo>
                    <a:pt x="849" y="5"/>
                    <a:pt x="1" y="5"/>
                    <a:pt x="1" y="5"/>
                  </a:cubicBezTo>
                  <a:cubicBezTo>
                    <a:pt x="1" y="5"/>
                    <a:pt x="211" y="26"/>
                    <a:pt x="584" y="47"/>
                  </a:cubicBezTo>
                  <a:cubicBezTo>
                    <a:pt x="954" y="68"/>
                    <a:pt x="1487" y="106"/>
                    <a:pt x="2126" y="135"/>
                  </a:cubicBezTo>
                  <a:cubicBezTo>
                    <a:pt x="2764" y="160"/>
                    <a:pt x="3511" y="189"/>
                    <a:pt x="4308" y="207"/>
                  </a:cubicBezTo>
                  <a:cubicBezTo>
                    <a:pt x="4707" y="215"/>
                    <a:pt x="5118" y="224"/>
                    <a:pt x="5539" y="228"/>
                  </a:cubicBezTo>
                  <a:cubicBezTo>
                    <a:pt x="5959" y="228"/>
                    <a:pt x="6387" y="232"/>
                    <a:pt x="6811" y="232"/>
                  </a:cubicBezTo>
                  <a:cubicBezTo>
                    <a:pt x="7239" y="232"/>
                    <a:pt x="7663" y="228"/>
                    <a:pt x="8083" y="228"/>
                  </a:cubicBezTo>
                  <a:cubicBezTo>
                    <a:pt x="8503" y="224"/>
                    <a:pt x="8914" y="211"/>
                    <a:pt x="9313" y="207"/>
                  </a:cubicBezTo>
                  <a:cubicBezTo>
                    <a:pt x="10111" y="189"/>
                    <a:pt x="10858" y="160"/>
                    <a:pt x="11497" y="131"/>
                  </a:cubicBezTo>
                  <a:cubicBezTo>
                    <a:pt x="12134" y="106"/>
                    <a:pt x="12667" y="68"/>
                    <a:pt x="13037" y="47"/>
                  </a:cubicBezTo>
                  <a:cubicBezTo>
                    <a:pt x="13411" y="26"/>
                    <a:pt x="13625" y="5"/>
                    <a:pt x="13625" y="5"/>
                  </a:cubicBezTo>
                  <a:cubicBezTo>
                    <a:pt x="13625" y="5"/>
                    <a:pt x="12772" y="5"/>
                    <a:pt x="11492" y="1"/>
                  </a:cubicBezTo>
                  <a:cubicBezTo>
                    <a:pt x="10216" y="1"/>
                    <a:pt x="8515" y="5"/>
                    <a:pt x="6811" y="5"/>
                  </a:cubicBezTo>
                  <a:cubicBezTo>
                    <a:pt x="5110" y="5"/>
                    <a:pt x="3405" y="1"/>
                    <a:pt x="2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2"/>
            <p:cNvSpPr/>
            <p:nvPr/>
          </p:nvSpPr>
          <p:spPr>
            <a:xfrm>
              <a:off x="5703400" y="4604328"/>
              <a:ext cx="343433" cy="314889"/>
            </a:xfrm>
            <a:custGeom>
              <a:avLst/>
              <a:gdLst/>
              <a:ahLst/>
              <a:cxnLst/>
              <a:rect l="l" t="t" r="r" b="b"/>
              <a:pathLst>
                <a:path w="10203" h="9355" extrusionOk="0">
                  <a:moveTo>
                    <a:pt x="10202" y="0"/>
                  </a:moveTo>
                  <a:cubicBezTo>
                    <a:pt x="10202" y="0"/>
                    <a:pt x="10038" y="143"/>
                    <a:pt x="9753" y="391"/>
                  </a:cubicBezTo>
                  <a:cubicBezTo>
                    <a:pt x="9472" y="643"/>
                    <a:pt x="9060" y="996"/>
                    <a:pt x="8577" y="1428"/>
                  </a:cubicBezTo>
                  <a:cubicBezTo>
                    <a:pt x="8094" y="1860"/>
                    <a:pt x="7528" y="2364"/>
                    <a:pt x="6927" y="2910"/>
                  </a:cubicBezTo>
                  <a:cubicBezTo>
                    <a:pt x="6327" y="3456"/>
                    <a:pt x="5689" y="4040"/>
                    <a:pt x="5046" y="4619"/>
                  </a:cubicBezTo>
                  <a:cubicBezTo>
                    <a:pt x="4412" y="5207"/>
                    <a:pt x="3779" y="5794"/>
                    <a:pt x="3182" y="6344"/>
                  </a:cubicBezTo>
                  <a:cubicBezTo>
                    <a:pt x="2586" y="6894"/>
                    <a:pt x="2037" y="7419"/>
                    <a:pt x="1566" y="7860"/>
                  </a:cubicBezTo>
                  <a:cubicBezTo>
                    <a:pt x="1091" y="8305"/>
                    <a:pt x="701" y="8683"/>
                    <a:pt x="428" y="8943"/>
                  </a:cubicBezTo>
                  <a:cubicBezTo>
                    <a:pt x="155" y="9204"/>
                    <a:pt x="0" y="9355"/>
                    <a:pt x="0" y="9355"/>
                  </a:cubicBezTo>
                  <a:cubicBezTo>
                    <a:pt x="0" y="9355"/>
                    <a:pt x="163" y="9212"/>
                    <a:pt x="450" y="8964"/>
                  </a:cubicBezTo>
                  <a:cubicBezTo>
                    <a:pt x="731" y="8712"/>
                    <a:pt x="1138" y="8359"/>
                    <a:pt x="1624" y="7927"/>
                  </a:cubicBezTo>
                  <a:cubicBezTo>
                    <a:pt x="2107" y="7491"/>
                    <a:pt x="2674" y="6991"/>
                    <a:pt x="3275" y="6445"/>
                  </a:cubicBezTo>
                  <a:cubicBezTo>
                    <a:pt x="3870" y="5900"/>
                    <a:pt x="4513" y="5315"/>
                    <a:pt x="5151" y="4736"/>
                  </a:cubicBezTo>
                  <a:cubicBezTo>
                    <a:pt x="5790" y="4149"/>
                    <a:pt x="6424" y="3561"/>
                    <a:pt x="7019" y="3011"/>
                  </a:cubicBezTo>
                  <a:cubicBezTo>
                    <a:pt x="7616" y="2461"/>
                    <a:pt x="8162" y="1936"/>
                    <a:pt x="8636" y="1496"/>
                  </a:cubicBezTo>
                  <a:cubicBezTo>
                    <a:pt x="9110" y="1050"/>
                    <a:pt x="9501" y="672"/>
                    <a:pt x="9774" y="412"/>
                  </a:cubicBezTo>
                  <a:cubicBezTo>
                    <a:pt x="10047" y="148"/>
                    <a:pt x="10202" y="0"/>
                    <a:pt x="10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2"/>
            <p:cNvSpPr/>
            <p:nvPr/>
          </p:nvSpPr>
          <p:spPr>
            <a:xfrm>
              <a:off x="5761599" y="4652395"/>
              <a:ext cx="292000" cy="267833"/>
            </a:xfrm>
            <a:custGeom>
              <a:avLst/>
              <a:gdLst/>
              <a:ahLst/>
              <a:cxnLst/>
              <a:rect l="l" t="t" r="r" b="b"/>
              <a:pathLst>
                <a:path w="8675" h="7957" extrusionOk="0">
                  <a:moveTo>
                    <a:pt x="8675" y="0"/>
                  </a:moveTo>
                  <a:lnTo>
                    <a:pt x="8675" y="0"/>
                  </a:lnTo>
                  <a:cubicBezTo>
                    <a:pt x="8675" y="0"/>
                    <a:pt x="8536" y="122"/>
                    <a:pt x="8293" y="332"/>
                  </a:cubicBezTo>
                  <a:cubicBezTo>
                    <a:pt x="8053" y="546"/>
                    <a:pt x="7704" y="848"/>
                    <a:pt x="7293" y="1213"/>
                  </a:cubicBezTo>
                  <a:cubicBezTo>
                    <a:pt x="6882" y="1583"/>
                    <a:pt x="6399" y="2007"/>
                    <a:pt x="5891" y="2473"/>
                  </a:cubicBezTo>
                  <a:cubicBezTo>
                    <a:pt x="5379" y="2935"/>
                    <a:pt x="4833" y="3430"/>
                    <a:pt x="4292" y="3926"/>
                  </a:cubicBezTo>
                  <a:cubicBezTo>
                    <a:pt x="3750" y="4425"/>
                    <a:pt x="3208" y="4925"/>
                    <a:pt x="2705" y="5391"/>
                  </a:cubicBezTo>
                  <a:cubicBezTo>
                    <a:pt x="2197" y="5861"/>
                    <a:pt x="1730" y="6306"/>
                    <a:pt x="1331" y="6684"/>
                  </a:cubicBezTo>
                  <a:cubicBezTo>
                    <a:pt x="928" y="7061"/>
                    <a:pt x="597" y="7381"/>
                    <a:pt x="366" y="7603"/>
                  </a:cubicBezTo>
                  <a:cubicBezTo>
                    <a:pt x="135" y="7826"/>
                    <a:pt x="0" y="7956"/>
                    <a:pt x="0" y="7956"/>
                  </a:cubicBezTo>
                  <a:cubicBezTo>
                    <a:pt x="0" y="7956"/>
                    <a:pt x="139" y="7834"/>
                    <a:pt x="383" y="7625"/>
                  </a:cubicBezTo>
                  <a:cubicBezTo>
                    <a:pt x="626" y="7410"/>
                    <a:pt x="975" y="7108"/>
                    <a:pt x="1386" y="6743"/>
                  </a:cubicBezTo>
                  <a:cubicBezTo>
                    <a:pt x="1794" y="6373"/>
                    <a:pt x="2276" y="5949"/>
                    <a:pt x="2788" y="5483"/>
                  </a:cubicBezTo>
                  <a:cubicBezTo>
                    <a:pt x="3300" y="5021"/>
                    <a:pt x="3842" y="4526"/>
                    <a:pt x="4388" y="4030"/>
                  </a:cubicBezTo>
                  <a:cubicBezTo>
                    <a:pt x="4929" y="3531"/>
                    <a:pt x="5467" y="3031"/>
                    <a:pt x="5975" y="2565"/>
                  </a:cubicBezTo>
                  <a:cubicBezTo>
                    <a:pt x="6479" y="2095"/>
                    <a:pt x="6945" y="1650"/>
                    <a:pt x="7348" y="1273"/>
                  </a:cubicBezTo>
                  <a:cubicBezTo>
                    <a:pt x="7751" y="895"/>
                    <a:pt x="8078" y="575"/>
                    <a:pt x="8313" y="353"/>
                  </a:cubicBezTo>
                  <a:cubicBezTo>
                    <a:pt x="8545" y="130"/>
                    <a:pt x="8675" y="0"/>
                    <a:pt x="86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2"/>
            <p:cNvSpPr/>
            <p:nvPr/>
          </p:nvSpPr>
          <p:spPr>
            <a:xfrm>
              <a:off x="5819966" y="4700563"/>
              <a:ext cx="240433" cy="220507"/>
            </a:xfrm>
            <a:custGeom>
              <a:avLst/>
              <a:gdLst/>
              <a:ahLst/>
              <a:cxnLst/>
              <a:rect l="l" t="t" r="r" b="b"/>
              <a:pathLst>
                <a:path w="7143" h="6551" extrusionOk="0">
                  <a:moveTo>
                    <a:pt x="7142" y="1"/>
                  </a:moveTo>
                  <a:cubicBezTo>
                    <a:pt x="7142" y="1"/>
                    <a:pt x="7028" y="98"/>
                    <a:pt x="6827" y="274"/>
                  </a:cubicBezTo>
                  <a:cubicBezTo>
                    <a:pt x="6629" y="446"/>
                    <a:pt x="6340" y="693"/>
                    <a:pt x="6005" y="995"/>
                  </a:cubicBezTo>
                  <a:cubicBezTo>
                    <a:pt x="5664" y="1298"/>
                    <a:pt x="5265" y="1650"/>
                    <a:pt x="4846" y="2028"/>
                  </a:cubicBezTo>
                  <a:cubicBezTo>
                    <a:pt x="4426" y="2411"/>
                    <a:pt x="3976" y="2818"/>
                    <a:pt x="3527" y="3225"/>
                  </a:cubicBezTo>
                  <a:cubicBezTo>
                    <a:pt x="3083" y="3636"/>
                    <a:pt x="2637" y="4048"/>
                    <a:pt x="2221" y="4438"/>
                  </a:cubicBezTo>
                  <a:cubicBezTo>
                    <a:pt x="1806" y="4820"/>
                    <a:pt x="1424" y="5190"/>
                    <a:pt x="1093" y="5500"/>
                  </a:cubicBezTo>
                  <a:cubicBezTo>
                    <a:pt x="760" y="5812"/>
                    <a:pt x="492" y="6076"/>
                    <a:pt x="299" y="6260"/>
                  </a:cubicBezTo>
                  <a:cubicBezTo>
                    <a:pt x="110" y="6446"/>
                    <a:pt x="0" y="6550"/>
                    <a:pt x="0" y="6550"/>
                  </a:cubicBezTo>
                  <a:cubicBezTo>
                    <a:pt x="0" y="6550"/>
                    <a:pt x="114" y="6454"/>
                    <a:pt x="316" y="6277"/>
                  </a:cubicBezTo>
                  <a:cubicBezTo>
                    <a:pt x="513" y="6105"/>
                    <a:pt x="802" y="5857"/>
                    <a:pt x="1143" y="5555"/>
                  </a:cubicBezTo>
                  <a:cubicBezTo>
                    <a:pt x="1478" y="5253"/>
                    <a:pt x="1877" y="4900"/>
                    <a:pt x="2297" y="4522"/>
                  </a:cubicBezTo>
                  <a:cubicBezTo>
                    <a:pt x="2721" y="4140"/>
                    <a:pt x="3170" y="3733"/>
                    <a:pt x="3616" y="3326"/>
                  </a:cubicBezTo>
                  <a:cubicBezTo>
                    <a:pt x="4060" y="2915"/>
                    <a:pt x="4505" y="2503"/>
                    <a:pt x="4921" y="2117"/>
                  </a:cubicBezTo>
                  <a:cubicBezTo>
                    <a:pt x="5341" y="1731"/>
                    <a:pt x="5723" y="1361"/>
                    <a:pt x="6055" y="1051"/>
                  </a:cubicBezTo>
                  <a:cubicBezTo>
                    <a:pt x="6383" y="739"/>
                    <a:pt x="6655" y="475"/>
                    <a:pt x="6844" y="290"/>
                  </a:cubicBezTo>
                  <a:cubicBezTo>
                    <a:pt x="7037" y="106"/>
                    <a:pt x="7142" y="1"/>
                    <a:pt x="7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2"/>
            <p:cNvSpPr/>
            <p:nvPr/>
          </p:nvSpPr>
          <p:spPr>
            <a:xfrm>
              <a:off x="5878199" y="4748630"/>
              <a:ext cx="189102" cy="173416"/>
            </a:xfrm>
            <a:custGeom>
              <a:avLst/>
              <a:gdLst/>
              <a:ahLst/>
              <a:cxnLst/>
              <a:rect l="l" t="t" r="r" b="b"/>
              <a:pathLst>
                <a:path w="5618" h="5152" extrusionOk="0">
                  <a:moveTo>
                    <a:pt x="5618" y="1"/>
                  </a:moveTo>
                  <a:cubicBezTo>
                    <a:pt x="5618" y="1"/>
                    <a:pt x="5525" y="80"/>
                    <a:pt x="5366" y="214"/>
                  </a:cubicBezTo>
                  <a:cubicBezTo>
                    <a:pt x="5211" y="353"/>
                    <a:pt x="4984" y="546"/>
                    <a:pt x="4715" y="782"/>
                  </a:cubicBezTo>
                  <a:cubicBezTo>
                    <a:pt x="4451" y="1016"/>
                    <a:pt x="4136" y="1293"/>
                    <a:pt x="3804" y="1592"/>
                  </a:cubicBezTo>
                  <a:cubicBezTo>
                    <a:pt x="3473" y="1890"/>
                    <a:pt x="3120" y="2212"/>
                    <a:pt x="2767" y="2532"/>
                  </a:cubicBezTo>
                  <a:cubicBezTo>
                    <a:pt x="2419" y="2855"/>
                    <a:pt x="2070" y="3179"/>
                    <a:pt x="1743" y="3485"/>
                  </a:cubicBezTo>
                  <a:cubicBezTo>
                    <a:pt x="1415" y="3787"/>
                    <a:pt x="1117" y="4076"/>
                    <a:pt x="857" y="4320"/>
                  </a:cubicBezTo>
                  <a:cubicBezTo>
                    <a:pt x="597" y="4568"/>
                    <a:pt x="386" y="4778"/>
                    <a:pt x="235" y="4921"/>
                  </a:cubicBezTo>
                  <a:cubicBezTo>
                    <a:pt x="88" y="5068"/>
                    <a:pt x="0" y="5152"/>
                    <a:pt x="0" y="5152"/>
                  </a:cubicBezTo>
                  <a:cubicBezTo>
                    <a:pt x="0" y="5152"/>
                    <a:pt x="93" y="5072"/>
                    <a:pt x="252" y="4938"/>
                  </a:cubicBezTo>
                  <a:cubicBezTo>
                    <a:pt x="407" y="4799"/>
                    <a:pt x="634" y="4605"/>
                    <a:pt x="903" y="4371"/>
                  </a:cubicBezTo>
                  <a:cubicBezTo>
                    <a:pt x="1167" y="4136"/>
                    <a:pt x="1483" y="3859"/>
                    <a:pt x="1814" y="3561"/>
                  </a:cubicBezTo>
                  <a:cubicBezTo>
                    <a:pt x="2146" y="3262"/>
                    <a:pt x="2498" y="2939"/>
                    <a:pt x="2851" y="2620"/>
                  </a:cubicBezTo>
                  <a:cubicBezTo>
                    <a:pt x="3200" y="2297"/>
                    <a:pt x="3548" y="1974"/>
                    <a:pt x="3876" y="1671"/>
                  </a:cubicBezTo>
                  <a:cubicBezTo>
                    <a:pt x="4203" y="1365"/>
                    <a:pt x="4505" y="1075"/>
                    <a:pt x="4761" y="832"/>
                  </a:cubicBezTo>
                  <a:cubicBezTo>
                    <a:pt x="5021" y="584"/>
                    <a:pt x="5232" y="378"/>
                    <a:pt x="5383" y="231"/>
                  </a:cubicBezTo>
                  <a:cubicBezTo>
                    <a:pt x="5534" y="84"/>
                    <a:pt x="5618" y="1"/>
                    <a:pt x="5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2"/>
            <p:cNvSpPr/>
            <p:nvPr/>
          </p:nvSpPr>
          <p:spPr>
            <a:xfrm>
              <a:off x="5936566" y="4796798"/>
              <a:ext cx="137535" cy="126090"/>
            </a:xfrm>
            <a:custGeom>
              <a:avLst/>
              <a:gdLst/>
              <a:ahLst/>
              <a:cxnLst/>
              <a:rect l="l" t="t" r="r" b="b"/>
              <a:pathLst>
                <a:path w="4086" h="3746" extrusionOk="0">
                  <a:moveTo>
                    <a:pt x="4085" y="0"/>
                  </a:moveTo>
                  <a:cubicBezTo>
                    <a:pt x="4085" y="1"/>
                    <a:pt x="4018" y="56"/>
                    <a:pt x="3901" y="152"/>
                  </a:cubicBezTo>
                  <a:cubicBezTo>
                    <a:pt x="3787" y="252"/>
                    <a:pt x="3624" y="391"/>
                    <a:pt x="3426" y="564"/>
                  </a:cubicBezTo>
                  <a:cubicBezTo>
                    <a:pt x="3233" y="736"/>
                    <a:pt x="3002" y="932"/>
                    <a:pt x="2762" y="1151"/>
                  </a:cubicBezTo>
                  <a:cubicBezTo>
                    <a:pt x="2520" y="1370"/>
                    <a:pt x="2264" y="1601"/>
                    <a:pt x="2007" y="1835"/>
                  </a:cubicBezTo>
                  <a:cubicBezTo>
                    <a:pt x="1751" y="2071"/>
                    <a:pt x="1499" y="2306"/>
                    <a:pt x="1260" y="2529"/>
                  </a:cubicBezTo>
                  <a:cubicBezTo>
                    <a:pt x="1024" y="2751"/>
                    <a:pt x="807" y="2961"/>
                    <a:pt x="617" y="3137"/>
                  </a:cubicBezTo>
                  <a:cubicBezTo>
                    <a:pt x="429" y="3318"/>
                    <a:pt x="278" y="3473"/>
                    <a:pt x="168" y="3577"/>
                  </a:cubicBezTo>
                  <a:cubicBezTo>
                    <a:pt x="59" y="3687"/>
                    <a:pt x="0" y="3746"/>
                    <a:pt x="0" y="3746"/>
                  </a:cubicBezTo>
                  <a:cubicBezTo>
                    <a:pt x="0" y="3746"/>
                    <a:pt x="67" y="3691"/>
                    <a:pt x="181" y="3595"/>
                  </a:cubicBezTo>
                  <a:cubicBezTo>
                    <a:pt x="299" y="3494"/>
                    <a:pt x="462" y="3356"/>
                    <a:pt x="659" y="3184"/>
                  </a:cubicBezTo>
                  <a:cubicBezTo>
                    <a:pt x="853" y="3011"/>
                    <a:pt x="1084" y="2814"/>
                    <a:pt x="1322" y="2595"/>
                  </a:cubicBezTo>
                  <a:cubicBezTo>
                    <a:pt x="1566" y="2381"/>
                    <a:pt x="1822" y="2147"/>
                    <a:pt x="2078" y="1915"/>
                  </a:cubicBezTo>
                  <a:cubicBezTo>
                    <a:pt x="2334" y="1680"/>
                    <a:pt x="2586" y="1441"/>
                    <a:pt x="2826" y="1219"/>
                  </a:cubicBezTo>
                  <a:cubicBezTo>
                    <a:pt x="3061" y="1000"/>
                    <a:pt x="3279" y="790"/>
                    <a:pt x="3468" y="610"/>
                  </a:cubicBezTo>
                  <a:cubicBezTo>
                    <a:pt x="3657" y="429"/>
                    <a:pt x="3808" y="274"/>
                    <a:pt x="3917" y="169"/>
                  </a:cubicBezTo>
                  <a:cubicBezTo>
                    <a:pt x="4022" y="64"/>
                    <a:pt x="4085" y="1"/>
                    <a:pt x="4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2"/>
            <p:cNvSpPr/>
            <p:nvPr/>
          </p:nvSpPr>
          <p:spPr>
            <a:xfrm>
              <a:off x="5994933" y="4845000"/>
              <a:ext cx="85934" cy="78865"/>
            </a:xfrm>
            <a:custGeom>
              <a:avLst/>
              <a:gdLst/>
              <a:ahLst/>
              <a:cxnLst/>
              <a:rect l="l" t="t" r="r" b="b"/>
              <a:pathLst>
                <a:path w="2553" h="2343" extrusionOk="0">
                  <a:moveTo>
                    <a:pt x="2553" y="0"/>
                  </a:moveTo>
                  <a:lnTo>
                    <a:pt x="2553" y="0"/>
                  </a:lnTo>
                  <a:cubicBezTo>
                    <a:pt x="2553" y="0"/>
                    <a:pt x="2510" y="35"/>
                    <a:pt x="2439" y="93"/>
                  </a:cubicBezTo>
                  <a:cubicBezTo>
                    <a:pt x="2363" y="151"/>
                    <a:pt x="2259" y="240"/>
                    <a:pt x="2137" y="345"/>
                  </a:cubicBezTo>
                  <a:cubicBezTo>
                    <a:pt x="2011" y="450"/>
                    <a:pt x="1869" y="576"/>
                    <a:pt x="1718" y="710"/>
                  </a:cubicBezTo>
                  <a:cubicBezTo>
                    <a:pt x="1566" y="845"/>
                    <a:pt x="1402" y="987"/>
                    <a:pt x="1243" y="1134"/>
                  </a:cubicBezTo>
                  <a:cubicBezTo>
                    <a:pt x="1084" y="1281"/>
                    <a:pt x="924" y="1432"/>
                    <a:pt x="776" y="1571"/>
                  </a:cubicBezTo>
                  <a:cubicBezTo>
                    <a:pt x="630" y="1709"/>
                    <a:pt x="495" y="1843"/>
                    <a:pt x="378" y="1957"/>
                  </a:cubicBezTo>
                  <a:cubicBezTo>
                    <a:pt x="265" y="2070"/>
                    <a:pt x="168" y="2167"/>
                    <a:pt x="101" y="2234"/>
                  </a:cubicBezTo>
                  <a:cubicBezTo>
                    <a:pt x="34" y="2302"/>
                    <a:pt x="1" y="2343"/>
                    <a:pt x="1" y="2343"/>
                  </a:cubicBezTo>
                  <a:cubicBezTo>
                    <a:pt x="1" y="2343"/>
                    <a:pt x="42" y="2310"/>
                    <a:pt x="113" y="2246"/>
                  </a:cubicBezTo>
                  <a:cubicBezTo>
                    <a:pt x="185" y="2188"/>
                    <a:pt x="294" y="2104"/>
                    <a:pt x="416" y="1994"/>
                  </a:cubicBezTo>
                  <a:cubicBezTo>
                    <a:pt x="538" y="1890"/>
                    <a:pt x="685" y="1768"/>
                    <a:pt x="836" y="1634"/>
                  </a:cubicBezTo>
                  <a:cubicBezTo>
                    <a:pt x="987" y="1496"/>
                    <a:pt x="1146" y="1352"/>
                    <a:pt x="1310" y="1205"/>
                  </a:cubicBezTo>
                  <a:cubicBezTo>
                    <a:pt x="1470" y="1058"/>
                    <a:pt x="1625" y="911"/>
                    <a:pt x="1772" y="769"/>
                  </a:cubicBezTo>
                  <a:cubicBezTo>
                    <a:pt x="1923" y="630"/>
                    <a:pt x="2057" y="500"/>
                    <a:pt x="2175" y="387"/>
                  </a:cubicBezTo>
                  <a:cubicBezTo>
                    <a:pt x="2288" y="273"/>
                    <a:pt x="2385" y="173"/>
                    <a:pt x="2452" y="105"/>
                  </a:cubicBezTo>
                  <a:cubicBezTo>
                    <a:pt x="2515" y="39"/>
                    <a:pt x="2553" y="0"/>
                    <a:pt x="2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2"/>
            <p:cNvSpPr/>
            <p:nvPr/>
          </p:nvSpPr>
          <p:spPr>
            <a:xfrm>
              <a:off x="6053132" y="4893067"/>
              <a:ext cx="34535" cy="31674"/>
            </a:xfrm>
            <a:custGeom>
              <a:avLst/>
              <a:gdLst/>
              <a:ahLst/>
              <a:cxnLst/>
              <a:rect l="l" t="t" r="r" b="b"/>
              <a:pathLst>
                <a:path w="1026" h="941" extrusionOk="0">
                  <a:moveTo>
                    <a:pt x="1025" y="0"/>
                  </a:moveTo>
                  <a:cubicBezTo>
                    <a:pt x="1025" y="0"/>
                    <a:pt x="1008" y="12"/>
                    <a:pt x="979" y="33"/>
                  </a:cubicBezTo>
                  <a:cubicBezTo>
                    <a:pt x="946" y="59"/>
                    <a:pt x="903" y="88"/>
                    <a:pt x="849" y="130"/>
                  </a:cubicBezTo>
                  <a:cubicBezTo>
                    <a:pt x="748" y="210"/>
                    <a:pt x="614" y="324"/>
                    <a:pt x="488" y="440"/>
                  </a:cubicBezTo>
                  <a:cubicBezTo>
                    <a:pt x="357" y="558"/>
                    <a:pt x="236" y="680"/>
                    <a:pt x="144" y="777"/>
                  </a:cubicBezTo>
                  <a:cubicBezTo>
                    <a:pt x="101" y="823"/>
                    <a:pt x="64" y="865"/>
                    <a:pt x="39" y="894"/>
                  </a:cubicBezTo>
                  <a:cubicBezTo>
                    <a:pt x="14" y="924"/>
                    <a:pt x="1" y="940"/>
                    <a:pt x="1" y="940"/>
                  </a:cubicBezTo>
                  <a:cubicBezTo>
                    <a:pt x="1" y="940"/>
                    <a:pt x="18" y="928"/>
                    <a:pt x="51" y="907"/>
                  </a:cubicBezTo>
                  <a:cubicBezTo>
                    <a:pt x="80" y="886"/>
                    <a:pt x="127" y="853"/>
                    <a:pt x="177" y="810"/>
                  </a:cubicBezTo>
                  <a:cubicBezTo>
                    <a:pt x="282" y="731"/>
                    <a:pt x="413" y="622"/>
                    <a:pt x="543" y="504"/>
                  </a:cubicBezTo>
                  <a:cubicBezTo>
                    <a:pt x="673" y="382"/>
                    <a:pt x="795" y="260"/>
                    <a:pt x="882" y="163"/>
                  </a:cubicBezTo>
                  <a:cubicBezTo>
                    <a:pt x="929" y="118"/>
                    <a:pt x="962" y="76"/>
                    <a:pt x="987" y="46"/>
                  </a:cubicBezTo>
                  <a:cubicBezTo>
                    <a:pt x="1012" y="17"/>
                    <a:pt x="1025" y="0"/>
                    <a:pt x="1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2"/>
            <p:cNvSpPr/>
            <p:nvPr/>
          </p:nvSpPr>
          <p:spPr>
            <a:xfrm>
              <a:off x="5692898" y="4547677"/>
              <a:ext cx="35646" cy="32650"/>
            </a:xfrm>
            <a:custGeom>
              <a:avLst/>
              <a:gdLst/>
              <a:ahLst/>
              <a:cxnLst/>
              <a:rect l="l" t="t" r="r" b="b"/>
              <a:pathLst>
                <a:path w="1059" h="970" extrusionOk="0">
                  <a:moveTo>
                    <a:pt x="1059" y="1"/>
                  </a:moveTo>
                  <a:lnTo>
                    <a:pt x="1059" y="1"/>
                  </a:lnTo>
                  <a:cubicBezTo>
                    <a:pt x="1059" y="1"/>
                    <a:pt x="1043" y="13"/>
                    <a:pt x="1008" y="38"/>
                  </a:cubicBezTo>
                  <a:cubicBezTo>
                    <a:pt x="979" y="63"/>
                    <a:pt x="933" y="92"/>
                    <a:pt x="878" y="135"/>
                  </a:cubicBezTo>
                  <a:cubicBezTo>
                    <a:pt x="774" y="218"/>
                    <a:pt x="636" y="336"/>
                    <a:pt x="505" y="458"/>
                  </a:cubicBezTo>
                  <a:cubicBezTo>
                    <a:pt x="371" y="575"/>
                    <a:pt x="245" y="706"/>
                    <a:pt x="152" y="802"/>
                  </a:cubicBezTo>
                  <a:cubicBezTo>
                    <a:pt x="107" y="852"/>
                    <a:pt x="68" y="894"/>
                    <a:pt x="43" y="923"/>
                  </a:cubicBezTo>
                  <a:cubicBezTo>
                    <a:pt x="18" y="953"/>
                    <a:pt x="1" y="970"/>
                    <a:pt x="1" y="970"/>
                  </a:cubicBezTo>
                  <a:cubicBezTo>
                    <a:pt x="1" y="970"/>
                    <a:pt x="22" y="958"/>
                    <a:pt x="56" y="937"/>
                  </a:cubicBezTo>
                  <a:cubicBezTo>
                    <a:pt x="85" y="911"/>
                    <a:pt x="132" y="877"/>
                    <a:pt x="186" y="836"/>
                  </a:cubicBezTo>
                  <a:cubicBezTo>
                    <a:pt x="291" y="756"/>
                    <a:pt x="429" y="638"/>
                    <a:pt x="560" y="516"/>
                  </a:cubicBezTo>
                  <a:cubicBezTo>
                    <a:pt x="690" y="394"/>
                    <a:pt x="820" y="269"/>
                    <a:pt x="913" y="172"/>
                  </a:cubicBezTo>
                  <a:cubicBezTo>
                    <a:pt x="958" y="121"/>
                    <a:pt x="992" y="80"/>
                    <a:pt x="1021" y="51"/>
                  </a:cubicBezTo>
                  <a:cubicBezTo>
                    <a:pt x="1047" y="21"/>
                    <a:pt x="1059" y="1"/>
                    <a:pt x="1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2"/>
            <p:cNvSpPr/>
            <p:nvPr/>
          </p:nvSpPr>
          <p:spPr>
            <a:xfrm>
              <a:off x="5685021" y="4549057"/>
              <a:ext cx="95426" cy="87684"/>
            </a:xfrm>
            <a:custGeom>
              <a:avLst/>
              <a:gdLst/>
              <a:ahLst/>
              <a:cxnLst/>
              <a:rect l="l" t="t" r="r" b="b"/>
              <a:pathLst>
                <a:path w="2835" h="2605" extrusionOk="0">
                  <a:moveTo>
                    <a:pt x="2834" y="1"/>
                  </a:moveTo>
                  <a:cubicBezTo>
                    <a:pt x="2834" y="1"/>
                    <a:pt x="2788" y="39"/>
                    <a:pt x="2708" y="106"/>
                  </a:cubicBezTo>
                  <a:cubicBezTo>
                    <a:pt x="2628" y="177"/>
                    <a:pt x="2511" y="270"/>
                    <a:pt x="2372" y="388"/>
                  </a:cubicBezTo>
                  <a:cubicBezTo>
                    <a:pt x="2238" y="505"/>
                    <a:pt x="2079" y="644"/>
                    <a:pt x="1910" y="795"/>
                  </a:cubicBezTo>
                  <a:cubicBezTo>
                    <a:pt x="1742" y="942"/>
                    <a:pt x="1562" y="1105"/>
                    <a:pt x="1385" y="1269"/>
                  </a:cubicBezTo>
                  <a:cubicBezTo>
                    <a:pt x="1209" y="1429"/>
                    <a:pt x="1033" y="1597"/>
                    <a:pt x="870" y="1748"/>
                  </a:cubicBezTo>
                  <a:cubicBezTo>
                    <a:pt x="705" y="1903"/>
                    <a:pt x="554" y="2050"/>
                    <a:pt x="424" y="2176"/>
                  </a:cubicBezTo>
                  <a:cubicBezTo>
                    <a:pt x="294" y="2302"/>
                    <a:pt x="189" y="2411"/>
                    <a:pt x="114" y="2487"/>
                  </a:cubicBezTo>
                  <a:cubicBezTo>
                    <a:pt x="42" y="2558"/>
                    <a:pt x="0" y="2605"/>
                    <a:pt x="0" y="2605"/>
                  </a:cubicBezTo>
                  <a:cubicBezTo>
                    <a:pt x="0" y="2605"/>
                    <a:pt x="46" y="2566"/>
                    <a:pt x="126" y="2499"/>
                  </a:cubicBezTo>
                  <a:cubicBezTo>
                    <a:pt x="210" y="2432"/>
                    <a:pt x="323" y="2335"/>
                    <a:pt x="461" y="2218"/>
                  </a:cubicBezTo>
                  <a:cubicBezTo>
                    <a:pt x="597" y="2101"/>
                    <a:pt x="756" y="1962"/>
                    <a:pt x="924" y="1815"/>
                  </a:cubicBezTo>
                  <a:cubicBezTo>
                    <a:pt x="1091" y="1663"/>
                    <a:pt x="1273" y="1500"/>
                    <a:pt x="1453" y="1340"/>
                  </a:cubicBezTo>
                  <a:cubicBezTo>
                    <a:pt x="1629" y="1177"/>
                    <a:pt x="1806" y="1012"/>
                    <a:pt x="1969" y="857"/>
                  </a:cubicBezTo>
                  <a:cubicBezTo>
                    <a:pt x="2133" y="702"/>
                    <a:pt x="2284" y="555"/>
                    <a:pt x="2410" y="429"/>
                  </a:cubicBezTo>
                  <a:cubicBezTo>
                    <a:pt x="2540" y="303"/>
                    <a:pt x="2645" y="194"/>
                    <a:pt x="2721" y="123"/>
                  </a:cubicBezTo>
                  <a:cubicBezTo>
                    <a:pt x="2796" y="47"/>
                    <a:pt x="2834" y="1"/>
                    <a:pt x="2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2"/>
            <p:cNvSpPr/>
            <p:nvPr/>
          </p:nvSpPr>
          <p:spPr>
            <a:xfrm>
              <a:off x="5676977" y="4550505"/>
              <a:ext cx="155476" cy="142483"/>
            </a:xfrm>
            <a:custGeom>
              <a:avLst/>
              <a:gdLst/>
              <a:ahLst/>
              <a:cxnLst/>
              <a:rect l="l" t="t" r="r" b="b"/>
              <a:pathLst>
                <a:path w="4619" h="4233" extrusionOk="0">
                  <a:moveTo>
                    <a:pt x="4618" y="0"/>
                  </a:moveTo>
                  <a:cubicBezTo>
                    <a:pt x="4618" y="0"/>
                    <a:pt x="4542" y="63"/>
                    <a:pt x="4413" y="176"/>
                  </a:cubicBezTo>
                  <a:cubicBezTo>
                    <a:pt x="4283" y="285"/>
                    <a:pt x="4093" y="446"/>
                    <a:pt x="3874" y="638"/>
                  </a:cubicBezTo>
                  <a:cubicBezTo>
                    <a:pt x="3653" y="831"/>
                    <a:pt x="3396" y="1058"/>
                    <a:pt x="3124" y="1306"/>
                  </a:cubicBezTo>
                  <a:cubicBezTo>
                    <a:pt x="2851" y="1549"/>
                    <a:pt x="2561" y="1814"/>
                    <a:pt x="2271" y="2078"/>
                  </a:cubicBezTo>
                  <a:cubicBezTo>
                    <a:pt x="1985" y="2343"/>
                    <a:pt x="1696" y="2607"/>
                    <a:pt x="1427" y="2859"/>
                  </a:cubicBezTo>
                  <a:cubicBezTo>
                    <a:pt x="1159" y="3111"/>
                    <a:pt x="915" y="3346"/>
                    <a:pt x="700" y="3548"/>
                  </a:cubicBezTo>
                  <a:cubicBezTo>
                    <a:pt x="487" y="3754"/>
                    <a:pt x="315" y="3926"/>
                    <a:pt x="193" y="4043"/>
                  </a:cubicBezTo>
                  <a:cubicBezTo>
                    <a:pt x="71" y="4165"/>
                    <a:pt x="0" y="4232"/>
                    <a:pt x="0" y="4232"/>
                  </a:cubicBezTo>
                  <a:cubicBezTo>
                    <a:pt x="0" y="4232"/>
                    <a:pt x="76" y="4169"/>
                    <a:pt x="206" y="4060"/>
                  </a:cubicBezTo>
                  <a:cubicBezTo>
                    <a:pt x="336" y="3947"/>
                    <a:pt x="524" y="3791"/>
                    <a:pt x="743" y="3594"/>
                  </a:cubicBezTo>
                  <a:cubicBezTo>
                    <a:pt x="965" y="3401"/>
                    <a:pt x="1221" y="3178"/>
                    <a:pt x="1494" y="2930"/>
                  </a:cubicBezTo>
                  <a:cubicBezTo>
                    <a:pt x="1768" y="2687"/>
                    <a:pt x="2057" y="2422"/>
                    <a:pt x="2347" y="2158"/>
                  </a:cubicBezTo>
                  <a:cubicBezTo>
                    <a:pt x="2636" y="1893"/>
                    <a:pt x="2922" y="1624"/>
                    <a:pt x="3190" y="1378"/>
                  </a:cubicBezTo>
                  <a:cubicBezTo>
                    <a:pt x="3459" y="1126"/>
                    <a:pt x="3703" y="890"/>
                    <a:pt x="3917" y="684"/>
                  </a:cubicBezTo>
                  <a:cubicBezTo>
                    <a:pt x="4131" y="483"/>
                    <a:pt x="4303" y="310"/>
                    <a:pt x="4425" y="194"/>
                  </a:cubicBezTo>
                  <a:cubicBezTo>
                    <a:pt x="4546" y="72"/>
                    <a:pt x="4618" y="0"/>
                    <a:pt x="46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2"/>
            <p:cNvSpPr/>
            <p:nvPr/>
          </p:nvSpPr>
          <p:spPr>
            <a:xfrm>
              <a:off x="5669033" y="4551918"/>
              <a:ext cx="215256" cy="197416"/>
            </a:xfrm>
            <a:custGeom>
              <a:avLst/>
              <a:gdLst/>
              <a:ahLst/>
              <a:cxnLst/>
              <a:rect l="l" t="t" r="r" b="b"/>
              <a:pathLst>
                <a:path w="6395" h="5865" extrusionOk="0">
                  <a:moveTo>
                    <a:pt x="6395" y="0"/>
                  </a:moveTo>
                  <a:lnTo>
                    <a:pt x="6395" y="0"/>
                  </a:lnTo>
                  <a:cubicBezTo>
                    <a:pt x="6395" y="1"/>
                    <a:pt x="6290" y="88"/>
                    <a:pt x="6114" y="243"/>
                  </a:cubicBezTo>
                  <a:cubicBezTo>
                    <a:pt x="5933" y="398"/>
                    <a:pt x="5677" y="621"/>
                    <a:pt x="5370" y="890"/>
                  </a:cubicBezTo>
                  <a:cubicBezTo>
                    <a:pt x="5068" y="1163"/>
                    <a:pt x="4711" y="1474"/>
                    <a:pt x="4333" y="1814"/>
                  </a:cubicBezTo>
                  <a:cubicBezTo>
                    <a:pt x="3959" y="2158"/>
                    <a:pt x="3556" y="2524"/>
                    <a:pt x="3153" y="2888"/>
                  </a:cubicBezTo>
                  <a:cubicBezTo>
                    <a:pt x="2755" y="3254"/>
                    <a:pt x="2360" y="3623"/>
                    <a:pt x="1986" y="3971"/>
                  </a:cubicBezTo>
                  <a:cubicBezTo>
                    <a:pt x="1613" y="4316"/>
                    <a:pt x="1273" y="4644"/>
                    <a:pt x="975" y="4925"/>
                  </a:cubicBezTo>
                  <a:cubicBezTo>
                    <a:pt x="681" y="5202"/>
                    <a:pt x="438" y="5442"/>
                    <a:pt x="265" y="5605"/>
                  </a:cubicBezTo>
                  <a:cubicBezTo>
                    <a:pt x="97" y="5769"/>
                    <a:pt x="0" y="5865"/>
                    <a:pt x="0" y="5865"/>
                  </a:cubicBezTo>
                  <a:cubicBezTo>
                    <a:pt x="0" y="5865"/>
                    <a:pt x="101" y="5777"/>
                    <a:pt x="282" y="5622"/>
                  </a:cubicBezTo>
                  <a:cubicBezTo>
                    <a:pt x="463" y="5467"/>
                    <a:pt x="719" y="5244"/>
                    <a:pt x="1025" y="4975"/>
                  </a:cubicBezTo>
                  <a:cubicBezTo>
                    <a:pt x="1327" y="4706"/>
                    <a:pt x="1684" y="4392"/>
                    <a:pt x="2058" y="4051"/>
                  </a:cubicBezTo>
                  <a:cubicBezTo>
                    <a:pt x="2436" y="3707"/>
                    <a:pt x="2839" y="3346"/>
                    <a:pt x="3238" y="2981"/>
                  </a:cubicBezTo>
                  <a:cubicBezTo>
                    <a:pt x="3637" y="2611"/>
                    <a:pt x="4035" y="2242"/>
                    <a:pt x="4409" y="1898"/>
                  </a:cubicBezTo>
                  <a:cubicBezTo>
                    <a:pt x="4783" y="1549"/>
                    <a:pt x="5123" y="1222"/>
                    <a:pt x="5420" y="945"/>
                  </a:cubicBezTo>
                  <a:cubicBezTo>
                    <a:pt x="5715" y="663"/>
                    <a:pt x="5958" y="429"/>
                    <a:pt x="6126" y="260"/>
                  </a:cubicBezTo>
                  <a:cubicBezTo>
                    <a:pt x="6298" y="96"/>
                    <a:pt x="6395" y="1"/>
                    <a:pt x="6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2"/>
            <p:cNvSpPr/>
            <p:nvPr/>
          </p:nvSpPr>
          <p:spPr>
            <a:xfrm>
              <a:off x="5660988" y="4553298"/>
              <a:ext cx="275171" cy="252450"/>
            </a:xfrm>
            <a:custGeom>
              <a:avLst/>
              <a:gdLst/>
              <a:ahLst/>
              <a:cxnLst/>
              <a:rect l="l" t="t" r="r" b="b"/>
              <a:pathLst>
                <a:path w="8175" h="7500" extrusionOk="0">
                  <a:moveTo>
                    <a:pt x="8174" y="1"/>
                  </a:moveTo>
                  <a:lnTo>
                    <a:pt x="8174" y="1"/>
                  </a:lnTo>
                  <a:cubicBezTo>
                    <a:pt x="8174" y="1"/>
                    <a:pt x="8044" y="115"/>
                    <a:pt x="7814" y="316"/>
                  </a:cubicBezTo>
                  <a:cubicBezTo>
                    <a:pt x="7587" y="514"/>
                    <a:pt x="7259" y="799"/>
                    <a:pt x="6874" y="1143"/>
                  </a:cubicBezTo>
                  <a:cubicBezTo>
                    <a:pt x="6483" y="1491"/>
                    <a:pt x="6029" y="1890"/>
                    <a:pt x="5551" y="2327"/>
                  </a:cubicBezTo>
                  <a:cubicBezTo>
                    <a:pt x="5068" y="2764"/>
                    <a:pt x="4556" y="3229"/>
                    <a:pt x="4043" y="3700"/>
                  </a:cubicBezTo>
                  <a:cubicBezTo>
                    <a:pt x="3531" y="4170"/>
                    <a:pt x="3023" y="4640"/>
                    <a:pt x="2549" y="5081"/>
                  </a:cubicBezTo>
                  <a:cubicBezTo>
                    <a:pt x="2070" y="5522"/>
                    <a:pt x="1629" y="5942"/>
                    <a:pt x="1251" y="6298"/>
                  </a:cubicBezTo>
                  <a:cubicBezTo>
                    <a:pt x="873" y="6655"/>
                    <a:pt x="563" y="6957"/>
                    <a:pt x="344" y="7164"/>
                  </a:cubicBezTo>
                  <a:cubicBezTo>
                    <a:pt x="127" y="7378"/>
                    <a:pt x="1" y="7499"/>
                    <a:pt x="1" y="7499"/>
                  </a:cubicBezTo>
                  <a:cubicBezTo>
                    <a:pt x="1" y="7499"/>
                    <a:pt x="135" y="7386"/>
                    <a:pt x="361" y="7184"/>
                  </a:cubicBezTo>
                  <a:cubicBezTo>
                    <a:pt x="588" y="6983"/>
                    <a:pt x="920" y="6701"/>
                    <a:pt x="1306" y="6353"/>
                  </a:cubicBezTo>
                  <a:cubicBezTo>
                    <a:pt x="1692" y="6009"/>
                    <a:pt x="2146" y="5606"/>
                    <a:pt x="2628" y="5169"/>
                  </a:cubicBezTo>
                  <a:cubicBezTo>
                    <a:pt x="3111" y="4733"/>
                    <a:pt x="3624" y="4267"/>
                    <a:pt x="4136" y="3800"/>
                  </a:cubicBezTo>
                  <a:cubicBezTo>
                    <a:pt x="4644" y="3330"/>
                    <a:pt x="5152" y="2860"/>
                    <a:pt x="5630" y="2419"/>
                  </a:cubicBezTo>
                  <a:cubicBezTo>
                    <a:pt x="6109" y="1979"/>
                    <a:pt x="6546" y="1559"/>
                    <a:pt x="6924" y="1202"/>
                  </a:cubicBezTo>
                  <a:cubicBezTo>
                    <a:pt x="7306" y="845"/>
                    <a:pt x="7612" y="543"/>
                    <a:pt x="7835" y="332"/>
                  </a:cubicBezTo>
                  <a:cubicBezTo>
                    <a:pt x="8052" y="123"/>
                    <a:pt x="8174" y="1"/>
                    <a:pt x="8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62"/>
            <p:cNvSpPr/>
            <p:nvPr/>
          </p:nvSpPr>
          <p:spPr>
            <a:xfrm>
              <a:off x="5653044" y="4554746"/>
              <a:ext cx="334984" cy="307248"/>
            </a:xfrm>
            <a:custGeom>
              <a:avLst/>
              <a:gdLst/>
              <a:ahLst/>
              <a:cxnLst/>
              <a:rect l="l" t="t" r="r" b="b"/>
              <a:pathLst>
                <a:path w="9952" h="9128" extrusionOk="0">
                  <a:moveTo>
                    <a:pt x="9951" y="0"/>
                  </a:moveTo>
                  <a:lnTo>
                    <a:pt x="9951" y="0"/>
                  </a:lnTo>
                  <a:cubicBezTo>
                    <a:pt x="9951" y="0"/>
                    <a:pt x="9796" y="138"/>
                    <a:pt x="9515" y="382"/>
                  </a:cubicBezTo>
                  <a:cubicBezTo>
                    <a:pt x="9238" y="626"/>
                    <a:pt x="8839" y="974"/>
                    <a:pt x="8369" y="1394"/>
                  </a:cubicBezTo>
                  <a:cubicBezTo>
                    <a:pt x="7899" y="1818"/>
                    <a:pt x="7344" y="2305"/>
                    <a:pt x="6761" y="2839"/>
                  </a:cubicBezTo>
                  <a:cubicBezTo>
                    <a:pt x="6172" y="3372"/>
                    <a:pt x="5548" y="3938"/>
                    <a:pt x="4926" y="4509"/>
                  </a:cubicBezTo>
                  <a:cubicBezTo>
                    <a:pt x="4304" y="5080"/>
                    <a:pt x="3688" y="5655"/>
                    <a:pt x="3104" y="6193"/>
                  </a:cubicBezTo>
                  <a:cubicBezTo>
                    <a:pt x="2525" y="6730"/>
                    <a:pt x="1987" y="7238"/>
                    <a:pt x="1525" y="7670"/>
                  </a:cubicBezTo>
                  <a:cubicBezTo>
                    <a:pt x="1064" y="8103"/>
                    <a:pt x="686" y="8472"/>
                    <a:pt x="417" y="8724"/>
                  </a:cubicBezTo>
                  <a:cubicBezTo>
                    <a:pt x="152" y="8980"/>
                    <a:pt x="1" y="9127"/>
                    <a:pt x="1" y="9127"/>
                  </a:cubicBezTo>
                  <a:cubicBezTo>
                    <a:pt x="1" y="9127"/>
                    <a:pt x="161" y="8989"/>
                    <a:pt x="438" y="8745"/>
                  </a:cubicBezTo>
                  <a:cubicBezTo>
                    <a:pt x="715" y="8501"/>
                    <a:pt x="1114" y="8158"/>
                    <a:pt x="1584" y="7734"/>
                  </a:cubicBezTo>
                  <a:cubicBezTo>
                    <a:pt x="2054" y="7309"/>
                    <a:pt x="2609" y="6823"/>
                    <a:pt x="3196" y="6290"/>
                  </a:cubicBezTo>
                  <a:cubicBezTo>
                    <a:pt x="3779" y="5756"/>
                    <a:pt x="4405" y="5189"/>
                    <a:pt x="5027" y="4622"/>
                  </a:cubicBezTo>
                  <a:cubicBezTo>
                    <a:pt x="5649" y="4048"/>
                    <a:pt x="6269" y="3476"/>
                    <a:pt x="6849" y="2939"/>
                  </a:cubicBezTo>
                  <a:cubicBezTo>
                    <a:pt x="7432" y="2401"/>
                    <a:pt x="7966" y="1889"/>
                    <a:pt x="8428" y="1457"/>
                  </a:cubicBezTo>
                  <a:cubicBezTo>
                    <a:pt x="8889" y="1025"/>
                    <a:pt x="9267" y="659"/>
                    <a:pt x="9536" y="403"/>
                  </a:cubicBezTo>
                  <a:cubicBezTo>
                    <a:pt x="9800" y="147"/>
                    <a:pt x="9951" y="0"/>
                    <a:pt x="9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2"/>
            <p:cNvSpPr/>
            <p:nvPr/>
          </p:nvSpPr>
          <p:spPr>
            <a:xfrm>
              <a:off x="5645033" y="4556160"/>
              <a:ext cx="395000" cy="362215"/>
            </a:xfrm>
            <a:custGeom>
              <a:avLst/>
              <a:gdLst/>
              <a:ahLst/>
              <a:cxnLst/>
              <a:rect l="l" t="t" r="r" b="b"/>
              <a:pathLst>
                <a:path w="11735" h="10761" extrusionOk="0">
                  <a:moveTo>
                    <a:pt x="11735" y="0"/>
                  </a:moveTo>
                  <a:lnTo>
                    <a:pt x="11735" y="0"/>
                  </a:lnTo>
                  <a:cubicBezTo>
                    <a:pt x="11734" y="1"/>
                    <a:pt x="11545" y="164"/>
                    <a:pt x="11218" y="449"/>
                  </a:cubicBezTo>
                  <a:cubicBezTo>
                    <a:pt x="10894" y="739"/>
                    <a:pt x="10425" y="1146"/>
                    <a:pt x="9871" y="1646"/>
                  </a:cubicBezTo>
                  <a:cubicBezTo>
                    <a:pt x="9312" y="2146"/>
                    <a:pt x="8661" y="2721"/>
                    <a:pt x="7972" y="3351"/>
                  </a:cubicBezTo>
                  <a:cubicBezTo>
                    <a:pt x="7284" y="3980"/>
                    <a:pt x="6545" y="4648"/>
                    <a:pt x="5811" y="5320"/>
                  </a:cubicBezTo>
                  <a:cubicBezTo>
                    <a:pt x="5080" y="5996"/>
                    <a:pt x="4350" y="6667"/>
                    <a:pt x="3665" y="7301"/>
                  </a:cubicBezTo>
                  <a:cubicBezTo>
                    <a:pt x="2981" y="7935"/>
                    <a:pt x="2347" y="8535"/>
                    <a:pt x="1801" y="9044"/>
                  </a:cubicBezTo>
                  <a:cubicBezTo>
                    <a:pt x="1260" y="9552"/>
                    <a:pt x="810" y="9984"/>
                    <a:pt x="496" y="10286"/>
                  </a:cubicBezTo>
                  <a:cubicBezTo>
                    <a:pt x="180" y="10588"/>
                    <a:pt x="0" y="10761"/>
                    <a:pt x="0" y="10761"/>
                  </a:cubicBezTo>
                  <a:cubicBezTo>
                    <a:pt x="0" y="10761"/>
                    <a:pt x="188" y="10597"/>
                    <a:pt x="516" y="10307"/>
                  </a:cubicBezTo>
                  <a:cubicBezTo>
                    <a:pt x="839" y="10017"/>
                    <a:pt x="1310" y="9610"/>
                    <a:pt x="1864" y="9110"/>
                  </a:cubicBezTo>
                  <a:cubicBezTo>
                    <a:pt x="2422" y="8616"/>
                    <a:pt x="3073" y="8036"/>
                    <a:pt x="3761" y="7410"/>
                  </a:cubicBezTo>
                  <a:cubicBezTo>
                    <a:pt x="4451" y="6781"/>
                    <a:pt x="5189" y="6113"/>
                    <a:pt x="5924" y="5442"/>
                  </a:cubicBezTo>
                  <a:cubicBezTo>
                    <a:pt x="6654" y="4765"/>
                    <a:pt x="7385" y="4089"/>
                    <a:pt x="8069" y="3460"/>
                  </a:cubicBezTo>
                  <a:cubicBezTo>
                    <a:pt x="8758" y="2826"/>
                    <a:pt x="9388" y="2225"/>
                    <a:pt x="9933" y="1717"/>
                  </a:cubicBezTo>
                  <a:cubicBezTo>
                    <a:pt x="10475" y="1205"/>
                    <a:pt x="10925" y="772"/>
                    <a:pt x="11239" y="474"/>
                  </a:cubicBezTo>
                  <a:cubicBezTo>
                    <a:pt x="11554" y="172"/>
                    <a:pt x="11735" y="1"/>
                    <a:pt x="11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62"/>
          <p:cNvGrpSpPr/>
          <p:nvPr/>
        </p:nvGrpSpPr>
        <p:grpSpPr>
          <a:xfrm>
            <a:off x="4796009" y="3320144"/>
            <a:ext cx="3627699" cy="1288180"/>
            <a:chOff x="3863247" y="3361525"/>
            <a:chExt cx="1751750" cy="622009"/>
          </a:xfrm>
        </p:grpSpPr>
        <p:sp>
          <p:nvSpPr>
            <p:cNvPr id="1226" name="Google Shape;1226;p62"/>
            <p:cNvSpPr/>
            <p:nvPr/>
          </p:nvSpPr>
          <p:spPr>
            <a:xfrm>
              <a:off x="3863247" y="3361525"/>
              <a:ext cx="1751750" cy="622009"/>
            </a:xfrm>
            <a:custGeom>
              <a:avLst/>
              <a:gdLst/>
              <a:ahLst/>
              <a:cxnLst/>
              <a:rect l="l" t="t" r="r" b="b"/>
              <a:pathLst>
                <a:path w="26950" h="9569" extrusionOk="0">
                  <a:moveTo>
                    <a:pt x="1966" y="1227"/>
                  </a:moveTo>
                  <a:cubicBezTo>
                    <a:pt x="2041" y="1227"/>
                    <a:pt x="2100" y="1285"/>
                    <a:pt x="2100" y="1361"/>
                  </a:cubicBezTo>
                  <a:lnTo>
                    <a:pt x="2100" y="1467"/>
                  </a:lnTo>
                  <a:lnTo>
                    <a:pt x="848" y="1467"/>
                  </a:lnTo>
                  <a:lnTo>
                    <a:pt x="848" y="1361"/>
                  </a:lnTo>
                  <a:cubicBezTo>
                    <a:pt x="848" y="1285"/>
                    <a:pt x="908" y="1227"/>
                    <a:pt x="978" y="1227"/>
                  </a:cubicBezTo>
                  <a:close/>
                  <a:moveTo>
                    <a:pt x="3515" y="1227"/>
                  </a:moveTo>
                  <a:cubicBezTo>
                    <a:pt x="3590" y="1227"/>
                    <a:pt x="3649" y="1285"/>
                    <a:pt x="3649" y="1361"/>
                  </a:cubicBezTo>
                  <a:lnTo>
                    <a:pt x="3649" y="1467"/>
                  </a:lnTo>
                  <a:lnTo>
                    <a:pt x="2398" y="1467"/>
                  </a:lnTo>
                  <a:lnTo>
                    <a:pt x="2398" y="1361"/>
                  </a:lnTo>
                  <a:cubicBezTo>
                    <a:pt x="2398" y="1285"/>
                    <a:pt x="2457" y="1227"/>
                    <a:pt x="2528" y="1227"/>
                  </a:cubicBezTo>
                  <a:close/>
                  <a:moveTo>
                    <a:pt x="2100" y="1567"/>
                  </a:moveTo>
                  <a:lnTo>
                    <a:pt x="2100" y="1709"/>
                  </a:lnTo>
                  <a:lnTo>
                    <a:pt x="848" y="1709"/>
                  </a:lnTo>
                  <a:lnTo>
                    <a:pt x="848" y="1567"/>
                  </a:lnTo>
                  <a:close/>
                  <a:moveTo>
                    <a:pt x="3649" y="1567"/>
                  </a:moveTo>
                  <a:lnTo>
                    <a:pt x="3649" y="1709"/>
                  </a:lnTo>
                  <a:lnTo>
                    <a:pt x="2398" y="1709"/>
                  </a:lnTo>
                  <a:lnTo>
                    <a:pt x="2398" y="1567"/>
                  </a:lnTo>
                  <a:close/>
                  <a:moveTo>
                    <a:pt x="2100" y="1810"/>
                  </a:moveTo>
                  <a:lnTo>
                    <a:pt x="2100" y="1949"/>
                  </a:lnTo>
                  <a:lnTo>
                    <a:pt x="848" y="1949"/>
                  </a:lnTo>
                  <a:lnTo>
                    <a:pt x="848" y="1810"/>
                  </a:lnTo>
                  <a:close/>
                  <a:moveTo>
                    <a:pt x="3649" y="1810"/>
                  </a:moveTo>
                  <a:lnTo>
                    <a:pt x="3649" y="1949"/>
                  </a:lnTo>
                  <a:lnTo>
                    <a:pt x="2398" y="1949"/>
                  </a:lnTo>
                  <a:lnTo>
                    <a:pt x="2398" y="1810"/>
                  </a:lnTo>
                  <a:close/>
                  <a:moveTo>
                    <a:pt x="23781" y="1903"/>
                  </a:moveTo>
                  <a:cubicBezTo>
                    <a:pt x="23868" y="1903"/>
                    <a:pt x="23944" y="1978"/>
                    <a:pt x="23944" y="2066"/>
                  </a:cubicBezTo>
                  <a:lnTo>
                    <a:pt x="22093" y="2066"/>
                  </a:lnTo>
                  <a:cubicBezTo>
                    <a:pt x="22097" y="1978"/>
                    <a:pt x="22169" y="1903"/>
                    <a:pt x="22260" y="1903"/>
                  </a:cubicBezTo>
                  <a:close/>
                  <a:moveTo>
                    <a:pt x="25934" y="1903"/>
                  </a:moveTo>
                  <a:cubicBezTo>
                    <a:pt x="26023" y="1903"/>
                    <a:pt x="26098" y="1978"/>
                    <a:pt x="26098" y="2066"/>
                  </a:cubicBezTo>
                  <a:lnTo>
                    <a:pt x="24246" y="2066"/>
                  </a:lnTo>
                  <a:cubicBezTo>
                    <a:pt x="24250" y="1978"/>
                    <a:pt x="24322" y="1903"/>
                    <a:pt x="24414" y="1903"/>
                  </a:cubicBezTo>
                  <a:close/>
                  <a:moveTo>
                    <a:pt x="2100" y="2050"/>
                  </a:moveTo>
                  <a:lnTo>
                    <a:pt x="2100" y="2192"/>
                  </a:lnTo>
                  <a:lnTo>
                    <a:pt x="848" y="2192"/>
                  </a:lnTo>
                  <a:lnTo>
                    <a:pt x="848" y="2050"/>
                  </a:lnTo>
                  <a:close/>
                  <a:moveTo>
                    <a:pt x="3649" y="2050"/>
                  </a:moveTo>
                  <a:lnTo>
                    <a:pt x="3649" y="2192"/>
                  </a:lnTo>
                  <a:lnTo>
                    <a:pt x="2398" y="2192"/>
                  </a:lnTo>
                  <a:lnTo>
                    <a:pt x="2398" y="2050"/>
                  </a:lnTo>
                  <a:close/>
                  <a:moveTo>
                    <a:pt x="16706" y="1328"/>
                  </a:moveTo>
                  <a:cubicBezTo>
                    <a:pt x="16823" y="1328"/>
                    <a:pt x="16920" y="1424"/>
                    <a:pt x="16920" y="1542"/>
                  </a:cubicBezTo>
                  <a:lnTo>
                    <a:pt x="16920" y="2692"/>
                  </a:lnTo>
                  <a:lnTo>
                    <a:pt x="14590" y="2692"/>
                  </a:lnTo>
                  <a:lnTo>
                    <a:pt x="14590" y="1542"/>
                  </a:lnTo>
                  <a:cubicBezTo>
                    <a:pt x="14590" y="1424"/>
                    <a:pt x="14687" y="1328"/>
                    <a:pt x="14804" y="1328"/>
                  </a:cubicBezTo>
                  <a:close/>
                  <a:moveTo>
                    <a:pt x="16920" y="2843"/>
                  </a:moveTo>
                  <a:lnTo>
                    <a:pt x="16920" y="4195"/>
                  </a:lnTo>
                  <a:lnTo>
                    <a:pt x="14590" y="4195"/>
                  </a:lnTo>
                  <a:lnTo>
                    <a:pt x="14590" y="2843"/>
                  </a:lnTo>
                  <a:close/>
                  <a:moveTo>
                    <a:pt x="16920" y="4346"/>
                  </a:moveTo>
                  <a:lnTo>
                    <a:pt x="16920" y="5699"/>
                  </a:lnTo>
                  <a:lnTo>
                    <a:pt x="14590" y="5699"/>
                  </a:lnTo>
                  <a:lnTo>
                    <a:pt x="14590" y="4346"/>
                  </a:lnTo>
                  <a:close/>
                  <a:moveTo>
                    <a:pt x="16920" y="5845"/>
                  </a:moveTo>
                  <a:lnTo>
                    <a:pt x="16920" y="7201"/>
                  </a:lnTo>
                  <a:lnTo>
                    <a:pt x="14590" y="7201"/>
                  </a:lnTo>
                  <a:lnTo>
                    <a:pt x="14590" y="5845"/>
                  </a:lnTo>
                  <a:close/>
                  <a:moveTo>
                    <a:pt x="2100" y="2293"/>
                  </a:moveTo>
                  <a:lnTo>
                    <a:pt x="2100" y="7646"/>
                  </a:lnTo>
                  <a:lnTo>
                    <a:pt x="848" y="7646"/>
                  </a:lnTo>
                  <a:lnTo>
                    <a:pt x="848" y="2293"/>
                  </a:lnTo>
                  <a:close/>
                  <a:moveTo>
                    <a:pt x="3649" y="2293"/>
                  </a:moveTo>
                  <a:lnTo>
                    <a:pt x="3649" y="7646"/>
                  </a:lnTo>
                  <a:lnTo>
                    <a:pt x="2398" y="7646"/>
                  </a:lnTo>
                  <a:lnTo>
                    <a:pt x="2398" y="2293"/>
                  </a:lnTo>
                  <a:close/>
                  <a:moveTo>
                    <a:pt x="2100" y="7747"/>
                  </a:moveTo>
                  <a:lnTo>
                    <a:pt x="2100" y="7890"/>
                  </a:lnTo>
                  <a:lnTo>
                    <a:pt x="848" y="7890"/>
                  </a:lnTo>
                  <a:lnTo>
                    <a:pt x="848" y="7747"/>
                  </a:lnTo>
                  <a:close/>
                  <a:moveTo>
                    <a:pt x="3649" y="7747"/>
                  </a:moveTo>
                  <a:lnTo>
                    <a:pt x="3649" y="7890"/>
                  </a:lnTo>
                  <a:lnTo>
                    <a:pt x="2398" y="7890"/>
                  </a:lnTo>
                  <a:lnTo>
                    <a:pt x="2398" y="7747"/>
                  </a:lnTo>
                  <a:close/>
                  <a:moveTo>
                    <a:pt x="2100" y="7991"/>
                  </a:moveTo>
                  <a:lnTo>
                    <a:pt x="2100" y="8133"/>
                  </a:lnTo>
                  <a:lnTo>
                    <a:pt x="848" y="8133"/>
                  </a:lnTo>
                  <a:lnTo>
                    <a:pt x="848" y="7991"/>
                  </a:lnTo>
                  <a:close/>
                  <a:moveTo>
                    <a:pt x="3649" y="7991"/>
                  </a:moveTo>
                  <a:lnTo>
                    <a:pt x="3649" y="8133"/>
                  </a:lnTo>
                  <a:lnTo>
                    <a:pt x="2398" y="8133"/>
                  </a:lnTo>
                  <a:lnTo>
                    <a:pt x="2398" y="7991"/>
                  </a:lnTo>
                  <a:close/>
                  <a:moveTo>
                    <a:pt x="2100" y="8234"/>
                  </a:moveTo>
                  <a:lnTo>
                    <a:pt x="2100" y="8373"/>
                  </a:lnTo>
                  <a:lnTo>
                    <a:pt x="848" y="8373"/>
                  </a:lnTo>
                  <a:lnTo>
                    <a:pt x="848" y="8234"/>
                  </a:lnTo>
                  <a:close/>
                  <a:moveTo>
                    <a:pt x="3649" y="8234"/>
                  </a:moveTo>
                  <a:lnTo>
                    <a:pt x="3649" y="8373"/>
                  </a:lnTo>
                  <a:lnTo>
                    <a:pt x="2398" y="8373"/>
                  </a:lnTo>
                  <a:lnTo>
                    <a:pt x="2398" y="8234"/>
                  </a:lnTo>
                  <a:close/>
                  <a:moveTo>
                    <a:pt x="22307" y="2217"/>
                  </a:moveTo>
                  <a:lnTo>
                    <a:pt x="22307" y="8402"/>
                  </a:lnTo>
                  <a:lnTo>
                    <a:pt x="22093" y="8402"/>
                  </a:lnTo>
                  <a:lnTo>
                    <a:pt x="22093" y="2217"/>
                  </a:lnTo>
                  <a:close/>
                  <a:moveTo>
                    <a:pt x="23579" y="2217"/>
                  </a:moveTo>
                  <a:lnTo>
                    <a:pt x="23579" y="8402"/>
                  </a:lnTo>
                  <a:lnTo>
                    <a:pt x="22458" y="8402"/>
                  </a:lnTo>
                  <a:lnTo>
                    <a:pt x="22458" y="2217"/>
                  </a:lnTo>
                  <a:close/>
                  <a:moveTo>
                    <a:pt x="23944" y="2217"/>
                  </a:moveTo>
                  <a:lnTo>
                    <a:pt x="23944" y="8402"/>
                  </a:lnTo>
                  <a:lnTo>
                    <a:pt x="23730" y="8402"/>
                  </a:lnTo>
                  <a:lnTo>
                    <a:pt x="23730" y="2217"/>
                  </a:lnTo>
                  <a:close/>
                  <a:moveTo>
                    <a:pt x="24461" y="2217"/>
                  </a:moveTo>
                  <a:lnTo>
                    <a:pt x="24461" y="8402"/>
                  </a:lnTo>
                  <a:lnTo>
                    <a:pt x="24246" y="8402"/>
                  </a:lnTo>
                  <a:lnTo>
                    <a:pt x="24246" y="2217"/>
                  </a:lnTo>
                  <a:close/>
                  <a:moveTo>
                    <a:pt x="25732" y="2217"/>
                  </a:moveTo>
                  <a:lnTo>
                    <a:pt x="25732" y="8402"/>
                  </a:lnTo>
                  <a:lnTo>
                    <a:pt x="24612" y="8402"/>
                  </a:lnTo>
                  <a:lnTo>
                    <a:pt x="24612" y="2217"/>
                  </a:lnTo>
                  <a:close/>
                  <a:moveTo>
                    <a:pt x="26098" y="2217"/>
                  </a:moveTo>
                  <a:lnTo>
                    <a:pt x="26098" y="8402"/>
                  </a:lnTo>
                  <a:lnTo>
                    <a:pt x="25884" y="8402"/>
                  </a:lnTo>
                  <a:lnTo>
                    <a:pt x="25884" y="2217"/>
                  </a:lnTo>
                  <a:close/>
                  <a:moveTo>
                    <a:pt x="2100" y="8474"/>
                  </a:moveTo>
                  <a:lnTo>
                    <a:pt x="2100" y="8582"/>
                  </a:lnTo>
                  <a:cubicBezTo>
                    <a:pt x="2100" y="8654"/>
                    <a:pt x="2041" y="8712"/>
                    <a:pt x="1966" y="8712"/>
                  </a:cubicBezTo>
                  <a:lnTo>
                    <a:pt x="978" y="8712"/>
                  </a:lnTo>
                  <a:cubicBezTo>
                    <a:pt x="908" y="8712"/>
                    <a:pt x="848" y="8654"/>
                    <a:pt x="848" y="8582"/>
                  </a:cubicBezTo>
                  <a:lnTo>
                    <a:pt x="848" y="8474"/>
                  </a:lnTo>
                  <a:close/>
                  <a:moveTo>
                    <a:pt x="3649" y="8474"/>
                  </a:moveTo>
                  <a:lnTo>
                    <a:pt x="3649" y="8582"/>
                  </a:lnTo>
                  <a:cubicBezTo>
                    <a:pt x="3649" y="8654"/>
                    <a:pt x="3590" y="8712"/>
                    <a:pt x="3515" y="8712"/>
                  </a:cubicBezTo>
                  <a:lnTo>
                    <a:pt x="2528" y="8712"/>
                  </a:lnTo>
                  <a:cubicBezTo>
                    <a:pt x="2457" y="8712"/>
                    <a:pt x="2398" y="8654"/>
                    <a:pt x="2398" y="8582"/>
                  </a:cubicBezTo>
                  <a:lnTo>
                    <a:pt x="2398" y="8474"/>
                  </a:lnTo>
                  <a:close/>
                  <a:moveTo>
                    <a:pt x="5249" y="152"/>
                  </a:moveTo>
                  <a:cubicBezTo>
                    <a:pt x="5345" y="152"/>
                    <a:pt x="5421" y="227"/>
                    <a:pt x="5421" y="324"/>
                  </a:cubicBezTo>
                  <a:lnTo>
                    <a:pt x="5421" y="8540"/>
                  </a:lnTo>
                  <a:cubicBezTo>
                    <a:pt x="5421" y="8637"/>
                    <a:pt x="5345" y="8712"/>
                    <a:pt x="5249" y="8712"/>
                  </a:cubicBezTo>
                  <a:lnTo>
                    <a:pt x="4119" y="8712"/>
                  </a:lnTo>
                  <a:cubicBezTo>
                    <a:pt x="4026" y="8712"/>
                    <a:pt x="3947" y="8637"/>
                    <a:pt x="3947" y="8540"/>
                  </a:cubicBezTo>
                  <a:lnTo>
                    <a:pt x="3947" y="324"/>
                  </a:lnTo>
                  <a:cubicBezTo>
                    <a:pt x="3947" y="227"/>
                    <a:pt x="4026" y="152"/>
                    <a:pt x="4119" y="152"/>
                  </a:cubicBezTo>
                  <a:close/>
                  <a:moveTo>
                    <a:pt x="7407" y="1903"/>
                  </a:moveTo>
                  <a:cubicBezTo>
                    <a:pt x="7499" y="1903"/>
                    <a:pt x="7574" y="1978"/>
                    <a:pt x="7574" y="2071"/>
                  </a:cubicBezTo>
                  <a:lnTo>
                    <a:pt x="7574" y="8545"/>
                  </a:lnTo>
                  <a:cubicBezTo>
                    <a:pt x="7574" y="8637"/>
                    <a:pt x="7499" y="8712"/>
                    <a:pt x="7407" y="8712"/>
                  </a:cubicBezTo>
                  <a:lnTo>
                    <a:pt x="5890" y="8712"/>
                  </a:lnTo>
                  <a:cubicBezTo>
                    <a:pt x="5799" y="8712"/>
                    <a:pt x="5723" y="8637"/>
                    <a:pt x="5723" y="8545"/>
                  </a:cubicBezTo>
                  <a:lnTo>
                    <a:pt x="5723" y="2071"/>
                  </a:lnTo>
                  <a:cubicBezTo>
                    <a:pt x="5723" y="1978"/>
                    <a:pt x="5799" y="1903"/>
                    <a:pt x="5890" y="1903"/>
                  </a:cubicBezTo>
                  <a:close/>
                  <a:moveTo>
                    <a:pt x="9564" y="1903"/>
                  </a:moveTo>
                  <a:cubicBezTo>
                    <a:pt x="9653" y="1903"/>
                    <a:pt x="9728" y="1978"/>
                    <a:pt x="9728" y="2071"/>
                  </a:cubicBezTo>
                  <a:lnTo>
                    <a:pt x="9728" y="8545"/>
                  </a:lnTo>
                  <a:cubicBezTo>
                    <a:pt x="9728" y="8637"/>
                    <a:pt x="9653" y="8712"/>
                    <a:pt x="9564" y="8712"/>
                  </a:cubicBezTo>
                  <a:lnTo>
                    <a:pt x="8045" y="8712"/>
                  </a:lnTo>
                  <a:cubicBezTo>
                    <a:pt x="7952" y="8712"/>
                    <a:pt x="7877" y="8637"/>
                    <a:pt x="7877" y="8545"/>
                  </a:cubicBezTo>
                  <a:lnTo>
                    <a:pt x="7877" y="2071"/>
                  </a:lnTo>
                  <a:cubicBezTo>
                    <a:pt x="7877" y="1978"/>
                    <a:pt x="7952" y="1903"/>
                    <a:pt x="8045" y="1903"/>
                  </a:cubicBezTo>
                  <a:close/>
                  <a:moveTo>
                    <a:pt x="10761" y="152"/>
                  </a:moveTo>
                  <a:cubicBezTo>
                    <a:pt x="10820" y="152"/>
                    <a:pt x="10870" y="198"/>
                    <a:pt x="10870" y="257"/>
                  </a:cubicBezTo>
                  <a:lnTo>
                    <a:pt x="10870" y="8604"/>
                  </a:lnTo>
                  <a:cubicBezTo>
                    <a:pt x="10870" y="8666"/>
                    <a:pt x="10820" y="8712"/>
                    <a:pt x="10761" y="8712"/>
                  </a:cubicBezTo>
                  <a:lnTo>
                    <a:pt x="10140" y="8712"/>
                  </a:lnTo>
                  <a:cubicBezTo>
                    <a:pt x="10077" y="8712"/>
                    <a:pt x="10031" y="8666"/>
                    <a:pt x="10031" y="8604"/>
                  </a:cubicBezTo>
                  <a:lnTo>
                    <a:pt x="10031" y="257"/>
                  </a:lnTo>
                  <a:cubicBezTo>
                    <a:pt x="10031" y="198"/>
                    <a:pt x="10077" y="152"/>
                    <a:pt x="10140" y="152"/>
                  </a:cubicBezTo>
                  <a:close/>
                  <a:moveTo>
                    <a:pt x="11903" y="152"/>
                  </a:moveTo>
                  <a:cubicBezTo>
                    <a:pt x="11961" y="152"/>
                    <a:pt x="12008" y="198"/>
                    <a:pt x="12008" y="257"/>
                  </a:cubicBezTo>
                  <a:lnTo>
                    <a:pt x="12008" y="8604"/>
                  </a:lnTo>
                  <a:cubicBezTo>
                    <a:pt x="12008" y="8666"/>
                    <a:pt x="11961" y="8712"/>
                    <a:pt x="11903" y="8712"/>
                  </a:cubicBezTo>
                  <a:lnTo>
                    <a:pt x="11277" y="8712"/>
                  </a:lnTo>
                  <a:cubicBezTo>
                    <a:pt x="11219" y="8712"/>
                    <a:pt x="11168" y="8666"/>
                    <a:pt x="11168" y="8604"/>
                  </a:cubicBezTo>
                  <a:lnTo>
                    <a:pt x="11168" y="257"/>
                  </a:lnTo>
                  <a:cubicBezTo>
                    <a:pt x="11168" y="198"/>
                    <a:pt x="11219" y="152"/>
                    <a:pt x="11277" y="152"/>
                  </a:cubicBezTo>
                  <a:close/>
                  <a:moveTo>
                    <a:pt x="13041" y="152"/>
                  </a:moveTo>
                  <a:cubicBezTo>
                    <a:pt x="13100" y="152"/>
                    <a:pt x="13150" y="198"/>
                    <a:pt x="13150" y="257"/>
                  </a:cubicBezTo>
                  <a:lnTo>
                    <a:pt x="13150" y="8604"/>
                  </a:lnTo>
                  <a:cubicBezTo>
                    <a:pt x="13150" y="8666"/>
                    <a:pt x="13100" y="8712"/>
                    <a:pt x="13041" y="8712"/>
                  </a:cubicBezTo>
                  <a:lnTo>
                    <a:pt x="12415" y="8712"/>
                  </a:lnTo>
                  <a:cubicBezTo>
                    <a:pt x="12356" y="8712"/>
                    <a:pt x="12310" y="8666"/>
                    <a:pt x="12310" y="8604"/>
                  </a:cubicBezTo>
                  <a:lnTo>
                    <a:pt x="12310" y="257"/>
                  </a:lnTo>
                  <a:cubicBezTo>
                    <a:pt x="12310" y="198"/>
                    <a:pt x="12356" y="152"/>
                    <a:pt x="12415" y="152"/>
                  </a:cubicBezTo>
                  <a:close/>
                  <a:moveTo>
                    <a:pt x="14183" y="152"/>
                  </a:moveTo>
                  <a:cubicBezTo>
                    <a:pt x="14242" y="152"/>
                    <a:pt x="14288" y="198"/>
                    <a:pt x="14288" y="257"/>
                  </a:cubicBezTo>
                  <a:lnTo>
                    <a:pt x="14288" y="8604"/>
                  </a:lnTo>
                  <a:cubicBezTo>
                    <a:pt x="14288" y="8666"/>
                    <a:pt x="14242" y="8712"/>
                    <a:pt x="14183" y="8712"/>
                  </a:cubicBezTo>
                  <a:lnTo>
                    <a:pt x="13557" y="8712"/>
                  </a:lnTo>
                  <a:cubicBezTo>
                    <a:pt x="13498" y="8712"/>
                    <a:pt x="13448" y="8666"/>
                    <a:pt x="13448" y="8604"/>
                  </a:cubicBezTo>
                  <a:lnTo>
                    <a:pt x="13448" y="257"/>
                  </a:lnTo>
                  <a:cubicBezTo>
                    <a:pt x="13448" y="198"/>
                    <a:pt x="13498" y="152"/>
                    <a:pt x="13557" y="152"/>
                  </a:cubicBezTo>
                  <a:close/>
                  <a:moveTo>
                    <a:pt x="16920" y="7348"/>
                  </a:moveTo>
                  <a:lnTo>
                    <a:pt x="16920" y="8499"/>
                  </a:lnTo>
                  <a:cubicBezTo>
                    <a:pt x="16920" y="8616"/>
                    <a:pt x="16823" y="8712"/>
                    <a:pt x="16706" y="8712"/>
                  </a:cubicBezTo>
                  <a:lnTo>
                    <a:pt x="14804" y="8712"/>
                  </a:lnTo>
                  <a:cubicBezTo>
                    <a:pt x="14687" y="8712"/>
                    <a:pt x="14590" y="8616"/>
                    <a:pt x="14590" y="8499"/>
                  </a:cubicBezTo>
                  <a:lnTo>
                    <a:pt x="14590" y="7348"/>
                  </a:lnTo>
                  <a:close/>
                  <a:moveTo>
                    <a:pt x="18322" y="475"/>
                  </a:moveTo>
                  <a:cubicBezTo>
                    <a:pt x="18402" y="475"/>
                    <a:pt x="18470" y="539"/>
                    <a:pt x="18470" y="618"/>
                  </a:cubicBezTo>
                  <a:lnTo>
                    <a:pt x="18470" y="8570"/>
                  </a:lnTo>
                  <a:cubicBezTo>
                    <a:pt x="18470" y="8633"/>
                    <a:pt x="18423" y="8687"/>
                    <a:pt x="18365" y="8708"/>
                  </a:cubicBezTo>
                  <a:lnTo>
                    <a:pt x="18289" y="677"/>
                  </a:lnTo>
                  <a:lnTo>
                    <a:pt x="18214" y="8712"/>
                  </a:lnTo>
                  <a:lnTo>
                    <a:pt x="17474" y="8712"/>
                  </a:lnTo>
                  <a:lnTo>
                    <a:pt x="17398" y="677"/>
                  </a:lnTo>
                  <a:lnTo>
                    <a:pt x="17323" y="8708"/>
                  </a:lnTo>
                  <a:cubicBezTo>
                    <a:pt x="17264" y="8687"/>
                    <a:pt x="17218" y="8633"/>
                    <a:pt x="17218" y="8570"/>
                  </a:cubicBezTo>
                  <a:lnTo>
                    <a:pt x="17218" y="618"/>
                  </a:lnTo>
                  <a:cubicBezTo>
                    <a:pt x="17218" y="539"/>
                    <a:pt x="17286" y="475"/>
                    <a:pt x="17365" y="475"/>
                  </a:cubicBezTo>
                  <a:close/>
                  <a:moveTo>
                    <a:pt x="19888" y="1227"/>
                  </a:moveTo>
                  <a:cubicBezTo>
                    <a:pt x="19960" y="1227"/>
                    <a:pt x="20018" y="1285"/>
                    <a:pt x="20018" y="1361"/>
                  </a:cubicBezTo>
                  <a:lnTo>
                    <a:pt x="20018" y="8582"/>
                  </a:lnTo>
                  <a:cubicBezTo>
                    <a:pt x="20018" y="8654"/>
                    <a:pt x="19960" y="8712"/>
                    <a:pt x="19888" y="8712"/>
                  </a:cubicBezTo>
                  <a:lnTo>
                    <a:pt x="19796" y="8712"/>
                  </a:lnTo>
                  <a:lnTo>
                    <a:pt x="19796" y="7739"/>
                  </a:lnTo>
                  <a:lnTo>
                    <a:pt x="19644" y="7739"/>
                  </a:lnTo>
                  <a:lnTo>
                    <a:pt x="19644" y="8712"/>
                  </a:lnTo>
                  <a:lnTo>
                    <a:pt x="19468" y="8712"/>
                  </a:lnTo>
                  <a:lnTo>
                    <a:pt x="19468" y="7739"/>
                  </a:lnTo>
                  <a:lnTo>
                    <a:pt x="19317" y="7739"/>
                  </a:lnTo>
                  <a:lnTo>
                    <a:pt x="19317" y="8712"/>
                  </a:lnTo>
                  <a:lnTo>
                    <a:pt x="19141" y="8712"/>
                  </a:lnTo>
                  <a:lnTo>
                    <a:pt x="19141" y="7739"/>
                  </a:lnTo>
                  <a:lnTo>
                    <a:pt x="18995" y="7739"/>
                  </a:lnTo>
                  <a:lnTo>
                    <a:pt x="18995" y="8712"/>
                  </a:lnTo>
                  <a:lnTo>
                    <a:pt x="18902" y="8712"/>
                  </a:lnTo>
                  <a:cubicBezTo>
                    <a:pt x="18826" y="8712"/>
                    <a:pt x="18768" y="8654"/>
                    <a:pt x="18768" y="8582"/>
                  </a:cubicBezTo>
                  <a:lnTo>
                    <a:pt x="18768" y="1361"/>
                  </a:lnTo>
                  <a:cubicBezTo>
                    <a:pt x="18768" y="1285"/>
                    <a:pt x="18826" y="1227"/>
                    <a:pt x="18902" y="1227"/>
                  </a:cubicBezTo>
                  <a:lnTo>
                    <a:pt x="18995" y="1227"/>
                  </a:lnTo>
                  <a:lnTo>
                    <a:pt x="18995" y="2339"/>
                  </a:lnTo>
                  <a:lnTo>
                    <a:pt x="19141" y="2339"/>
                  </a:lnTo>
                  <a:lnTo>
                    <a:pt x="19141" y="1227"/>
                  </a:lnTo>
                  <a:lnTo>
                    <a:pt x="19317" y="1227"/>
                  </a:lnTo>
                  <a:lnTo>
                    <a:pt x="19317" y="2339"/>
                  </a:lnTo>
                  <a:lnTo>
                    <a:pt x="19468" y="2339"/>
                  </a:lnTo>
                  <a:lnTo>
                    <a:pt x="19468" y="1227"/>
                  </a:lnTo>
                  <a:lnTo>
                    <a:pt x="19644" y="1227"/>
                  </a:lnTo>
                  <a:lnTo>
                    <a:pt x="19644" y="2339"/>
                  </a:lnTo>
                  <a:lnTo>
                    <a:pt x="19796" y="2339"/>
                  </a:lnTo>
                  <a:lnTo>
                    <a:pt x="19796" y="1227"/>
                  </a:lnTo>
                  <a:close/>
                  <a:moveTo>
                    <a:pt x="21622" y="152"/>
                  </a:moveTo>
                  <a:cubicBezTo>
                    <a:pt x="21715" y="152"/>
                    <a:pt x="21791" y="227"/>
                    <a:pt x="21791" y="324"/>
                  </a:cubicBezTo>
                  <a:lnTo>
                    <a:pt x="21791" y="8540"/>
                  </a:lnTo>
                  <a:cubicBezTo>
                    <a:pt x="21791" y="8637"/>
                    <a:pt x="21715" y="8712"/>
                    <a:pt x="21622" y="8712"/>
                  </a:cubicBezTo>
                  <a:lnTo>
                    <a:pt x="20489" y="8712"/>
                  </a:lnTo>
                  <a:cubicBezTo>
                    <a:pt x="20396" y="8712"/>
                    <a:pt x="20317" y="8637"/>
                    <a:pt x="20317" y="8540"/>
                  </a:cubicBezTo>
                  <a:lnTo>
                    <a:pt x="20317" y="324"/>
                  </a:lnTo>
                  <a:cubicBezTo>
                    <a:pt x="20317" y="227"/>
                    <a:pt x="20396" y="152"/>
                    <a:pt x="20489" y="152"/>
                  </a:cubicBezTo>
                  <a:close/>
                  <a:moveTo>
                    <a:pt x="23944" y="8549"/>
                  </a:moveTo>
                  <a:cubicBezTo>
                    <a:pt x="23944" y="8641"/>
                    <a:pt x="23868" y="8712"/>
                    <a:pt x="23781" y="8712"/>
                  </a:cubicBezTo>
                  <a:lnTo>
                    <a:pt x="22260" y="8712"/>
                  </a:lnTo>
                  <a:cubicBezTo>
                    <a:pt x="22169" y="8712"/>
                    <a:pt x="22097" y="8641"/>
                    <a:pt x="22093" y="8549"/>
                  </a:cubicBezTo>
                  <a:close/>
                  <a:moveTo>
                    <a:pt x="26098" y="8549"/>
                  </a:moveTo>
                  <a:cubicBezTo>
                    <a:pt x="26098" y="8641"/>
                    <a:pt x="26023" y="8712"/>
                    <a:pt x="25934" y="8712"/>
                  </a:cubicBezTo>
                  <a:lnTo>
                    <a:pt x="24414" y="8712"/>
                  </a:lnTo>
                  <a:cubicBezTo>
                    <a:pt x="24322" y="8712"/>
                    <a:pt x="24250" y="8641"/>
                    <a:pt x="24246" y="8549"/>
                  </a:cubicBezTo>
                  <a:close/>
                  <a:moveTo>
                    <a:pt x="13482" y="8985"/>
                  </a:moveTo>
                  <a:cubicBezTo>
                    <a:pt x="15144" y="8985"/>
                    <a:pt x="16803" y="8989"/>
                    <a:pt x="18360" y="8989"/>
                  </a:cubicBezTo>
                  <a:cubicBezTo>
                    <a:pt x="19918" y="8999"/>
                    <a:pt x="21370" y="9003"/>
                    <a:pt x="22613" y="9007"/>
                  </a:cubicBezTo>
                  <a:cubicBezTo>
                    <a:pt x="25107" y="9024"/>
                    <a:pt x="26765" y="9036"/>
                    <a:pt x="26765" y="9036"/>
                  </a:cubicBezTo>
                  <a:cubicBezTo>
                    <a:pt x="26765" y="9036"/>
                    <a:pt x="25107" y="9044"/>
                    <a:pt x="22613" y="9061"/>
                  </a:cubicBezTo>
                  <a:cubicBezTo>
                    <a:pt x="21370" y="9069"/>
                    <a:pt x="19918" y="9074"/>
                    <a:pt x="18360" y="9078"/>
                  </a:cubicBezTo>
                  <a:cubicBezTo>
                    <a:pt x="16803" y="9082"/>
                    <a:pt x="15144" y="9082"/>
                    <a:pt x="13482" y="9086"/>
                  </a:cubicBezTo>
                  <a:cubicBezTo>
                    <a:pt x="11823" y="9082"/>
                    <a:pt x="10161" y="9082"/>
                    <a:pt x="8603" y="9078"/>
                  </a:cubicBezTo>
                  <a:cubicBezTo>
                    <a:pt x="7049" y="9074"/>
                    <a:pt x="5597" y="9069"/>
                    <a:pt x="4350" y="9061"/>
                  </a:cubicBezTo>
                  <a:cubicBezTo>
                    <a:pt x="1860" y="9044"/>
                    <a:pt x="197" y="9036"/>
                    <a:pt x="197" y="9036"/>
                  </a:cubicBezTo>
                  <a:cubicBezTo>
                    <a:pt x="197" y="9036"/>
                    <a:pt x="1860" y="9024"/>
                    <a:pt x="4350" y="9007"/>
                  </a:cubicBezTo>
                  <a:cubicBezTo>
                    <a:pt x="5597" y="9003"/>
                    <a:pt x="7049" y="8999"/>
                    <a:pt x="8603" y="8989"/>
                  </a:cubicBezTo>
                  <a:cubicBezTo>
                    <a:pt x="10161" y="8989"/>
                    <a:pt x="11823" y="8985"/>
                    <a:pt x="13482" y="8985"/>
                  </a:cubicBezTo>
                  <a:close/>
                  <a:moveTo>
                    <a:pt x="4119" y="0"/>
                  </a:moveTo>
                  <a:cubicBezTo>
                    <a:pt x="3943" y="0"/>
                    <a:pt x="3800" y="144"/>
                    <a:pt x="3800" y="324"/>
                  </a:cubicBezTo>
                  <a:lnTo>
                    <a:pt x="3800" y="1361"/>
                  </a:lnTo>
                  <a:cubicBezTo>
                    <a:pt x="3800" y="1206"/>
                    <a:pt x="3670" y="1080"/>
                    <a:pt x="3515" y="1080"/>
                  </a:cubicBezTo>
                  <a:lnTo>
                    <a:pt x="2528" y="1080"/>
                  </a:lnTo>
                  <a:cubicBezTo>
                    <a:pt x="2373" y="1080"/>
                    <a:pt x="2247" y="1206"/>
                    <a:pt x="2247" y="1361"/>
                  </a:cubicBezTo>
                  <a:cubicBezTo>
                    <a:pt x="2247" y="1206"/>
                    <a:pt x="2121" y="1080"/>
                    <a:pt x="1966" y="1080"/>
                  </a:cubicBezTo>
                  <a:lnTo>
                    <a:pt x="978" y="1080"/>
                  </a:lnTo>
                  <a:cubicBezTo>
                    <a:pt x="823" y="1080"/>
                    <a:pt x="697" y="1206"/>
                    <a:pt x="697" y="1361"/>
                  </a:cubicBezTo>
                  <a:lnTo>
                    <a:pt x="697" y="8582"/>
                  </a:lnTo>
                  <a:cubicBezTo>
                    <a:pt x="697" y="8738"/>
                    <a:pt x="823" y="8863"/>
                    <a:pt x="978" y="8863"/>
                  </a:cubicBezTo>
                  <a:lnTo>
                    <a:pt x="1" y="8863"/>
                  </a:lnTo>
                  <a:lnTo>
                    <a:pt x="1" y="9569"/>
                  </a:lnTo>
                  <a:lnTo>
                    <a:pt x="26950" y="9569"/>
                  </a:lnTo>
                  <a:lnTo>
                    <a:pt x="26950" y="8863"/>
                  </a:lnTo>
                  <a:lnTo>
                    <a:pt x="25934" y="8863"/>
                  </a:lnTo>
                  <a:cubicBezTo>
                    <a:pt x="26106" y="8863"/>
                    <a:pt x="26249" y="8721"/>
                    <a:pt x="26249" y="8545"/>
                  </a:cubicBezTo>
                  <a:lnTo>
                    <a:pt x="26249" y="2071"/>
                  </a:lnTo>
                  <a:cubicBezTo>
                    <a:pt x="26249" y="1899"/>
                    <a:pt x="26106" y="1756"/>
                    <a:pt x="25934" y="1756"/>
                  </a:cubicBezTo>
                  <a:lnTo>
                    <a:pt x="24414" y="1756"/>
                  </a:lnTo>
                  <a:cubicBezTo>
                    <a:pt x="24238" y="1756"/>
                    <a:pt x="24099" y="1895"/>
                    <a:pt x="24095" y="2066"/>
                  </a:cubicBezTo>
                  <a:lnTo>
                    <a:pt x="24095" y="2071"/>
                  </a:lnTo>
                  <a:cubicBezTo>
                    <a:pt x="24095" y="1899"/>
                    <a:pt x="23952" y="1756"/>
                    <a:pt x="23781" y="1756"/>
                  </a:cubicBezTo>
                  <a:lnTo>
                    <a:pt x="22260" y="1756"/>
                  </a:lnTo>
                  <a:cubicBezTo>
                    <a:pt x="22084" y="1756"/>
                    <a:pt x="21942" y="1899"/>
                    <a:pt x="21942" y="2071"/>
                  </a:cubicBezTo>
                  <a:lnTo>
                    <a:pt x="21942" y="324"/>
                  </a:lnTo>
                  <a:cubicBezTo>
                    <a:pt x="21942" y="144"/>
                    <a:pt x="21799" y="0"/>
                    <a:pt x="21622" y="0"/>
                  </a:cubicBezTo>
                  <a:lnTo>
                    <a:pt x="20489" y="0"/>
                  </a:lnTo>
                  <a:cubicBezTo>
                    <a:pt x="20312" y="0"/>
                    <a:pt x="20169" y="144"/>
                    <a:pt x="20169" y="324"/>
                  </a:cubicBezTo>
                  <a:lnTo>
                    <a:pt x="20169" y="1361"/>
                  </a:lnTo>
                  <a:cubicBezTo>
                    <a:pt x="20169" y="1206"/>
                    <a:pt x="20043" y="1080"/>
                    <a:pt x="19888" y="1080"/>
                  </a:cubicBezTo>
                  <a:lnTo>
                    <a:pt x="18902" y="1080"/>
                  </a:lnTo>
                  <a:cubicBezTo>
                    <a:pt x="18747" y="1080"/>
                    <a:pt x="18621" y="1206"/>
                    <a:pt x="18621" y="1361"/>
                  </a:cubicBezTo>
                  <a:lnTo>
                    <a:pt x="18621" y="618"/>
                  </a:lnTo>
                  <a:cubicBezTo>
                    <a:pt x="18621" y="459"/>
                    <a:pt x="18486" y="324"/>
                    <a:pt x="18322" y="324"/>
                  </a:cubicBezTo>
                  <a:lnTo>
                    <a:pt x="17365" y="324"/>
                  </a:lnTo>
                  <a:cubicBezTo>
                    <a:pt x="17201" y="324"/>
                    <a:pt x="17067" y="459"/>
                    <a:pt x="17067" y="618"/>
                  </a:cubicBezTo>
                  <a:lnTo>
                    <a:pt x="17067" y="1542"/>
                  </a:lnTo>
                  <a:cubicBezTo>
                    <a:pt x="17067" y="1341"/>
                    <a:pt x="16904" y="1176"/>
                    <a:pt x="16706" y="1176"/>
                  </a:cubicBezTo>
                  <a:lnTo>
                    <a:pt x="14804" y="1176"/>
                  </a:lnTo>
                  <a:cubicBezTo>
                    <a:pt x="14602" y="1176"/>
                    <a:pt x="14439" y="1341"/>
                    <a:pt x="14439" y="1542"/>
                  </a:cubicBezTo>
                  <a:lnTo>
                    <a:pt x="14439" y="257"/>
                  </a:lnTo>
                  <a:cubicBezTo>
                    <a:pt x="14439" y="118"/>
                    <a:pt x="14321" y="0"/>
                    <a:pt x="14183" y="0"/>
                  </a:cubicBezTo>
                  <a:lnTo>
                    <a:pt x="13557" y="0"/>
                  </a:lnTo>
                  <a:cubicBezTo>
                    <a:pt x="13414" y="0"/>
                    <a:pt x="13296" y="118"/>
                    <a:pt x="13296" y="257"/>
                  </a:cubicBezTo>
                  <a:cubicBezTo>
                    <a:pt x="13296" y="118"/>
                    <a:pt x="13184" y="0"/>
                    <a:pt x="13041" y="0"/>
                  </a:cubicBezTo>
                  <a:lnTo>
                    <a:pt x="12415" y="0"/>
                  </a:lnTo>
                  <a:cubicBezTo>
                    <a:pt x="12277" y="0"/>
                    <a:pt x="12159" y="118"/>
                    <a:pt x="12159" y="257"/>
                  </a:cubicBezTo>
                  <a:cubicBezTo>
                    <a:pt x="12159" y="118"/>
                    <a:pt x="12046" y="0"/>
                    <a:pt x="11903" y="0"/>
                  </a:cubicBezTo>
                  <a:lnTo>
                    <a:pt x="11277" y="0"/>
                  </a:lnTo>
                  <a:cubicBezTo>
                    <a:pt x="11135" y="0"/>
                    <a:pt x="11021" y="118"/>
                    <a:pt x="11021" y="257"/>
                  </a:cubicBezTo>
                  <a:cubicBezTo>
                    <a:pt x="11021" y="118"/>
                    <a:pt x="10903" y="0"/>
                    <a:pt x="10761" y="0"/>
                  </a:cubicBezTo>
                  <a:lnTo>
                    <a:pt x="10140" y="0"/>
                  </a:lnTo>
                  <a:cubicBezTo>
                    <a:pt x="9997" y="0"/>
                    <a:pt x="9880" y="118"/>
                    <a:pt x="9880" y="257"/>
                  </a:cubicBezTo>
                  <a:lnTo>
                    <a:pt x="9880" y="2071"/>
                  </a:lnTo>
                  <a:cubicBezTo>
                    <a:pt x="9880" y="1899"/>
                    <a:pt x="9737" y="1756"/>
                    <a:pt x="9564" y="1756"/>
                  </a:cubicBezTo>
                  <a:lnTo>
                    <a:pt x="8045" y="1756"/>
                  </a:lnTo>
                  <a:cubicBezTo>
                    <a:pt x="7868" y="1756"/>
                    <a:pt x="7725" y="1899"/>
                    <a:pt x="7725" y="2071"/>
                  </a:cubicBezTo>
                  <a:cubicBezTo>
                    <a:pt x="7725" y="1899"/>
                    <a:pt x="7583" y="1756"/>
                    <a:pt x="7407" y="1756"/>
                  </a:cubicBezTo>
                  <a:lnTo>
                    <a:pt x="5890" y="1756"/>
                  </a:lnTo>
                  <a:cubicBezTo>
                    <a:pt x="5714" y="1756"/>
                    <a:pt x="5572" y="1899"/>
                    <a:pt x="5572" y="2071"/>
                  </a:cubicBezTo>
                  <a:lnTo>
                    <a:pt x="5572" y="324"/>
                  </a:lnTo>
                  <a:cubicBezTo>
                    <a:pt x="5572" y="144"/>
                    <a:pt x="5429" y="0"/>
                    <a:pt x="5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62"/>
            <p:cNvSpPr/>
            <p:nvPr/>
          </p:nvSpPr>
          <p:spPr>
            <a:xfrm>
              <a:off x="3926299" y="3526631"/>
              <a:ext cx="9880" cy="315847"/>
            </a:xfrm>
            <a:custGeom>
              <a:avLst/>
              <a:gdLst/>
              <a:ahLst/>
              <a:cxnLst/>
              <a:rect l="l" t="t" r="r" b="b"/>
              <a:pathLst>
                <a:path w="152" h="4859" extrusionOk="0">
                  <a:moveTo>
                    <a:pt x="76" y="1"/>
                  </a:moveTo>
                  <a:cubicBezTo>
                    <a:pt x="76" y="1"/>
                    <a:pt x="51" y="303"/>
                    <a:pt x="34" y="760"/>
                  </a:cubicBezTo>
                  <a:cubicBezTo>
                    <a:pt x="26" y="987"/>
                    <a:pt x="17" y="1252"/>
                    <a:pt x="8" y="1537"/>
                  </a:cubicBezTo>
                  <a:cubicBezTo>
                    <a:pt x="8" y="1680"/>
                    <a:pt x="4" y="1827"/>
                    <a:pt x="4" y="1979"/>
                  </a:cubicBezTo>
                  <a:cubicBezTo>
                    <a:pt x="4" y="2126"/>
                    <a:pt x="0" y="2281"/>
                    <a:pt x="0" y="2432"/>
                  </a:cubicBezTo>
                  <a:cubicBezTo>
                    <a:pt x="0" y="2583"/>
                    <a:pt x="4" y="2734"/>
                    <a:pt x="4" y="2885"/>
                  </a:cubicBezTo>
                  <a:cubicBezTo>
                    <a:pt x="4" y="3033"/>
                    <a:pt x="8" y="3179"/>
                    <a:pt x="8" y="3322"/>
                  </a:cubicBezTo>
                  <a:cubicBezTo>
                    <a:pt x="13" y="3465"/>
                    <a:pt x="17" y="3603"/>
                    <a:pt x="21" y="3733"/>
                  </a:cubicBezTo>
                  <a:cubicBezTo>
                    <a:pt x="26" y="3864"/>
                    <a:pt x="30" y="3985"/>
                    <a:pt x="34" y="4103"/>
                  </a:cubicBezTo>
                  <a:cubicBezTo>
                    <a:pt x="51" y="4556"/>
                    <a:pt x="76" y="4858"/>
                    <a:pt x="76" y="4858"/>
                  </a:cubicBezTo>
                  <a:cubicBezTo>
                    <a:pt x="76" y="4858"/>
                    <a:pt x="101" y="4556"/>
                    <a:pt x="118" y="4103"/>
                  </a:cubicBezTo>
                  <a:cubicBezTo>
                    <a:pt x="122" y="3985"/>
                    <a:pt x="130" y="3864"/>
                    <a:pt x="130" y="3733"/>
                  </a:cubicBezTo>
                  <a:cubicBezTo>
                    <a:pt x="134" y="3603"/>
                    <a:pt x="139" y="3465"/>
                    <a:pt x="143" y="3322"/>
                  </a:cubicBezTo>
                  <a:cubicBezTo>
                    <a:pt x="143" y="3179"/>
                    <a:pt x="147" y="3033"/>
                    <a:pt x="147" y="2885"/>
                  </a:cubicBezTo>
                  <a:cubicBezTo>
                    <a:pt x="151" y="2734"/>
                    <a:pt x="151" y="2583"/>
                    <a:pt x="151" y="2432"/>
                  </a:cubicBezTo>
                  <a:cubicBezTo>
                    <a:pt x="151" y="2281"/>
                    <a:pt x="151" y="2126"/>
                    <a:pt x="147" y="1979"/>
                  </a:cubicBezTo>
                  <a:cubicBezTo>
                    <a:pt x="147" y="1827"/>
                    <a:pt x="143" y="1680"/>
                    <a:pt x="143" y="1537"/>
                  </a:cubicBezTo>
                  <a:cubicBezTo>
                    <a:pt x="139" y="1252"/>
                    <a:pt x="130" y="987"/>
                    <a:pt x="118" y="760"/>
                  </a:cubicBezTo>
                  <a:cubicBezTo>
                    <a:pt x="101" y="303"/>
                    <a:pt x="76"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62"/>
            <p:cNvSpPr/>
            <p:nvPr/>
          </p:nvSpPr>
          <p:spPr>
            <a:xfrm>
              <a:off x="3982201" y="3526631"/>
              <a:ext cx="9880" cy="315847"/>
            </a:xfrm>
            <a:custGeom>
              <a:avLst/>
              <a:gdLst/>
              <a:ahLst/>
              <a:cxnLst/>
              <a:rect l="l" t="t" r="r" b="b"/>
              <a:pathLst>
                <a:path w="152" h="4859" extrusionOk="0">
                  <a:moveTo>
                    <a:pt x="76" y="1"/>
                  </a:moveTo>
                  <a:cubicBezTo>
                    <a:pt x="76" y="1"/>
                    <a:pt x="51" y="303"/>
                    <a:pt x="35" y="760"/>
                  </a:cubicBezTo>
                  <a:cubicBezTo>
                    <a:pt x="22" y="987"/>
                    <a:pt x="14" y="1252"/>
                    <a:pt x="10" y="1537"/>
                  </a:cubicBezTo>
                  <a:cubicBezTo>
                    <a:pt x="10" y="1680"/>
                    <a:pt x="5" y="1827"/>
                    <a:pt x="5" y="1979"/>
                  </a:cubicBezTo>
                  <a:cubicBezTo>
                    <a:pt x="1" y="2126"/>
                    <a:pt x="1" y="2281"/>
                    <a:pt x="1" y="2432"/>
                  </a:cubicBezTo>
                  <a:cubicBezTo>
                    <a:pt x="1" y="2583"/>
                    <a:pt x="5" y="2734"/>
                    <a:pt x="5" y="2885"/>
                  </a:cubicBezTo>
                  <a:cubicBezTo>
                    <a:pt x="5" y="3033"/>
                    <a:pt x="10" y="3179"/>
                    <a:pt x="10" y="3322"/>
                  </a:cubicBezTo>
                  <a:cubicBezTo>
                    <a:pt x="14" y="3465"/>
                    <a:pt x="18" y="3603"/>
                    <a:pt x="22" y="3733"/>
                  </a:cubicBezTo>
                  <a:cubicBezTo>
                    <a:pt x="22" y="3864"/>
                    <a:pt x="30" y="3985"/>
                    <a:pt x="35" y="4103"/>
                  </a:cubicBezTo>
                  <a:cubicBezTo>
                    <a:pt x="51" y="4556"/>
                    <a:pt x="76" y="4858"/>
                    <a:pt x="76" y="4858"/>
                  </a:cubicBezTo>
                  <a:cubicBezTo>
                    <a:pt x="76" y="4858"/>
                    <a:pt x="102" y="4556"/>
                    <a:pt x="119" y="4103"/>
                  </a:cubicBezTo>
                  <a:cubicBezTo>
                    <a:pt x="123" y="3985"/>
                    <a:pt x="131" y="3864"/>
                    <a:pt x="131" y="3733"/>
                  </a:cubicBezTo>
                  <a:cubicBezTo>
                    <a:pt x="136" y="3603"/>
                    <a:pt x="140" y="3465"/>
                    <a:pt x="144" y="3322"/>
                  </a:cubicBezTo>
                  <a:cubicBezTo>
                    <a:pt x="144" y="3179"/>
                    <a:pt x="148" y="3033"/>
                    <a:pt x="148" y="2885"/>
                  </a:cubicBezTo>
                  <a:cubicBezTo>
                    <a:pt x="148" y="2734"/>
                    <a:pt x="152" y="2583"/>
                    <a:pt x="152" y="2432"/>
                  </a:cubicBezTo>
                  <a:cubicBezTo>
                    <a:pt x="152" y="2281"/>
                    <a:pt x="148" y="2126"/>
                    <a:pt x="148" y="1979"/>
                  </a:cubicBezTo>
                  <a:cubicBezTo>
                    <a:pt x="148" y="1827"/>
                    <a:pt x="144" y="1680"/>
                    <a:pt x="144" y="1537"/>
                  </a:cubicBezTo>
                  <a:cubicBezTo>
                    <a:pt x="136" y="1252"/>
                    <a:pt x="131" y="987"/>
                    <a:pt x="119" y="760"/>
                  </a:cubicBezTo>
                  <a:cubicBezTo>
                    <a:pt x="102" y="303"/>
                    <a:pt x="76"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2"/>
            <p:cNvSpPr/>
            <p:nvPr/>
          </p:nvSpPr>
          <p:spPr>
            <a:xfrm>
              <a:off x="4025362" y="3526631"/>
              <a:ext cx="9880" cy="315847"/>
            </a:xfrm>
            <a:custGeom>
              <a:avLst/>
              <a:gdLst/>
              <a:ahLst/>
              <a:cxnLst/>
              <a:rect l="l" t="t" r="r" b="b"/>
              <a:pathLst>
                <a:path w="152" h="4859" extrusionOk="0">
                  <a:moveTo>
                    <a:pt x="76" y="1"/>
                  </a:moveTo>
                  <a:cubicBezTo>
                    <a:pt x="76" y="1"/>
                    <a:pt x="51" y="303"/>
                    <a:pt x="34" y="760"/>
                  </a:cubicBezTo>
                  <a:cubicBezTo>
                    <a:pt x="26" y="987"/>
                    <a:pt x="17" y="1252"/>
                    <a:pt x="9" y="1537"/>
                  </a:cubicBezTo>
                  <a:cubicBezTo>
                    <a:pt x="9" y="1680"/>
                    <a:pt x="5" y="1827"/>
                    <a:pt x="5" y="1979"/>
                  </a:cubicBezTo>
                  <a:cubicBezTo>
                    <a:pt x="5" y="2126"/>
                    <a:pt x="1" y="2281"/>
                    <a:pt x="1" y="2432"/>
                  </a:cubicBezTo>
                  <a:cubicBezTo>
                    <a:pt x="1" y="2583"/>
                    <a:pt x="5" y="2734"/>
                    <a:pt x="5" y="2885"/>
                  </a:cubicBezTo>
                  <a:cubicBezTo>
                    <a:pt x="5" y="3033"/>
                    <a:pt x="9" y="3179"/>
                    <a:pt x="9" y="3322"/>
                  </a:cubicBezTo>
                  <a:cubicBezTo>
                    <a:pt x="13" y="3465"/>
                    <a:pt x="17" y="3603"/>
                    <a:pt x="21" y="3733"/>
                  </a:cubicBezTo>
                  <a:cubicBezTo>
                    <a:pt x="26" y="3864"/>
                    <a:pt x="30" y="3985"/>
                    <a:pt x="34" y="4103"/>
                  </a:cubicBezTo>
                  <a:cubicBezTo>
                    <a:pt x="51" y="4556"/>
                    <a:pt x="76" y="4858"/>
                    <a:pt x="76" y="4858"/>
                  </a:cubicBezTo>
                  <a:cubicBezTo>
                    <a:pt x="76" y="4858"/>
                    <a:pt x="102" y="4556"/>
                    <a:pt x="118" y="4103"/>
                  </a:cubicBezTo>
                  <a:cubicBezTo>
                    <a:pt x="122" y="3985"/>
                    <a:pt x="131" y="3864"/>
                    <a:pt x="131" y="3733"/>
                  </a:cubicBezTo>
                  <a:cubicBezTo>
                    <a:pt x="135" y="3603"/>
                    <a:pt x="139" y="3465"/>
                    <a:pt x="143" y="3322"/>
                  </a:cubicBezTo>
                  <a:cubicBezTo>
                    <a:pt x="143" y="3179"/>
                    <a:pt x="147" y="3033"/>
                    <a:pt x="147" y="2885"/>
                  </a:cubicBezTo>
                  <a:cubicBezTo>
                    <a:pt x="152" y="2734"/>
                    <a:pt x="152" y="2583"/>
                    <a:pt x="152" y="2432"/>
                  </a:cubicBezTo>
                  <a:cubicBezTo>
                    <a:pt x="152" y="2281"/>
                    <a:pt x="152" y="2126"/>
                    <a:pt x="147" y="1979"/>
                  </a:cubicBezTo>
                  <a:cubicBezTo>
                    <a:pt x="147" y="1827"/>
                    <a:pt x="143" y="1680"/>
                    <a:pt x="143" y="1537"/>
                  </a:cubicBezTo>
                  <a:cubicBezTo>
                    <a:pt x="139" y="1252"/>
                    <a:pt x="131" y="987"/>
                    <a:pt x="118" y="760"/>
                  </a:cubicBezTo>
                  <a:cubicBezTo>
                    <a:pt x="102" y="303"/>
                    <a:pt x="76"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2"/>
            <p:cNvSpPr/>
            <p:nvPr/>
          </p:nvSpPr>
          <p:spPr>
            <a:xfrm>
              <a:off x="4081328" y="3526631"/>
              <a:ext cx="9880" cy="315847"/>
            </a:xfrm>
            <a:custGeom>
              <a:avLst/>
              <a:gdLst/>
              <a:ahLst/>
              <a:cxnLst/>
              <a:rect l="l" t="t" r="r" b="b"/>
              <a:pathLst>
                <a:path w="152" h="4859" extrusionOk="0">
                  <a:moveTo>
                    <a:pt x="76" y="1"/>
                  </a:moveTo>
                  <a:cubicBezTo>
                    <a:pt x="76" y="1"/>
                    <a:pt x="51" y="303"/>
                    <a:pt x="34" y="760"/>
                  </a:cubicBezTo>
                  <a:cubicBezTo>
                    <a:pt x="21" y="987"/>
                    <a:pt x="12" y="1252"/>
                    <a:pt x="8" y="1537"/>
                  </a:cubicBezTo>
                  <a:cubicBezTo>
                    <a:pt x="8" y="1680"/>
                    <a:pt x="4" y="1827"/>
                    <a:pt x="4" y="1979"/>
                  </a:cubicBezTo>
                  <a:cubicBezTo>
                    <a:pt x="0" y="2126"/>
                    <a:pt x="0" y="2281"/>
                    <a:pt x="0" y="2432"/>
                  </a:cubicBezTo>
                  <a:cubicBezTo>
                    <a:pt x="0" y="2583"/>
                    <a:pt x="0" y="2734"/>
                    <a:pt x="4" y="2885"/>
                  </a:cubicBezTo>
                  <a:cubicBezTo>
                    <a:pt x="4" y="3033"/>
                    <a:pt x="8" y="3179"/>
                    <a:pt x="8" y="3322"/>
                  </a:cubicBezTo>
                  <a:cubicBezTo>
                    <a:pt x="12" y="3465"/>
                    <a:pt x="16" y="3603"/>
                    <a:pt x="21" y="3733"/>
                  </a:cubicBezTo>
                  <a:cubicBezTo>
                    <a:pt x="21" y="3864"/>
                    <a:pt x="30" y="3985"/>
                    <a:pt x="34" y="4103"/>
                  </a:cubicBezTo>
                  <a:cubicBezTo>
                    <a:pt x="51" y="4556"/>
                    <a:pt x="76" y="4858"/>
                    <a:pt x="76" y="4858"/>
                  </a:cubicBezTo>
                  <a:cubicBezTo>
                    <a:pt x="76" y="4858"/>
                    <a:pt x="101" y="4556"/>
                    <a:pt x="117" y="4103"/>
                  </a:cubicBezTo>
                  <a:cubicBezTo>
                    <a:pt x="122" y="3985"/>
                    <a:pt x="130" y="3864"/>
                    <a:pt x="130" y="3733"/>
                  </a:cubicBezTo>
                  <a:cubicBezTo>
                    <a:pt x="134" y="3603"/>
                    <a:pt x="138" y="3465"/>
                    <a:pt x="142" y="3322"/>
                  </a:cubicBezTo>
                  <a:cubicBezTo>
                    <a:pt x="142" y="3179"/>
                    <a:pt x="147" y="3033"/>
                    <a:pt x="147" y="2885"/>
                  </a:cubicBezTo>
                  <a:cubicBezTo>
                    <a:pt x="147" y="2734"/>
                    <a:pt x="151" y="2583"/>
                    <a:pt x="151" y="2432"/>
                  </a:cubicBezTo>
                  <a:cubicBezTo>
                    <a:pt x="151" y="2281"/>
                    <a:pt x="147" y="2126"/>
                    <a:pt x="147" y="1979"/>
                  </a:cubicBezTo>
                  <a:cubicBezTo>
                    <a:pt x="147" y="1827"/>
                    <a:pt x="142" y="1680"/>
                    <a:pt x="142" y="1537"/>
                  </a:cubicBezTo>
                  <a:cubicBezTo>
                    <a:pt x="134" y="1252"/>
                    <a:pt x="130" y="987"/>
                    <a:pt x="117" y="760"/>
                  </a:cubicBezTo>
                  <a:cubicBezTo>
                    <a:pt x="101" y="303"/>
                    <a:pt x="76"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62"/>
            <p:cNvSpPr/>
            <p:nvPr/>
          </p:nvSpPr>
          <p:spPr>
            <a:xfrm>
              <a:off x="4161280" y="3427633"/>
              <a:ext cx="13195" cy="32501"/>
            </a:xfrm>
            <a:custGeom>
              <a:avLst/>
              <a:gdLst/>
              <a:ahLst/>
              <a:cxnLst/>
              <a:rect l="l" t="t" r="r" b="b"/>
              <a:pathLst>
                <a:path w="203" h="500" extrusionOk="0">
                  <a:moveTo>
                    <a:pt x="101" y="0"/>
                  </a:moveTo>
                  <a:lnTo>
                    <a:pt x="1" y="248"/>
                  </a:lnTo>
                  <a:lnTo>
                    <a:pt x="101" y="500"/>
                  </a:lnTo>
                  <a:lnTo>
                    <a:pt x="202" y="248"/>
                  </a:ln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62"/>
            <p:cNvSpPr/>
            <p:nvPr/>
          </p:nvSpPr>
          <p:spPr>
            <a:xfrm>
              <a:off x="4130990" y="3383691"/>
              <a:ext cx="12870" cy="32501"/>
            </a:xfrm>
            <a:custGeom>
              <a:avLst/>
              <a:gdLst/>
              <a:ahLst/>
              <a:cxnLst/>
              <a:rect l="l" t="t" r="r" b="b"/>
              <a:pathLst>
                <a:path w="198" h="500" extrusionOk="0">
                  <a:moveTo>
                    <a:pt x="97" y="0"/>
                  </a:moveTo>
                  <a:lnTo>
                    <a:pt x="0" y="248"/>
                  </a:lnTo>
                  <a:lnTo>
                    <a:pt x="97" y="500"/>
                  </a:lnTo>
                  <a:lnTo>
                    <a:pt x="198" y="248"/>
                  </a:lnTo>
                  <a:lnTo>
                    <a:pt x="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62"/>
            <p:cNvSpPr/>
            <p:nvPr/>
          </p:nvSpPr>
          <p:spPr>
            <a:xfrm>
              <a:off x="4191571" y="3383691"/>
              <a:ext cx="13130" cy="32501"/>
            </a:xfrm>
            <a:custGeom>
              <a:avLst/>
              <a:gdLst/>
              <a:ahLst/>
              <a:cxnLst/>
              <a:rect l="l" t="t" r="r" b="b"/>
              <a:pathLst>
                <a:path w="202" h="500" extrusionOk="0">
                  <a:moveTo>
                    <a:pt x="101" y="0"/>
                  </a:moveTo>
                  <a:lnTo>
                    <a:pt x="0" y="248"/>
                  </a:lnTo>
                  <a:lnTo>
                    <a:pt x="101" y="500"/>
                  </a:lnTo>
                  <a:lnTo>
                    <a:pt x="202" y="248"/>
                  </a:ln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62"/>
            <p:cNvSpPr/>
            <p:nvPr/>
          </p:nvSpPr>
          <p:spPr>
            <a:xfrm>
              <a:off x="4161280" y="3519546"/>
              <a:ext cx="13195" cy="32566"/>
            </a:xfrm>
            <a:custGeom>
              <a:avLst/>
              <a:gdLst/>
              <a:ahLst/>
              <a:cxnLst/>
              <a:rect l="l" t="t" r="r" b="b"/>
              <a:pathLst>
                <a:path w="203" h="501" extrusionOk="0">
                  <a:moveTo>
                    <a:pt x="101" y="1"/>
                  </a:moveTo>
                  <a:lnTo>
                    <a:pt x="1" y="253"/>
                  </a:lnTo>
                  <a:lnTo>
                    <a:pt x="101" y="501"/>
                  </a:lnTo>
                  <a:lnTo>
                    <a:pt x="202" y="253"/>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62"/>
            <p:cNvSpPr/>
            <p:nvPr/>
          </p:nvSpPr>
          <p:spPr>
            <a:xfrm>
              <a:off x="4130990" y="3475604"/>
              <a:ext cx="12870" cy="32566"/>
            </a:xfrm>
            <a:custGeom>
              <a:avLst/>
              <a:gdLst/>
              <a:ahLst/>
              <a:cxnLst/>
              <a:rect l="l" t="t" r="r" b="b"/>
              <a:pathLst>
                <a:path w="198" h="501" extrusionOk="0">
                  <a:moveTo>
                    <a:pt x="97" y="1"/>
                  </a:moveTo>
                  <a:lnTo>
                    <a:pt x="0" y="249"/>
                  </a:lnTo>
                  <a:lnTo>
                    <a:pt x="97" y="501"/>
                  </a:lnTo>
                  <a:lnTo>
                    <a:pt x="198" y="249"/>
                  </a:lnTo>
                  <a:lnTo>
                    <a:pt x="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62"/>
            <p:cNvSpPr/>
            <p:nvPr/>
          </p:nvSpPr>
          <p:spPr>
            <a:xfrm>
              <a:off x="4191571" y="3475604"/>
              <a:ext cx="13130" cy="32566"/>
            </a:xfrm>
            <a:custGeom>
              <a:avLst/>
              <a:gdLst/>
              <a:ahLst/>
              <a:cxnLst/>
              <a:rect l="l" t="t" r="r" b="b"/>
              <a:pathLst>
                <a:path w="202" h="501" extrusionOk="0">
                  <a:moveTo>
                    <a:pt x="101" y="1"/>
                  </a:moveTo>
                  <a:lnTo>
                    <a:pt x="0" y="249"/>
                  </a:lnTo>
                  <a:lnTo>
                    <a:pt x="101" y="501"/>
                  </a:lnTo>
                  <a:lnTo>
                    <a:pt x="202" y="249"/>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62"/>
            <p:cNvSpPr/>
            <p:nvPr/>
          </p:nvSpPr>
          <p:spPr>
            <a:xfrm>
              <a:off x="4161280" y="3611524"/>
              <a:ext cx="13195" cy="32566"/>
            </a:xfrm>
            <a:custGeom>
              <a:avLst/>
              <a:gdLst/>
              <a:ahLst/>
              <a:cxnLst/>
              <a:rect l="l" t="t" r="r" b="b"/>
              <a:pathLst>
                <a:path w="203" h="501" extrusionOk="0">
                  <a:moveTo>
                    <a:pt x="101" y="1"/>
                  </a:moveTo>
                  <a:lnTo>
                    <a:pt x="1" y="252"/>
                  </a:lnTo>
                  <a:lnTo>
                    <a:pt x="101" y="500"/>
                  </a:lnTo>
                  <a:lnTo>
                    <a:pt x="202" y="252"/>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62"/>
            <p:cNvSpPr/>
            <p:nvPr/>
          </p:nvSpPr>
          <p:spPr>
            <a:xfrm>
              <a:off x="4130990" y="3567583"/>
              <a:ext cx="12870" cy="32566"/>
            </a:xfrm>
            <a:custGeom>
              <a:avLst/>
              <a:gdLst/>
              <a:ahLst/>
              <a:cxnLst/>
              <a:rect l="l" t="t" r="r" b="b"/>
              <a:pathLst>
                <a:path w="198" h="501" extrusionOk="0">
                  <a:moveTo>
                    <a:pt x="97" y="0"/>
                  </a:moveTo>
                  <a:lnTo>
                    <a:pt x="0" y="248"/>
                  </a:lnTo>
                  <a:lnTo>
                    <a:pt x="97" y="500"/>
                  </a:lnTo>
                  <a:lnTo>
                    <a:pt x="198" y="248"/>
                  </a:lnTo>
                  <a:lnTo>
                    <a:pt x="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62"/>
            <p:cNvSpPr/>
            <p:nvPr/>
          </p:nvSpPr>
          <p:spPr>
            <a:xfrm>
              <a:off x="4191571" y="3567583"/>
              <a:ext cx="13130" cy="32566"/>
            </a:xfrm>
            <a:custGeom>
              <a:avLst/>
              <a:gdLst/>
              <a:ahLst/>
              <a:cxnLst/>
              <a:rect l="l" t="t" r="r" b="b"/>
              <a:pathLst>
                <a:path w="202" h="501" extrusionOk="0">
                  <a:moveTo>
                    <a:pt x="101" y="0"/>
                  </a:moveTo>
                  <a:lnTo>
                    <a:pt x="0" y="248"/>
                  </a:lnTo>
                  <a:lnTo>
                    <a:pt x="101" y="500"/>
                  </a:lnTo>
                  <a:lnTo>
                    <a:pt x="202" y="248"/>
                  </a:ln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62"/>
            <p:cNvSpPr/>
            <p:nvPr/>
          </p:nvSpPr>
          <p:spPr>
            <a:xfrm>
              <a:off x="4161280" y="3703503"/>
              <a:ext cx="13195" cy="32566"/>
            </a:xfrm>
            <a:custGeom>
              <a:avLst/>
              <a:gdLst/>
              <a:ahLst/>
              <a:cxnLst/>
              <a:rect l="l" t="t" r="r" b="b"/>
              <a:pathLst>
                <a:path w="203" h="501" extrusionOk="0">
                  <a:moveTo>
                    <a:pt x="101" y="0"/>
                  </a:moveTo>
                  <a:lnTo>
                    <a:pt x="1" y="252"/>
                  </a:lnTo>
                  <a:lnTo>
                    <a:pt x="101" y="500"/>
                  </a:lnTo>
                  <a:lnTo>
                    <a:pt x="202" y="252"/>
                  </a:ln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62"/>
            <p:cNvSpPr/>
            <p:nvPr/>
          </p:nvSpPr>
          <p:spPr>
            <a:xfrm>
              <a:off x="4130990" y="3659561"/>
              <a:ext cx="12870" cy="32501"/>
            </a:xfrm>
            <a:custGeom>
              <a:avLst/>
              <a:gdLst/>
              <a:ahLst/>
              <a:cxnLst/>
              <a:rect l="l" t="t" r="r" b="b"/>
              <a:pathLst>
                <a:path w="198" h="500" extrusionOk="0">
                  <a:moveTo>
                    <a:pt x="97" y="0"/>
                  </a:moveTo>
                  <a:lnTo>
                    <a:pt x="0" y="248"/>
                  </a:lnTo>
                  <a:lnTo>
                    <a:pt x="97" y="500"/>
                  </a:lnTo>
                  <a:lnTo>
                    <a:pt x="198" y="248"/>
                  </a:lnTo>
                  <a:lnTo>
                    <a:pt x="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62"/>
            <p:cNvSpPr/>
            <p:nvPr/>
          </p:nvSpPr>
          <p:spPr>
            <a:xfrm>
              <a:off x="4191571" y="3659561"/>
              <a:ext cx="13130" cy="32501"/>
            </a:xfrm>
            <a:custGeom>
              <a:avLst/>
              <a:gdLst/>
              <a:ahLst/>
              <a:cxnLst/>
              <a:rect l="l" t="t" r="r" b="b"/>
              <a:pathLst>
                <a:path w="202" h="500" extrusionOk="0">
                  <a:moveTo>
                    <a:pt x="101" y="0"/>
                  </a:moveTo>
                  <a:lnTo>
                    <a:pt x="0" y="248"/>
                  </a:lnTo>
                  <a:lnTo>
                    <a:pt x="101" y="500"/>
                  </a:lnTo>
                  <a:lnTo>
                    <a:pt x="202" y="248"/>
                  </a:ln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2"/>
            <p:cNvSpPr/>
            <p:nvPr/>
          </p:nvSpPr>
          <p:spPr>
            <a:xfrm>
              <a:off x="4161280" y="3795416"/>
              <a:ext cx="13195" cy="32566"/>
            </a:xfrm>
            <a:custGeom>
              <a:avLst/>
              <a:gdLst/>
              <a:ahLst/>
              <a:cxnLst/>
              <a:rect l="l" t="t" r="r" b="b"/>
              <a:pathLst>
                <a:path w="203" h="501" extrusionOk="0">
                  <a:moveTo>
                    <a:pt x="101" y="1"/>
                  </a:moveTo>
                  <a:lnTo>
                    <a:pt x="1" y="253"/>
                  </a:lnTo>
                  <a:lnTo>
                    <a:pt x="101" y="501"/>
                  </a:lnTo>
                  <a:lnTo>
                    <a:pt x="202" y="253"/>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2"/>
            <p:cNvSpPr/>
            <p:nvPr/>
          </p:nvSpPr>
          <p:spPr>
            <a:xfrm>
              <a:off x="4130990" y="3751539"/>
              <a:ext cx="12870" cy="32501"/>
            </a:xfrm>
            <a:custGeom>
              <a:avLst/>
              <a:gdLst/>
              <a:ahLst/>
              <a:cxnLst/>
              <a:rect l="l" t="t" r="r" b="b"/>
              <a:pathLst>
                <a:path w="198" h="500" extrusionOk="0">
                  <a:moveTo>
                    <a:pt x="97" y="1"/>
                  </a:moveTo>
                  <a:lnTo>
                    <a:pt x="0" y="253"/>
                  </a:lnTo>
                  <a:lnTo>
                    <a:pt x="97" y="500"/>
                  </a:lnTo>
                  <a:lnTo>
                    <a:pt x="198" y="253"/>
                  </a:lnTo>
                  <a:lnTo>
                    <a:pt x="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62"/>
            <p:cNvSpPr/>
            <p:nvPr/>
          </p:nvSpPr>
          <p:spPr>
            <a:xfrm>
              <a:off x="4191571" y="3751539"/>
              <a:ext cx="13130" cy="32501"/>
            </a:xfrm>
            <a:custGeom>
              <a:avLst/>
              <a:gdLst/>
              <a:ahLst/>
              <a:cxnLst/>
              <a:rect l="l" t="t" r="r" b="b"/>
              <a:pathLst>
                <a:path w="202" h="500" extrusionOk="0">
                  <a:moveTo>
                    <a:pt x="101" y="1"/>
                  </a:moveTo>
                  <a:lnTo>
                    <a:pt x="0" y="253"/>
                  </a:lnTo>
                  <a:lnTo>
                    <a:pt x="101" y="500"/>
                  </a:lnTo>
                  <a:lnTo>
                    <a:pt x="202" y="253"/>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62"/>
            <p:cNvSpPr/>
            <p:nvPr/>
          </p:nvSpPr>
          <p:spPr>
            <a:xfrm>
              <a:off x="4161280" y="3887459"/>
              <a:ext cx="13195" cy="32826"/>
            </a:xfrm>
            <a:custGeom>
              <a:avLst/>
              <a:gdLst/>
              <a:ahLst/>
              <a:cxnLst/>
              <a:rect l="l" t="t" r="r" b="b"/>
              <a:pathLst>
                <a:path w="203" h="505" extrusionOk="0">
                  <a:moveTo>
                    <a:pt x="101" y="1"/>
                  </a:moveTo>
                  <a:lnTo>
                    <a:pt x="1" y="253"/>
                  </a:lnTo>
                  <a:lnTo>
                    <a:pt x="101" y="504"/>
                  </a:lnTo>
                  <a:lnTo>
                    <a:pt x="202" y="253"/>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62"/>
            <p:cNvSpPr/>
            <p:nvPr/>
          </p:nvSpPr>
          <p:spPr>
            <a:xfrm>
              <a:off x="4130990" y="3843518"/>
              <a:ext cx="12870" cy="32566"/>
            </a:xfrm>
            <a:custGeom>
              <a:avLst/>
              <a:gdLst/>
              <a:ahLst/>
              <a:cxnLst/>
              <a:rect l="l" t="t" r="r" b="b"/>
              <a:pathLst>
                <a:path w="198" h="501" extrusionOk="0">
                  <a:moveTo>
                    <a:pt x="97" y="1"/>
                  </a:moveTo>
                  <a:lnTo>
                    <a:pt x="0" y="252"/>
                  </a:lnTo>
                  <a:lnTo>
                    <a:pt x="97" y="500"/>
                  </a:lnTo>
                  <a:lnTo>
                    <a:pt x="198" y="252"/>
                  </a:lnTo>
                  <a:lnTo>
                    <a:pt x="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62"/>
            <p:cNvSpPr/>
            <p:nvPr/>
          </p:nvSpPr>
          <p:spPr>
            <a:xfrm>
              <a:off x="4191571" y="3843518"/>
              <a:ext cx="13130" cy="32566"/>
            </a:xfrm>
            <a:custGeom>
              <a:avLst/>
              <a:gdLst/>
              <a:ahLst/>
              <a:cxnLst/>
              <a:rect l="l" t="t" r="r" b="b"/>
              <a:pathLst>
                <a:path w="202" h="501" extrusionOk="0">
                  <a:moveTo>
                    <a:pt x="101" y="1"/>
                  </a:moveTo>
                  <a:lnTo>
                    <a:pt x="0" y="252"/>
                  </a:lnTo>
                  <a:lnTo>
                    <a:pt x="101" y="500"/>
                  </a:lnTo>
                  <a:lnTo>
                    <a:pt x="202" y="252"/>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2"/>
            <p:cNvSpPr/>
            <p:nvPr/>
          </p:nvSpPr>
          <p:spPr>
            <a:xfrm>
              <a:off x="5225295" y="3427633"/>
              <a:ext cx="13130" cy="32501"/>
            </a:xfrm>
            <a:custGeom>
              <a:avLst/>
              <a:gdLst/>
              <a:ahLst/>
              <a:cxnLst/>
              <a:rect l="l" t="t" r="r" b="b"/>
              <a:pathLst>
                <a:path w="202" h="500" extrusionOk="0">
                  <a:moveTo>
                    <a:pt x="101" y="134"/>
                  </a:moveTo>
                  <a:lnTo>
                    <a:pt x="147" y="248"/>
                  </a:lnTo>
                  <a:lnTo>
                    <a:pt x="101" y="365"/>
                  </a:lnTo>
                  <a:lnTo>
                    <a:pt x="56" y="248"/>
                  </a:lnTo>
                  <a:lnTo>
                    <a:pt x="101" y="134"/>
                  </a:lnTo>
                  <a:close/>
                  <a:moveTo>
                    <a:pt x="101" y="0"/>
                  </a:moveTo>
                  <a:lnTo>
                    <a:pt x="0" y="248"/>
                  </a:lnTo>
                  <a:lnTo>
                    <a:pt x="101" y="500"/>
                  </a:lnTo>
                  <a:lnTo>
                    <a:pt x="202" y="248"/>
                  </a:ln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2"/>
            <p:cNvSpPr/>
            <p:nvPr/>
          </p:nvSpPr>
          <p:spPr>
            <a:xfrm>
              <a:off x="5195004" y="3383691"/>
              <a:ext cx="12935" cy="32501"/>
            </a:xfrm>
            <a:custGeom>
              <a:avLst/>
              <a:gdLst/>
              <a:ahLst/>
              <a:cxnLst/>
              <a:rect l="l" t="t" r="r" b="b"/>
              <a:pathLst>
                <a:path w="199" h="500" extrusionOk="0">
                  <a:moveTo>
                    <a:pt x="102" y="134"/>
                  </a:moveTo>
                  <a:lnTo>
                    <a:pt x="148" y="248"/>
                  </a:lnTo>
                  <a:lnTo>
                    <a:pt x="102" y="365"/>
                  </a:lnTo>
                  <a:lnTo>
                    <a:pt x="55" y="248"/>
                  </a:lnTo>
                  <a:lnTo>
                    <a:pt x="102" y="134"/>
                  </a:lnTo>
                  <a:close/>
                  <a:moveTo>
                    <a:pt x="102" y="0"/>
                  </a:moveTo>
                  <a:lnTo>
                    <a:pt x="1" y="248"/>
                  </a:lnTo>
                  <a:lnTo>
                    <a:pt x="102" y="500"/>
                  </a:lnTo>
                  <a:lnTo>
                    <a:pt x="198" y="248"/>
                  </a:lnTo>
                  <a:lnTo>
                    <a:pt x="1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2"/>
            <p:cNvSpPr/>
            <p:nvPr/>
          </p:nvSpPr>
          <p:spPr>
            <a:xfrm>
              <a:off x="5255585" y="3383691"/>
              <a:ext cx="13195" cy="32501"/>
            </a:xfrm>
            <a:custGeom>
              <a:avLst/>
              <a:gdLst/>
              <a:ahLst/>
              <a:cxnLst/>
              <a:rect l="l" t="t" r="r" b="b"/>
              <a:pathLst>
                <a:path w="203" h="500" extrusionOk="0">
                  <a:moveTo>
                    <a:pt x="102" y="134"/>
                  </a:moveTo>
                  <a:lnTo>
                    <a:pt x="148" y="248"/>
                  </a:lnTo>
                  <a:lnTo>
                    <a:pt x="102" y="365"/>
                  </a:lnTo>
                  <a:lnTo>
                    <a:pt x="55" y="248"/>
                  </a:lnTo>
                  <a:lnTo>
                    <a:pt x="102" y="134"/>
                  </a:lnTo>
                  <a:close/>
                  <a:moveTo>
                    <a:pt x="102" y="0"/>
                  </a:moveTo>
                  <a:lnTo>
                    <a:pt x="1" y="248"/>
                  </a:lnTo>
                  <a:lnTo>
                    <a:pt x="102" y="500"/>
                  </a:lnTo>
                  <a:lnTo>
                    <a:pt x="202" y="248"/>
                  </a:lnTo>
                  <a:lnTo>
                    <a:pt x="1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62"/>
            <p:cNvSpPr/>
            <p:nvPr/>
          </p:nvSpPr>
          <p:spPr>
            <a:xfrm>
              <a:off x="5225295" y="3519546"/>
              <a:ext cx="13130" cy="32566"/>
            </a:xfrm>
            <a:custGeom>
              <a:avLst/>
              <a:gdLst/>
              <a:ahLst/>
              <a:cxnLst/>
              <a:rect l="l" t="t" r="r" b="b"/>
              <a:pathLst>
                <a:path w="202" h="501" extrusionOk="0">
                  <a:moveTo>
                    <a:pt x="101" y="135"/>
                  </a:moveTo>
                  <a:lnTo>
                    <a:pt x="147" y="253"/>
                  </a:lnTo>
                  <a:lnTo>
                    <a:pt x="101" y="366"/>
                  </a:lnTo>
                  <a:lnTo>
                    <a:pt x="56" y="253"/>
                  </a:lnTo>
                  <a:lnTo>
                    <a:pt x="101" y="135"/>
                  </a:lnTo>
                  <a:close/>
                  <a:moveTo>
                    <a:pt x="101" y="1"/>
                  </a:moveTo>
                  <a:lnTo>
                    <a:pt x="0" y="253"/>
                  </a:lnTo>
                  <a:lnTo>
                    <a:pt x="101" y="501"/>
                  </a:lnTo>
                  <a:lnTo>
                    <a:pt x="202" y="253"/>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2"/>
            <p:cNvSpPr/>
            <p:nvPr/>
          </p:nvSpPr>
          <p:spPr>
            <a:xfrm>
              <a:off x="5195004" y="3475604"/>
              <a:ext cx="12935" cy="32566"/>
            </a:xfrm>
            <a:custGeom>
              <a:avLst/>
              <a:gdLst/>
              <a:ahLst/>
              <a:cxnLst/>
              <a:rect l="l" t="t" r="r" b="b"/>
              <a:pathLst>
                <a:path w="199" h="501" extrusionOk="0">
                  <a:moveTo>
                    <a:pt x="102" y="135"/>
                  </a:moveTo>
                  <a:lnTo>
                    <a:pt x="148" y="249"/>
                  </a:lnTo>
                  <a:lnTo>
                    <a:pt x="102" y="367"/>
                  </a:lnTo>
                  <a:lnTo>
                    <a:pt x="55" y="249"/>
                  </a:lnTo>
                  <a:lnTo>
                    <a:pt x="102" y="135"/>
                  </a:lnTo>
                  <a:close/>
                  <a:moveTo>
                    <a:pt x="102" y="1"/>
                  </a:moveTo>
                  <a:lnTo>
                    <a:pt x="1" y="249"/>
                  </a:lnTo>
                  <a:lnTo>
                    <a:pt x="102" y="501"/>
                  </a:lnTo>
                  <a:lnTo>
                    <a:pt x="198" y="249"/>
                  </a:lnTo>
                  <a:lnTo>
                    <a:pt x="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2"/>
            <p:cNvSpPr/>
            <p:nvPr/>
          </p:nvSpPr>
          <p:spPr>
            <a:xfrm>
              <a:off x="5255585" y="3475604"/>
              <a:ext cx="13195" cy="32566"/>
            </a:xfrm>
            <a:custGeom>
              <a:avLst/>
              <a:gdLst/>
              <a:ahLst/>
              <a:cxnLst/>
              <a:rect l="l" t="t" r="r" b="b"/>
              <a:pathLst>
                <a:path w="203" h="501" extrusionOk="0">
                  <a:moveTo>
                    <a:pt x="102" y="135"/>
                  </a:moveTo>
                  <a:lnTo>
                    <a:pt x="148" y="249"/>
                  </a:lnTo>
                  <a:lnTo>
                    <a:pt x="102" y="367"/>
                  </a:lnTo>
                  <a:lnTo>
                    <a:pt x="55" y="249"/>
                  </a:lnTo>
                  <a:lnTo>
                    <a:pt x="102" y="135"/>
                  </a:lnTo>
                  <a:close/>
                  <a:moveTo>
                    <a:pt x="102" y="1"/>
                  </a:moveTo>
                  <a:lnTo>
                    <a:pt x="1" y="249"/>
                  </a:lnTo>
                  <a:lnTo>
                    <a:pt x="102" y="501"/>
                  </a:lnTo>
                  <a:lnTo>
                    <a:pt x="202" y="249"/>
                  </a:lnTo>
                  <a:lnTo>
                    <a:pt x="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2"/>
            <p:cNvSpPr/>
            <p:nvPr/>
          </p:nvSpPr>
          <p:spPr>
            <a:xfrm>
              <a:off x="5225295" y="3611524"/>
              <a:ext cx="13130" cy="32566"/>
            </a:xfrm>
            <a:custGeom>
              <a:avLst/>
              <a:gdLst/>
              <a:ahLst/>
              <a:cxnLst/>
              <a:rect l="l" t="t" r="r" b="b"/>
              <a:pathLst>
                <a:path w="202" h="501" extrusionOk="0">
                  <a:moveTo>
                    <a:pt x="101" y="135"/>
                  </a:moveTo>
                  <a:lnTo>
                    <a:pt x="147" y="252"/>
                  </a:lnTo>
                  <a:lnTo>
                    <a:pt x="101" y="366"/>
                  </a:lnTo>
                  <a:lnTo>
                    <a:pt x="56" y="252"/>
                  </a:lnTo>
                  <a:lnTo>
                    <a:pt x="101" y="135"/>
                  </a:lnTo>
                  <a:close/>
                  <a:moveTo>
                    <a:pt x="101" y="1"/>
                  </a:moveTo>
                  <a:lnTo>
                    <a:pt x="0" y="252"/>
                  </a:lnTo>
                  <a:lnTo>
                    <a:pt x="101" y="500"/>
                  </a:lnTo>
                  <a:lnTo>
                    <a:pt x="202" y="252"/>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2"/>
            <p:cNvSpPr/>
            <p:nvPr/>
          </p:nvSpPr>
          <p:spPr>
            <a:xfrm>
              <a:off x="5195004" y="3567583"/>
              <a:ext cx="12935" cy="32566"/>
            </a:xfrm>
            <a:custGeom>
              <a:avLst/>
              <a:gdLst/>
              <a:ahLst/>
              <a:cxnLst/>
              <a:rect l="l" t="t" r="r" b="b"/>
              <a:pathLst>
                <a:path w="199" h="501" extrusionOk="0">
                  <a:moveTo>
                    <a:pt x="102" y="135"/>
                  </a:moveTo>
                  <a:lnTo>
                    <a:pt x="148" y="248"/>
                  </a:lnTo>
                  <a:lnTo>
                    <a:pt x="102" y="366"/>
                  </a:lnTo>
                  <a:lnTo>
                    <a:pt x="55" y="248"/>
                  </a:lnTo>
                  <a:lnTo>
                    <a:pt x="102" y="135"/>
                  </a:lnTo>
                  <a:close/>
                  <a:moveTo>
                    <a:pt x="102" y="0"/>
                  </a:moveTo>
                  <a:lnTo>
                    <a:pt x="1" y="248"/>
                  </a:lnTo>
                  <a:lnTo>
                    <a:pt x="102" y="500"/>
                  </a:lnTo>
                  <a:lnTo>
                    <a:pt x="198" y="248"/>
                  </a:lnTo>
                  <a:lnTo>
                    <a:pt x="1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2"/>
            <p:cNvSpPr/>
            <p:nvPr/>
          </p:nvSpPr>
          <p:spPr>
            <a:xfrm>
              <a:off x="5255585" y="3567583"/>
              <a:ext cx="13195" cy="32566"/>
            </a:xfrm>
            <a:custGeom>
              <a:avLst/>
              <a:gdLst/>
              <a:ahLst/>
              <a:cxnLst/>
              <a:rect l="l" t="t" r="r" b="b"/>
              <a:pathLst>
                <a:path w="203" h="501" extrusionOk="0">
                  <a:moveTo>
                    <a:pt x="102" y="135"/>
                  </a:moveTo>
                  <a:lnTo>
                    <a:pt x="148" y="248"/>
                  </a:lnTo>
                  <a:lnTo>
                    <a:pt x="102" y="366"/>
                  </a:lnTo>
                  <a:lnTo>
                    <a:pt x="55" y="248"/>
                  </a:lnTo>
                  <a:lnTo>
                    <a:pt x="102" y="135"/>
                  </a:lnTo>
                  <a:close/>
                  <a:moveTo>
                    <a:pt x="102" y="0"/>
                  </a:moveTo>
                  <a:lnTo>
                    <a:pt x="1" y="248"/>
                  </a:lnTo>
                  <a:lnTo>
                    <a:pt x="102" y="500"/>
                  </a:lnTo>
                  <a:lnTo>
                    <a:pt x="202" y="248"/>
                  </a:lnTo>
                  <a:lnTo>
                    <a:pt x="1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2"/>
            <p:cNvSpPr/>
            <p:nvPr/>
          </p:nvSpPr>
          <p:spPr>
            <a:xfrm>
              <a:off x="5225295" y="3703503"/>
              <a:ext cx="13130" cy="32566"/>
            </a:xfrm>
            <a:custGeom>
              <a:avLst/>
              <a:gdLst/>
              <a:ahLst/>
              <a:cxnLst/>
              <a:rect l="l" t="t" r="r" b="b"/>
              <a:pathLst>
                <a:path w="202" h="501" extrusionOk="0">
                  <a:moveTo>
                    <a:pt x="101" y="135"/>
                  </a:moveTo>
                  <a:lnTo>
                    <a:pt x="147" y="252"/>
                  </a:lnTo>
                  <a:lnTo>
                    <a:pt x="101" y="366"/>
                  </a:lnTo>
                  <a:lnTo>
                    <a:pt x="56" y="252"/>
                  </a:lnTo>
                  <a:lnTo>
                    <a:pt x="101" y="135"/>
                  </a:lnTo>
                  <a:close/>
                  <a:moveTo>
                    <a:pt x="101" y="0"/>
                  </a:moveTo>
                  <a:lnTo>
                    <a:pt x="0" y="252"/>
                  </a:lnTo>
                  <a:lnTo>
                    <a:pt x="101" y="500"/>
                  </a:lnTo>
                  <a:lnTo>
                    <a:pt x="202" y="252"/>
                  </a:ln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2"/>
            <p:cNvSpPr/>
            <p:nvPr/>
          </p:nvSpPr>
          <p:spPr>
            <a:xfrm>
              <a:off x="5195004" y="3659561"/>
              <a:ext cx="12935" cy="32501"/>
            </a:xfrm>
            <a:custGeom>
              <a:avLst/>
              <a:gdLst/>
              <a:ahLst/>
              <a:cxnLst/>
              <a:rect l="l" t="t" r="r" b="b"/>
              <a:pathLst>
                <a:path w="199" h="500" extrusionOk="0">
                  <a:moveTo>
                    <a:pt x="102" y="135"/>
                  </a:moveTo>
                  <a:lnTo>
                    <a:pt x="148" y="248"/>
                  </a:lnTo>
                  <a:lnTo>
                    <a:pt x="102" y="366"/>
                  </a:lnTo>
                  <a:lnTo>
                    <a:pt x="55" y="248"/>
                  </a:lnTo>
                  <a:lnTo>
                    <a:pt x="102" y="135"/>
                  </a:lnTo>
                  <a:close/>
                  <a:moveTo>
                    <a:pt x="102" y="0"/>
                  </a:moveTo>
                  <a:lnTo>
                    <a:pt x="1" y="248"/>
                  </a:lnTo>
                  <a:lnTo>
                    <a:pt x="102" y="500"/>
                  </a:lnTo>
                  <a:lnTo>
                    <a:pt x="198" y="248"/>
                  </a:lnTo>
                  <a:lnTo>
                    <a:pt x="1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62"/>
            <p:cNvSpPr/>
            <p:nvPr/>
          </p:nvSpPr>
          <p:spPr>
            <a:xfrm>
              <a:off x="5255585" y="3659561"/>
              <a:ext cx="13195" cy="32501"/>
            </a:xfrm>
            <a:custGeom>
              <a:avLst/>
              <a:gdLst/>
              <a:ahLst/>
              <a:cxnLst/>
              <a:rect l="l" t="t" r="r" b="b"/>
              <a:pathLst>
                <a:path w="203" h="500" extrusionOk="0">
                  <a:moveTo>
                    <a:pt x="102" y="135"/>
                  </a:moveTo>
                  <a:lnTo>
                    <a:pt x="148" y="248"/>
                  </a:lnTo>
                  <a:lnTo>
                    <a:pt x="102" y="366"/>
                  </a:lnTo>
                  <a:lnTo>
                    <a:pt x="55" y="248"/>
                  </a:lnTo>
                  <a:lnTo>
                    <a:pt x="102" y="135"/>
                  </a:lnTo>
                  <a:close/>
                  <a:moveTo>
                    <a:pt x="102" y="0"/>
                  </a:moveTo>
                  <a:lnTo>
                    <a:pt x="1" y="248"/>
                  </a:lnTo>
                  <a:lnTo>
                    <a:pt x="102" y="500"/>
                  </a:lnTo>
                  <a:lnTo>
                    <a:pt x="202" y="248"/>
                  </a:lnTo>
                  <a:lnTo>
                    <a:pt x="1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2"/>
            <p:cNvSpPr/>
            <p:nvPr/>
          </p:nvSpPr>
          <p:spPr>
            <a:xfrm>
              <a:off x="5225295" y="3795416"/>
              <a:ext cx="13130" cy="32566"/>
            </a:xfrm>
            <a:custGeom>
              <a:avLst/>
              <a:gdLst/>
              <a:ahLst/>
              <a:cxnLst/>
              <a:rect l="l" t="t" r="r" b="b"/>
              <a:pathLst>
                <a:path w="202" h="501" extrusionOk="0">
                  <a:moveTo>
                    <a:pt x="101" y="136"/>
                  </a:moveTo>
                  <a:lnTo>
                    <a:pt x="147" y="253"/>
                  </a:lnTo>
                  <a:lnTo>
                    <a:pt x="101" y="367"/>
                  </a:lnTo>
                  <a:lnTo>
                    <a:pt x="56" y="253"/>
                  </a:lnTo>
                  <a:lnTo>
                    <a:pt x="101" y="136"/>
                  </a:lnTo>
                  <a:close/>
                  <a:moveTo>
                    <a:pt x="101" y="1"/>
                  </a:moveTo>
                  <a:lnTo>
                    <a:pt x="0" y="253"/>
                  </a:lnTo>
                  <a:lnTo>
                    <a:pt x="101" y="501"/>
                  </a:lnTo>
                  <a:lnTo>
                    <a:pt x="202" y="253"/>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62"/>
            <p:cNvSpPr/>
            <p:nvPr/>
          </p:nvSpPr>
          <p:spPr>
            <a:xfrm>
              <a:off x="5195004" y="3751539"/>
              <a:ext cx="12935" cy="32501"/>
            </a:xfrm>
            <a:custGeom>
              <a:avLst/>
              <a:gdLst/>
              <a:ahLst/>
              <a:cxnLst/>
              <a:rect l="l" t="t" r="r" b="b"/>
              <a:pathLst>
                <a:path w="199" h="500" extrusionOk="0">
                  <a:moveTo>
                    <a:pt x="102" y="135"/>
                  </a:moveTo>
                  <a:lnTo>
                    <a:pt x="148" y="253"/>
                  </a:lnTo>
                  <a:lnTo>
                    <a:pt x="102" y="366"/>
                  </a:lnTo>
                  <a:lnTo>
                    <a:pt x="55" y="253"/>
                  </a:lnTo>
                  <a:lnTo>
                    <a:pt x="102" y="135"/>
                  </a:lnTo>
                  <a:close/>
                  <a:moveTo>
                    <a:pt x="102" y="1"/>
                  </a:moveTo>
                  <a:lnTo>
                    <a:pt x="1" y="253"/>
                  </a:lnTo>
                  <a:lnTo>
                    <a:pt x="102" y="500"/>
                  </a:lnTo>
                  <a:lnTo>
                    <a:pt x="198" y="253"/>
                  </a:lnTo>
                  <a:lnTo>
                    <a:pt x="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62"/>
            <p:cNvSpPr/>
            <p:nvPr/>
          </p:nvSpPr>
          <p:spPr>
            <a:xfrm>
              <a:off x="5255585" y="3751539"/>
              <a:ext cx="13195" cy="32501"/>
            </a:xfrm>
            <a:custGeom>
              <a:avLst/>
              <a:gdLst/>
              <a:ahLst/>
              <a:cxnLst/>
              <a:rect l="l" t="t" r="r" b="b"/>
              <a:pathLst>
                <a:path w="203" h="500" extrusionOk="0">
                  <a:moveTo>
                    <a:pt x="102" y="135"/>
                  </a:moveTo>
                  <a:lnTo>
                    <a:pt x="148" y="253"/>
                  </a:lnTo>
                  <a:lnTo>
                    <a:pt x="102" y="366"/>
                  </a:lnTo>
                  <a:lnTo>
                    <a:pt x="55" y="253"/>
                  </a:lnTo>
                  <a:lnTo>
                    <a:pt x="102" y="135"/>
                  </a:lnTo>
                  <a:close/>
                  <a:moveTo>
                    <a:pt x="102" y="1"/>
                  </a:moveTo>
                  <a:lnTo>
                    <a:pt x="1" y="253"/>
                  </a:lnTo>
                  <a:lnTo>
                    <a:pt x="102" y="500"/>
                  </a:lnTo>
                  <a:lnTo>
                    <a:pt x="202" y="253"/>
                  </a:lnTo>
                  <a:lnTo>
                    <a:pt x="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62"/>
            <p:cNvSpPr/>
            <p:nvPr/>
          </p:nvSpPr>
          <p:spPr>
            <a:xfrm>
              <a:off x="5225295" y="3887459"/>
              <a:ext cx="13130" cy="32826"/>
            </a:xfrm>
            <a:custGeom>
              <a:avLst/>
              <a:gdLst/>
              <a:ahLst/>
              <a:cxnLst/>
              <a:rect l="l" t="t" r="r" b="b"/>
              <a:pathLst>
                <a:path w="202" h="505" extrusionOk="0">
                  <a:moveTo>
                    <a:pt x="101" y="135"/>
                  </a:moveTo>
                  <a:lnTo>
                    <a:pt x="147" y="253"/>
                  </a:lnTo>
                  <a:lnTo>
                    <a:pt x="101" y="365"/>
                  </a:lnTo>
                  <a:lnTo>
                    <a:pt x="56" y="253"/>
                  </a:lnTo>
                  <a:lnTo>
                    <a:pt x="101" y="135"/>
                  </a:lnTo>
                  <a:close/>
                  <a:moveTo>
                    <a:pt x="101" y="1"/>
                  </a:moveTo>
                  <a:lnTo>
                    <a:pt x="0" y="253"/>
                  </a:lnTo>
                  <a:lnTo>
                    <a:pt x="101" y="504"/>
                  </a:lnTo>
                  <a:lnTo>
                    <a:pt x="202" y="253"/>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2"/>
            <p:cNvSpPr/>
            <p:nvPr/>
          </p:nvSpPr>
          <p:spPr>
            <a:xfrm>
              <a:off x="5195004" y="3843518"/>
              <a:ext cx="12935" cy="32566"/>
            </a:xfrm>
            <a:custGeom>
              <a:avLst/>
              <a:gdLst/>
              <a:ahLst/>
              <a:cxnLst/>
              <a:rect l="l" t="t" r="r" b="b"/>
              <a:pathLst>
                <a:path w="199" h="501" extrusionOk="0">
                  <a:moveTo>
                    <a:pt x="102" y="135"/>
                  </a:moveTo>
                  <a:lnTo>
                    <a:pt x="148" y="252"/>
                  </a:lnTo>
                  <a:lnTo>
                    <a:pt x="102" y="365"/>
                  </a:lnTo>
                  <a:lnTo>
                    <a:pt x="55" y="252"/>
                  </a:lnTo>
                  <a:lnTo>
                    <a:pt x="102" y="135"/>
                  </a:lnTo>
                  <a:close/>
                  <a:moveTo>
                    <a:pt x="102" y="1"/>
                  </a:moveTo>
                  <a:lnTo>
                    <a:pt x="1" y="252"/>
                  </a:lnTo>
                  <a:lnTo>
                    <a:pt x="102" y="500"/>
                  </a:lnTo>
                  <a:lnTo>
                    <a:pt x="198" y="252"/>
                  </a:lnTo>
                  <a:lnTo>
                    <a:pt x="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2"/>
            <p:cNvSpPr/>
            <p:nvPr/>
          </p:nvSpPr>
          <p:spPr>
            <a:xfrm>
              <a:off x="5255585" y="3843518"/>
              <a:ext cx="13195" cy="32566"/>
            </a:xfrm>
            <a:custGeom>
              <a:avLst/>
              <a:gdLst/>
              <a:ahLst/>
              <a:cxnLst/>
              <a:rect l="l" t="t" r="r" b="b"/>
              <a:pathLst>
                <a:path w="203" h="501" extrusionOk="0">
                  <a:moveTo>
                    <a:pt x="102" y="135"/>
                  </a:moveTo>
                  <a:lnTo>
                    <a:pt x="148" y="252"/>
                  </a:lnTo>
                  <a:lnTo>
                    <a:pt x="102" y="365"/>
                  </a:lnTo>
                  <a:lnTo>
                    <a:pt x="55" y="252"/>
                  </a:lnTo>
                  <a:lnTo>
                    <a:pt x="102" y="135"/>
                  </a:lnTo>
                  <a:close/>
                  <a:moveTo>
                    <a:pt x="102" y="1"/>
                  </a:moveTo>
                  <a:lnTo>
                    <a:pt x="1" y="252"/>
                  </a:lnTo>
                  <a:lnTo>
                    <a:pt x="102" y="500"/>
                  </a:lnTo>
                  <a:lnTo>
                    <a:pt x="202" y="252"/>
                  </a:lnTo>
                  <a:lnTo>
                    <a:pt x="1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62"/>
            <p:cNvSpPr/>
            <p:nvPr/>
          </p:nvSpPr>
          <p:spPr>
            <a:xfrm>
              <a:off x="4244223" y="3498030"/>
              <a:ext cx="6305" cy="415106"/>
            </a:xfrm>
            <a:custGeom>
              <a:avLst/>
              <a:gdLst/>
              <a:ahLst/>
              <a:cxnLst/>
              <a:rect l="l" t="t" r="r" b="b"/>
              <a:pathLst>
                <a:path w="97" h="6386" extrusionOk="0">
                  <a:moveTo>
                    <a:pt x="51" y="0"/>
                  </a:moveTo>
                  <a:cubicBezTo>
                    <a:pt x="51" y="0"/>
                    <a:pt x="47" y="97"/>
                    <a:pt x="39" y="273"/>
                  </a:cubicBezTo>
                  <a:cubicBezTo>
                    <a:pt x="35" y="450"/>
                    <a:pt x="25" y="697"/>
                    <a:pt x="21" y="995"/>
                  </a:cubicBezTo>
                  <a:cubicBezTo>
                    <a:pt x="13" y="1297"/>
                    <a:pt x="9" y="1646"/>
                    <a:pt x="4" y="2020"/>
                  </a:cubicBezTo>
                  <a:cubicBezTo>
                    <a:pt x="4" y="2208"/>
                    <a:pt x="0" y="2402"/>
                    <a:pt x="0" y="2599"/>
                  </a:cubicBezTo>
                  <a:lnTo>
                    <a:pt x="0" y="3190"/>
                  </a:lnTo>
                  <a:lnTo>
                    <a:pt x="0" y="3787"/>
                  </a:lnTo>
                  <a:cubicBezTo>
                    <a:pt x="0" y="3984"/>
                    <a:pt x="4" y="4178"/>
                    <a:pt x="4" y="4366"/>
                  </a:cubicBezTo>
                  <a:cubicBezTo>
                    <a:pt x="9" y="4740"/>
                    <a:pt x="13" y="5089"/>
                    <a:pt x="21" y="5391"/>
                  </a:cubicBezTo>
                  <a:cubicBezTo>
                    <a:pt x="25" y="5689"/>
                    <a:pt x="35" y="5936"/>
                    <a:pt x="39" y="6113"/>
                  </a:cubicBezTo>
                  <a:cubicBezTo>
                    <a:pt x="47" y="6285"/>
                    <a:pt x="51" y="6386"/>
                    <a:pt x="51" y="6386"/>
                  </a:cubicBezTo>
                  <a:cubicBezTo>
                    <a:pt x="51" y="6386"/>
                    <a:pt x="51" y="6285"/>
                    <a:pt x="60" y="6113"/>
                  </a:cubicBezTo>
                  <a:cubicBezTo>
                    <a:pt x="64" y="5936"/>
                    <a:pt x="72" y="5689"/>
                    <a:pt x="76" y="5391"/>
                  </a:cubicBezTo>
                  <a:cubicBezTo>
                    <a:pt x="85" y="5089"/>
                    <a:pt x="89" y="4740"/>
                    <a:pt x="93" y="4366"/>
                  </a:cubicBezTo>
                  <a:cubicBezTo>
                    <a:pt x="93" y="4178"/>
                    <a:pt x="97" y="3984"/>
                    <a:pt x="97" y="3787"/>
                  </a:cubicBezTo>
                  <a:lnTo>
                    <a:pt x="97" y="3190"/>
                  </a:lnTo>
                  <a:lnTo>
                    <a:pt x="97" y="2599"/>
                  </a:lnTo>
                  <a:cubicBezTo>
                    <a:pt x="97" y="2402"/>
                    <a:pt x="93" y="2208"/>
                    <a:pt x="93" y="2020"/>
                  </a:cubicBezTo>
                  <a:cubicBezTo>
                    <a:pt x="89" y="1646"/>
                    <a:pt x="85" y="1297"/>
                    <a:pt x="76" y="995"/>
                  </a:cubicBezTo>
                  <a:cubicBezTo>
                    <a:pt x="72" y="697"/>
                    <a:pt x="64" y="450"/>
                    <a:pt x="60" y="273"/>
                  </a:cubicBezTo>
                  <a:cubicBezTo>
                    <a:pt x="51" y="97"/>
                    <a:pt x="51"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62"/>
            <p:cNvSpPr/>
            <p:nvPr/>
          </p:nvSpPr>
          <p:spPr>
            <a:xfrm>
              <a:off x="4341075" y="3498030"/>
              <a:ext cx="6370" cy="415106"/>
            </a:xfrm>
            <a:custGeom>
              <a:avLst/>
              <a:gdLst/>
              <a:ahLst/>
              <a:cxnLst/>
              <a:rect l="l" t="t" r="r" b="b"/>
              <a:pathLst>
                <a:path w="98" h="6386" extrusionOk="0">
                  <a:moveTo>
                    <a:pt x="51" y="0"/>
                  </a:moveTo>
                  <a:cubicBezTo>
                    <a:pt x="51" y="0"/>
                    <a:pt x="47" y="97"/>
                    <a:pt x="39" y="273"/>
                  </a:cubicBezTo>
                  <a:cubicBezTo>
                    <a:pt x="35" y="450"/>
                    <a:pt x="26" y="697"/>
                    <a:pt x="22" y="995"/>
                  </a:cubicBezTo>
                  <a:cubicBezTo>
                    <a:pt x="14" y="1297"/>
                    <a:pt x="10" y="1646"/>
                    <a:pt x="6" y="2020"/>
                  </a:cubicBezTo>
                  <a:cubicBezTo>
                    <a:pt x="6" y="2208"/>
                    <a:pt x="1" y="2402"/>
                    <a:pt x="1" y="2599"/>
                  </a:cubicBezTo>
                  <a:lnTo>
                    <a:pt x="1" y="3190"/>
                  </a:lnTo>
                  <a:lnTo>
                    <a:pt x="1" y="3787"/>
                  </a:lnTo>
                  <a:cubicBezTo>
                    <a:pt x="1" y="3984"/>
                    <a:pt x="6" y="4178"/>
                    <a:pt x="6" y="4366"/>
                  </a:cubicBezTo>
                  <a:cubicBezTo>
                    <a:pt x="10" y="4740"/>
                    <a:pt x="14" y="5089"/>
                    <a:pt x="22" y="5391"/>
                  </a:cubicBezTo>
                  <a:cubicBezTo>
                    <a:pt x="26" y="5689"/>
                    <a:pt x="35" y="5936"/>
                    <a:pt x="39" y="6113"/>
                  </a:cubicBezTo>
                  <a:cubicBezTo>
                    <a:pt x="47" y="6285"/>
                    <a:pt x="51" y="6386"/>
                    <a:pt x="51" y="6386"/>
                  </a:cubicBezTo>
                  <a:cubicBezTo>
                    <a:pt x="51" y="6386"/>
                    <a:pt x="51" y="6285"/>
                    <a:pt x="60" y="6113"/>
                  </a:cubicBezTo>
                  <a:cubicBezTo>
                    <a:pt x="64" y="5936"/>
                    <a:pt x="72" y="5689"/>
                    <a:pt x="76" y="5391"/>
                  </a:cubicBezTo>
                  <a:cubicBezTo>
                    <a:pt x="85" y="5089"/>
                    <a:pt x="89" y="4740"/>
                    <a:pt x="93" y="4366"/>
                  </a:cubicBezTo>
                  <a:cubicBezTo>
                    <a:pt x="93" y="4178"/>
                    <a:pt x="97" y="3984"/>
                    <a:pt x="97" y="3787"/>
                  </a:cubicBezTo>
                  <a:lnTo>
                    <a:pt x="97" y="3190"/>
                  </a:lnTo>
                  <a:lnTo>
                    <a:pt x="97" y="2599"/>
                  </a:lnTo>
                  <a:cubicBezTo>
                    <a:pt x="97" y="2402"/>
                    <a:pt x="93" y="2208"/>
                    <a:pt x="93" y="2020"/>
                  </a:cubicBezTo>
                  <a:cubicBezTo>
                    <a:pt x="89" y="1646"/>
                    <a:pt x="85" y="1297"/>
                    <a:pt x="76" y="995"/>
                  </a:cubicBezTo>
                  <a:cubicBezTo>
                    <a:pt x="72" y="697"/>
                    <a:pt x="64" y="450"/>
                    <a:pt x="60" y="273"/>
                  </a:cubicBezTo>
                  <a:cubicBezTo>
                    <a:pt x="51" y="97"/>
                    <a:pt x="51"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2"/>
            <p:cNvSpPr/>
            <p:nvPr/>
          </p:nvSpPr>
          <p:spPr>
            <a:xfrm>
              <a:off x="4257548" y="3902995"/>
              <a:ext cx="75725" cy="6370"/>
            </a:xfrm>
            <a:custGeom>
              <a:avLst/>
              <a:gdLst/>
              <a:ahLst/>
              <a:cxnLst/>
              <a:rect l="l" t="t" r="r" b="b"/>
              <a:pathLst>
                <a:path w="1165" h="98" extrusionOk="0">
                  <a:moveTo>
                    <a:pt x="585" y="0"/>
                  </a:moveTo>
                  <a:cubicBezTo>
                    <a:pt x="510" y="0"/>
                    <a:pt x="438" y="0"/>
                    <a:pt x="371" y="4"/>
                  </a:cubicBezTo>
                  <a:cubicBezTo>
                    <a:pt x="303" y="9"/>
                    <a:pt x="237" y="14"/>
                    <a:pt x="186" y="22"/>
                  </a:cubicBezTo>
                  <a:cubicBezTo>
                    <a:pt x="76" y="34"/>
                    <a:pt x="1" y="51"/>
                    <a:pt x="1" y="51"/>
                  </a:cubicBezTo>
                  <a:cubicBezTo>
                    <a:pt x="1" y="51"/>
                    <a:pt x="76" y="68"/>
                    <a:pt x="186" y="76"/>
                  </a:cubicBezTo>
                  <a:cubicBezTo>
                    <a:pt x="237" y="84"/>
                    <a:pt x="303" y="89"/>
                    <a:pt x="371" y="93"/>
                  </a:cubicBezTo>
                  <a:cubicBezTo>
                    <a:pt x="438" y="97"/>
                    <a:pt x="510" y="97"/>
                    <a:pt x="585" y="97"/>
                  </a:cubicBezTo>
                  <a:cubicBezTo>
                    <a:pt x="656" y="97"/>
                    <a:pt x="727" y="97"/>
                    <a:pt x="795" y="93"/>
                  </a:cubicBezTo>
                  <a:cubicBezTo>
                    <a:pt x="862" y="89"/>
                    <a:pt x="929" y="84"/>
                    <a:pt x="983" y="76"/>
                  </a:cubicBezTo>
                  <a:cubicBezTo>
                    <a:pt x="1089" y="68"/>
                    <a:pt x="1165" y="51"/>
                    <a:pt x="1165" y="51"/>
                  </a:cubicBezTo>
                  <a:cubicBezTo>
                    <a:pt x="1165" y="51"/>
                    <a:pt x="1089" y="34"/>
                    <a:pt x="983" y="22"/>
                  </a:cubicBezTo>
                  <a:cubicBezTo>
                    <a:pt x="929" y="14"/>
                    <a:pt x="862" y="9"/>
                    <a:pt x="795" y="4"/>
                  </a:cubicBezTo>
                  <a:cubicBezTo>
                    <a:pt x="727" y="0"/>
                    <a:pt x="656"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2"/>
            <p:cNvSpPr/>
            <p:nvPr/>
          </p:nvSpPr>
          <p:spPr>
            <a:xfrm>
              <a:off x="4257548" y="3887134"/>
              <a:ext cx="75725" cy="6630"/>
            </a:xfrm>
            <a:custGeom>
              <a:avLst/>
              <a:gdLst/>
              <a:ahLst/>
              <a:cxnLst/>
              <a:rect l="l" t="t" r="r" b="b"/>
              <a:pathLst>
                <a:path w="1165" h="102" extrusionOk="0">
                  <a:moveTo>
                    <a:pt x="585" y="1"/>
                  </a:moveTo>
                  <a:cubicBezTo>
                    <a:pt x="510" y="1"/>
                    <a:pt x="438" y="6"/>
                    <a:pt x="371" y="6"/>
                  </a:cubicBezTo>
                  <a:cubicBezTo>
                    <a:pt x="303" y="10"/>
                    <a:pt x="237" y="18"/>
                    <a:pt x="186" y="22"/>
                  </a:cubicBezTo>
                  <a:cubicBezTo>
                    <a:pt x="76" y="35"/>
                    <a:pt x="1" y="51"/>
                    <a:pt x="1" y="51"/>
                  </a:cubicBezTo>
                  <a:cubicBezTo>
                    <a:pt x="1" y="51"/>
                    <a:pt x="76" y="68"/>
                    <a:pt x="186" y="81"/>
                  </a:cubicBezTo>
                  <a:cubicBezTo>
                    <a:pt x="237" y="85"/>
                    <a:pt x="303" y="93"/>
                    <a:pt x="371" y="93"/>
                  </a:cubicBezTo>
                  <a:cubicBezTo>
                    <a:pt x="438" y="97"/>
                    <a:pt x="510" y="101"/>
                    <a:pt x="585" y="101"/>
                  </a:cubicBezTo>
                  <a:cubicBezTo>
                    <a:pt x="656" y="101"/>
                    <a:pt x="727" y="97"/>
                    <a:pt x="795" y="93"/>
                  </a:cubicBezTo>
                  <a:cubicBezTo>
                    <a:pt x="862" y="93"/>
                    <a:pt x="929" y="85"/>
                    <a:pt x="983" y="81"/>
                  </a:cubicBezTo>
                  <a:cubicBezTo>
                    <a:pt x="1089" y="68"/>
                    <a:pt x="1165" y="51"/>
                    <a:pt x="1165" y="51"/>
                  </a:cubicBezTo>
                  <a:cubicBezTo>
                    <a:pt x="1165" y="51"/>
                    <a:pt x="1089" y="35"/>
                    <a:pt x="983" y="22"/>
                  </a:cubicBezTo>
                  <a:cubicBezTo>
                    <a:pt x="929" y="18"/>
                    <a:pt x="862" y="10"/>
                    <a:pt x="795" y="6"/>
                  </a:cubicBezTo>
                  <a:cubicBezTo>
                    <a:pt x="727" y="1"/>
                    <a:pt x="656" y="1"/>
                    <a:pt x="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2"/>
            <p:cNvSpPr/>
            <p:nvPr/>
          </p:nvSpPr>
          <p:spPr>
            <a:xfrm>
              <a:off x="4257548" y="3871339"/>
              <a:ext cx="75725" cy="6630"/>
            </a:xfrm>
            <a:custGeom>
              <a:avLst/>
              <a:gdLst/>
              <a:ahLst/>
              <a:cxnLst/>
              <a:rect l="l" t="t" r="r" b="b"/>
              <a:pathLst>
                <a:path w="1165" h="102" extrusionOk="0">
                  <a:moveTo>
                    <a:pt x="585" y="1"/>
                  </a:moveTo>
                  <a:cubicBezTo>
                    <a:pt x="510" y="1"/>
                    <a:pt x="438" y="5"/>
                    <a:pt x="371" y="9"/>
                  </a:cubicBezTo>
                  <a:cubicBezTo>
                    <a:pt x="303" y="13"/>
                    <a:pt x="237" y="17"/>
                    <a:pt x="186" y="22"/>
                  </a:cubicBezTo>
                  <a:cubicBezTo>
                    <a:pt x="76" y="34"/>
                    <a:pt x="1" y="51"/>
                    <a:pt x="1" y="51"/>
                  </a:cubicBezTo>
                  <a:cubicBezTo>
                    <a:pt x="1" y="51"/>
                    <a:pt x="76" y="67"/>
                    <a:pt x="186" y="80"/>
                  </a:cubicBezTo>
                  <a:cubicBezTo>
                    <a:pt x="237" y="88"/>
                    <a:pt x="303" y="92"/>
                    <a:pt x="371" y="98"/>
                  </a:cubicBezTo>
                  <a:cubicBezTo>
                    <a:pt x="438" y="102"/>
                    <a:pt x="510" y="102"/>
                    <a:pt x="585" y="102"/>
                  </a:cubicBezTo>
                  <a:cubicBezTo>
                    <a:pt x="656" y="102"/>
                    <a:pt x="727" y="102"/>
                    <a:pt x="795" y="98"/>
                  </a:cubicBezTo>
                  <a:cubicBezTo>
                    <a:pt x="862" y="92"/>
                    <a:pt x="929" y="88"/>
                    <a:pt x="983" y="80"/>
                  </a:cubicBezTo>
                  <a:cubicBezTo>
                    <a:pt x="1089" y="67"/>
                    <a:pt x="1165" y="51"/>
                    <a:pt x="1165" y="51"/>
                  </a:cubicBezTo>
                  <a:cubicBezTo>
                    <a:pt x="1165" y="51"/>
                    <a:pt x="1089" y="34"/>
                    <a:pt x="983" y="22"/>
                  </a:cubicBezTo>
                  <a:cubicBezTo>
                    <a:pt x="929" y="17"/>
                    <a:pt x="862" y="13"/>
                    <a:pt x="795" y="9"/>
                  </a:cubicBezTo>
                  <a:cubicBezTo>
                    <a:pt x="727" y="5"/>
                    <a:pt x="656" y="1"/>
                    <a:pt x="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2"/>
            <p:cNvSpPr/>
            <p:nvPr/>
          </p:nvSpPr>
          <p:spPr>
            <a:xfrm>
              <a:off x="4257548" y="3529101"/>
              <a:ext cx="75725" cy="6630"/>
            </a:xfrm>
            <a:custGeom>
              <a:avLst/>
              <a:gdLst/>
              <a:ahLst/>
              <a:cxnLst/>
              <a:rect l="l" t="t" r="r" b="b"/>
              <a:pathLst>
                <a:path w="1165" h="102" extrusionOk="0">
                  <a:moveTo>
                    <a:pt x="585" y="1"/>
                  </a:moveTo>
                  <a:cubicBezTo>
                    <a:pt x="510" y="1"/>
                    <a:pt x="438" y="1"/>
                    <a:pt x="371" y="5"/>
                  </a:cubicBezTo>
                  <a:cubicBezTo>
                    <a:pt x="303" y="9"/>
                    <a:pt x="237" y="13"/>
                    <a:pt x="186" y="22"/>
                  </a:cubicBezTo>
                  <a:cubicBezTo>
                    <a:pt x="76" y="34"/>
                    <a:pt x="1" y="51"/>
                    <a:pt x="1" y="51"/>
                  </a:cubicBezTo>
                  <a:cubicBezTo>
                    <a:pt x="1" y="51"/>
                    <a:pt x="76" y="67"/>
                    <a:pt x="186" y="81"/>
                  </a:cubicBezTo>
                  <a:cubicBezTo>
                    <a:pt x="237" y="85"/>
                    <a:pt x="303" y="89"/>
                    <a:pt x="371" y="93"/>
                  </a:cubicBezTo>
                  <a:cubicBezTo>
                    <a:pt x="438" y="98"/>
                    <a:pt x="510" y="102"/>
                    <a:pt x="585" y="102"/>
                  </a:cubicBezTo>
                  <a:cubicBezTo>
                    <a:pt x="656" y="102"/>
                    <a:pt x="727" y="98"/>
                    <a:pt x="795" y="93"/>
                  </a:cubicBezTo>
                  <a:cubicBezTo>
                    <a:pt x="862" y="89"/>
                    <a:pt x="929" y="85"/>
                    <a:pt x="983" y="81"/>
                  </a:cubicBezTo>
                  <a:cubicBezTo>
                    <a:pt x="1089" y="67"/>
                    <a:pt x="1165" y="51"/>
                    <a:pt x="1165" y="51"/>
                  </a:cubicBezTo>
                  <a:cubicBezTo>
                    <a:pt x="1165" y="51"/>
                    <a:pt x="1089" y="34"/>
                    <a:pt x="983" y="22"/>
                  </a:cubicBezTo>
                  <a:cubicBezTo>
                    <a:pt x="929" y="13"/>
                    <a:pt x="862" y="9"/>
                    <a:pt x="795" y="5"/>
                  </a:cubicBezTo>
                  <a:cubicBezTo>
                    <a:pt x="727" y="1"/>
                    <a:pt x="656" y="1"/>
                    <a:pt x="5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62"/>
            <p:cNvSpPr/>
            <p:nvPr/>
          </p:nvSpPr>
          <p:spPr>
            <a:xfrm>
              <a:off x="4257548" y="3513306"/>
              <a:ext cx="75725" cy="6565"/>
            </a:xfrm>
            <a:custGeom>
              <a:avLst/>
              <a:gdLst/>
              <a:ahLst/>
              <a:cxnLst/>
              <a:rect l="l" t="t" r="r" b="b"/>
              <a:pathLst>
                <a:path w="1165" h="101" extrusionOk="0">
                  <a:moveTo>
                    <a:pt x="585" y="0"/>
                  </a:moveTo>
                  <a:cubicBezTo>
                    <a:pt x="510" y="0"/>
                    <a:pt x="438" y="4"/>
                    <a:pt x="371" y="8"/>
                  </a:cubicBezTo>
                  <a:cubicBezTo>
                    <a:pt x="303" y="13"/>
                    <a:pt x="237" y="17"/>
                    <a:pt x="186" y="21"/>
                  </a:cubicBezTo>
                  <a:cubicBezTo>
                    <a:pt x="76" y="33"/>
                    <a:pt x="1" y="51"/>
                    <a:pt x="1" y="51"/>
                  </a:cubicBezTo>
                  <a:cubicBezTo>
                    <a:pt x="1" y="51"/>
                    <a:pt x="76" y="68"/>
                    <a:pt x="186" y="80"/>
                  </a:cubicBezTo>
                  <a:cubicBezTo>
                    <a:pt x="237" y="89"/>
                    <a:pt x="303" y="93"/>
                    <a:pt x="371" y="97"/>
                  </a:cubicBezTo>
                  <a:cubicBezTo>
                    <a:pt x="438" y="101"/>
                    <a:pt x="510" y="101"/>
                    <a:pt x="585" y="101"/>
                  </a:cubicBezTo>
                  <a:cubicBezTo>
                    <a:pt x="656" y="101"/>
                    <a:pt x="727" y="101"/>
                    <a:pt x="795" y="97"/>
                  </a:cubicBezTo>
                  <a:cubicBezTo>
                    <a:pt x="862" y="93"/>
                    <a:pt x="929" y="89"/>
                    <a:pt x="983" y="80"/>
                  </a:cubicBezTo>
                  <a:cubicBezTo>
                    <a:pt x="1089" y="68"/>
                    <a:pt x="1165" y="51"/>
                    <a:pt x="1165" y="51"/>
                  </a:cubicBezTo>
                  <a:cubicBezTo>
                    <a:pt x="1165" y="51"/>
                    <a:pt x="1089" y="33"/>
                    <a:pt x="983" y="21"/>
                  </a:cubicBezTo>
                  <a:cubicBezTo>
                    <a:pt x="929" y="17"/>
                    <a:pt x="862" y="13"/>
                    <a:pt x="795" y="8"/>
                  </a:cubicBezTo>
                  <a:cubicBezTo>
                    <a:pt x="727" y="4"/>
                    <a:pt x="656"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62"/>
            <p:cNvSpPr/>
            <p:nvPr/>
          </p:nvSpPr>
          <p:spPr>
            <a:xfrm>
              <a:off x="4257548" y="3497770"/>
              <a:ext cx="75725" cy="6305"/>
            </a:xfrm>
            <a:custGeom>
              <a:avLst/>
              <a:gdLst/>
              <a:ahLst/>
              <a:cxnLst/>
              <a:rect l="l" t="t" r="r" b="b"/>
              <a:pathLst>
                <a:path w="1165" h="97" extrusionOk="0">
                  <a:moveTo>
                    <a:pt x="585" y="0"/>
                  </a:moveTo>
                  <a:cubicBezTo>
                    <a:pt x="510" y="0"/>
                    <a:pt x="438" y="0"/>
                    <a:pt x="371" y="4"/>
                  </a:cubicBezTo>
                  <a:cubicBezTo>
                    <a:pt x="303" y="8"/>
                    <a:pt x="237" y="12"/>
                    <a:pt x="186" y="20"/>
                  </a:cubicBezTo>
                  <a:cubicBezTo>
                    <a:pt x="76" y="34"/>
                    <a:pt x="1" y="51"/>
                    <a:pt x="1" y="51"/>
                  </a:cubicBezTo>
                  <a:cubicBezTo>
                    <a:pt x="1" y="51"/>
                    <a:pt x="76" y="67"/>
                    <a:pt x="186" y="76"/>
                  </a:cubicBezTo>
                  <a:cubicBezTo>
                    <a:pt x="237" y="84"/>
                    <a:pt x="303" y="88"/>
                    <a:pt x="371" y="92"/>
                  </a:cubicBezTo>
                  <a:cubicBezTo>
                    <a:pt x="438" y="96"/>
                    <a:pt x="510" y="96"/>
                    <a:pt x="585" y="96"/>
                  </a:cubicBezTo>
                  <a:cubicBezTo>
                    <a:pt x="656" y="96"/>
                    <a:pt x="727" y="96"/>
                    <a:pt x="795" y="92"/>
                  </a:cubicBezTo>
                  <a:cubicBezTo>
                    <a:pt x="862" y="88"/>
                    <a:pt x="929" y="84"/>
                    <a:pt x="983" y="76"/>
                  </a:cubicBezTo>
                  <a:cubicBezTo>
                    <a:pt x="1089" y="67"/>
                    <a:pt x="1165" y="51"/>
                    <a:pt x="1165" y="51"/>
                  </a:cubicBezTo>
                  <a:cubicBezTo>
                    <a:pt x="1165" y="51"/>
                    <a:pt x="1089" y="34"/>
                    <a:pt x="983" y="20"/>
                  </a:cubicBezTo>
                  <a:cubicBezTo>
                    <a:pt x="929" y="12"/>
                    <a:pt x="862" y="8"/>
                    <a:pt x="795" y="4"/>
                  </a:cubicBezTo>
                  <a:cubicBezTo>
                    <a:pt x="727" y="0"/>
                    <a:pt x="656"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2"/>
            <p:cNvSpPr/>
            <p:nvPr/>
          </p:nvSpPr>
          <p:spPr>
            <a:xfrm>
              <a:off x="4384757" y="3498030"/>
              <a:ext cx="6630" cy="415106"/>
            </a:xfrm>
            <a:custGeom>
              <a:avLst/>
              <a:gdLst/>
              <a:ahLst/>
              <a:cxnLst/>
              <a:rect l="l" t="t" r="r" b="b"/>
              <a:pathLst>
                <a:path w="102" h="6386" extrusionOk="0">
                  <a:moveTo>
                    <a:pt x="51" y="0"/>
                  </a:moveTo>
                  <a:cubicBezTo>
                    <a:pt x="51" y="0"/>
                    <a:pt x="47" y="97"/>
                    <a:pt x="39" y="273"/>
                  </a:cubicBezTo>
                  <a:cubicBezTo>
                    <a:pt x="34" y="450"/>
                    <a:pt x="26" y="697"/>
                    <a:pt x="22" y="995"/>
                  </a:cubicBezTo>
                  <a:cubicBezTo>
                    <a:pt x="14" y="1297"/>
                    <a:pt x="9" y="1646"/>
                    <a:pt x="5" y="2020"/>
                  </a:cubicBezTo>
                  <a:cubicBezTo>
                    <a:pt x="5" y="2208"/>
                    <a:pt x="1" y="2402"/>
                    <a:pt x="1" y="2599"/>
                  </a:cubicBezTo>
                  <a:lnTo>
                    <a:pt x="1" y="3190"/>
                  </a:lnTo>
                  <a:lnTo>
                    <a:pt x="1" y="3787"/>
                  </a:lnTo>
                  <a:cubicBezTo>
                    <a:pt x="1" y="3984"/>
                    <a:pt x="5" y="4178"/>
                    <a:pt x="5" y="4366"/>
                  </a:cubicBezTo>
                  <a:cubicBezTo>
                    <a:pt x="9" y="4740"/>
                    <a:pt x="14" y="5089"/>
                    <a:pt x="22" y="5391"/>
                  </a:cubicBezTo>
                  <a:cubicBezTo>
                    <a:pt x="26" y="5689"/>
                    <a:pt x="34" y="5936"/>
                    <a:pt x="39" y="6113"/>
                  </a:cubicBezTo>
                  <a:cubicBezTo>
                    <a:pt x="47" y="6285"/>
                    <a:pt x="51" y="6386"/>
                    <a:pt x="51" y="6386"/>
                  </a:cubicBezTo>
                  <a:cubicBezTo>
                    <a:pt x="51" y="6386"/>
                    <a:pt x="51" y="6285"/>
                    <a:pt x="59" y="6113"/>
                  </a:cubicBezTo>
                  <a:cubicBezTo>
                    <a:pt x="64" y="5936"/>
                    <a:pt x="72" y="5689"/>
                    <a:pt x="76" y="5391"/>
                  </a:cubicBezTo>
                  <a:cubicBezTo>
                    <a:pt x="84" y="5089"/>
                    <a:pt x="89" y="4740"/>
                    <a:pt x="93" y="4366"/>
                  </a:cubicBezTo>
                  <a:cubicBezTo>
                    <a:pt x="93" y="4178"/>
                    <a:pt x="97" y="3984"/>
                    <a:pt x="97" y="3787"/>
                  </a:cubicBezTo>
                  <a:cubicBezTo>
                    <a:pt x="97" y="3594"/>
                    <a:pt x="97" y="3392"/>
                    <a:pt x="101" y="3190"/>
                  </a:cubicBezTo>
                  <a:cubicBezTo>
                    <a:pt x="97" y="2994"/>
                    <a:pt x="97" y="2792"/>
                    <a:pt x="97" y="2599"/>
                  </a:cubicBezTo>
                  <a:cubicBezTo>
                    <a:pt x="97" y="2402"/>
                    <a:pt x="93" y="2208"/>
                    <a:pt x="93" y="2020"/>
                  </a:cubicBezTo>
                  <a:cubicBezTo>
                    <a:pt x="89" y="1646"/>
                    <a:pt x="84" y="1297"/>
                    <a:pt x="76" y="995"/>
                  </a:cubicBezTo>
                  <a:cubicBezTo>
                    <a:pt x="72" y="697"/>
                    <a:pt x="64" y="450"/>
                    <a:pt x="59" y="273"/>
                  </a:cubicBezTo>
                  <a:cubicBezTo>
                    <a:pt x="51" y="97"/>
                    <a:pt x="51"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2"/>
            <p:cNvSpPr/>
            <p:nvPr/>
          </p:nvSpPr>
          <p:spPr>
            <a:xfrm>
              <a:off x="4481609" y="3498030"/>
              <a:ext cx="6370" cy="415106"/>
            </a:xfrm>
            <a:custGeom>
              <a:avLst/>
              <a:gdLst/>
              <a:ahLst/>
              <a:cxnLst/>
              <a:rect l="l" t="t" r="r" b="b"/>
              <a:pathLst>
                <a:path w="98" h="6386" extrusionOk="0">
                  <a:moveTo>
                    <a:pt x="51" y="0"/>
                  </a:moveTo>
                  <a:cubicBezTo>
                    <a:pt x="51" y="0"/>
                    <a:pt x="47" y="97"/>
                    <a:pt x="39" y="273"/>
                  </a:cubicBezTo>
                  <a:cubicBezTo>
                    <a:pt x="35" y="450"/>
                    <a:pt x="26" y="697"/>
                    <a:pt x="22" y="995"/>
                  </a:cubicBezTo>
                  <a:cubicBezTo>
                    <a:pt x="14" y="1297"/>
                    <a:pt x="10" y="1646"/>
                    <a:pt x="5" y="2020"/>
                  </a:cubicBezTo>
                  <a:cubicBezTo>
                    <a:pt x="5" y="2208"/>
                    <a:pt x="1" y="2402"/>
                    <a:pt x="1" y="2599"/>
                  </a:cubicBezTo>
                  <a:lnTo>
                    <a:pt x="1" y="3190"/>
                  </a:lnTo>
                  <a:lnTo>
                    <a:pt x="1" y="3787"/>
                  </a:lnTo>
                  <a:cubicBezTo>
                    <a:pt x="1" y="3984"/>
                    <a:pt x="5" y="4178"/>
                    <a:pt x="5" y="4366"/>
                  </a:cubicBezTo>
                  <a:cubicBezTo>
                    <a:pt x="10" y="4740"/>
                    <a:pt x="14" y="5089"/>
                    <a:pt x="22" y="5391"/>
                  </a:cubicBezTo>
                  <a:cubicBezTo>
                    <a:pt x="26" y="5689"/>
                    <a:pt x="35" y="5936"/>
                    <a:pt x="39" y="6113"/>
                  </a:cubicBezTo>
                  <a:cubicBezTo>
                    <a:pt x="47" y="6285"/>
                    <a:pt x="51" y="6386"/>
                    <a:pt x="51" y="6386"/>
                  </a:cubicBezTo>
                  <a:cubicBezTo>
                    <a:pt x="51" y="6386"/>
                    <a:pt x="51" y="6285"/>
                    <a:pt x="60" y="6113"/>
                  </a:cubicBezTo>
                  <a:cubicBezTo>
                    <a:pt x="64" y="5936"/>
                    <a:pt x="72" y="5689"/>
                    <a:pt x="76" y="5391"/>
                  </a:cubicBezTo>
                  <a:cubicBezTo>
                    <a:pt x="86" y="5089"/>
                    <a:pt x="90" y="4740"/>
                    <a:pt x="94" y="4366"/>
                  </a:cubicBezTo>
                  <a:cubicBezTo>
                    <a:pt x="94" y="4178"/>
                    <a:pt x="98" y="3984"/>
                    <a:pt x="98" y="3787"/>
                  </a:cubicBezTo>
                  <a:lnTo>
                    <a:pt x="98" y="3190"/>
                  </a:lnTo>
                  <a:lnTo>
                    <a:pt x="98" y="2599"/>
                  </a:lnTo>
                  <a:cubicBezTo>
                    <a:pt x="98" y="2402"/>
                    <a:pt x="94" y="2208"/>
                    <a:pt x="94" y="2020"/>
                  </a:cubicBezTo>
                  <a:cubicBezTo>
                    <a:pt x="90" y="1646"/>
                    <a:pt x="86" y="1297"/>
                    <a:pt x="76" y="995"/>
                  </a:cubicBezTo>
                  <a:cubicBezTo>
                    <a:pt x="72" y="697"/>
                    <a:pt x="64" y="450"/>
                    <a:pt x="60" y="273"/>
                  </a:cubicBezTo>
                  <a:cubicBezTo>
                    <a:pt x="51" y="97"/>
                    <a:pt x="51"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62"/>
            <p:cNvSpPr/>
            <p:nvPr/>
          </p:nvSpPr>
          <p:spPr>
            <a:xfrm>
              <a:off x="4398147" y="3902995"/>
              <a:ext cx="75595" cy="6370"/>
            </a:xfrm>
            <a:custGeom>
              <a:avLst/>
              <a:gdLst/>
              <a:ahLst/>
              <a:cxnLst/>
              <a:rect l="l" t="t" r="r" b="b"/>
              <a:pathLst>
                <a:path w="1163" h="98" extrusionOk="0">
                  <a:moveTo>
                    <a:pt x="584" y="0"/>
                  </a:moveTo>
                  <a:cubicBezTo>
                    <a:pt x="508" y="0"/>
                    <a:pt x="437" y="0"/>
                    <a:pt x="370" y="4"/>
                  </a:cubicBezTo>
                  <a:cubicBezTo>
                    <a:pt x="302" y="9"/>
                    <a:pt x="240" y="14"/>
                    <a:pt x="186" y="22"/>
                  </a:cubicBezTo>
                  <a:cubicBezTo>
                    <a:pt x="76" y="34"/>
                    <a:pt x="0" y="51"/>
                    <a:pt x="0" y="51"/>
                  </a:cubicBezTo>
                  <a:cubicBezTo>
                    <a:pt x="0" y="51"/>
                    <a:pt x="76" y="68"/>
                    <a:pt x="186" y="76"/>
                  </a:cubicBezTo>
                  <a:cubicBezTo>
                    <a:pt x="240" y="84"/>
                    <a:pt x="302" y="89"/>
                    <a:pt x="370" y="93"/>
                  </a:cubicBezTo>
                  <a:cubicBezTo>
                    <a:pt x="437" y="97"/>
                    <a:pt x="508" y="97"/>
                    <a:pt x="584" y="97"/>
                  </a:cubicBezTo>
                  <a:cubicBezTo>
                    <a:pt x="655" y="97"/>
                    <a:pt x="727" y="97"/>
                    <a:pt x="794" y="93"/>
                  </a:cubicBezTo>
                  <a:cubicBezTo>
                    <a:pt x="866" y="89"/>
                    <a:pt x="928" y="84"/>
                    <a:pt x="983" y="76"/>
                  </a:cubicBezTo>
                  <a:cubicBezTo>
                    <a:pt x="1092" y="68"/>
                    <a:pt x="1163" y="51"/>
                    <a:pt x="1163" y="51"/>
                  </a:cubicBezTo>
                  <a:cubicBezTo>
                    <a:pt x="1163" y="51"/>
                    <a:pt x="1092" y="34"/>
                    <a:pt x="983" y="22"/>
                  </a:cubicBezTo>
                  <a:cubicBezTo>
                    <a:pt x="928" y="14"/>
                    <a:pt x="866" y="9"/>
                    <a:pt x="794" y="4"/>
                  </a:cubicBezTo>
                  <a:cubicBezTo>
                    <a:pt x="727" y="0"/>
                    <a:pt x="65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62"/>
            <p:cNvSpPr/>
            <p:nvPr/>
          </p:nvSpPr>
          <p:spPr>
            <a:xfrm>
              <a:off x="4398147" y="3887134"/>
              <a:ext cx="75595" cy="6630"/>
            </a:xfrm>
            <a:custGeom>
              <a:avLst/>
              <a:gdLst/>
              <a:ahLst/>
              <a:cxnLst/>
              <a:rect l="l" t="t" r="r" b="b"/>
              <a:pathLst>
                <a:path w="1163" h="102" extrusionOk="0">
                  <a:moveTo>
                    <a:pt x="584" y="1"/>
                  </a:moveTo>
                  <a:cubicBezTo>
                    <a:pt x="508" y="1"/>
                    <a:pt x="437" y="6"/>
                    <a:pt x="370" y="6"/>
                  </a:cubicBezTo>
                  <a:cubicBezTo>
                    <a:pt x="302" y="10"/>
                    <a:pt x="240" y="18"/>
                    <a:pt x="186" y="22"/>
                  </a:cubicBezTo>
                  <a:cubicBezTo>
                    <a:pt x="76" y="35"/>
                    <a:pt x="0" y="51"/>
                    <a:pt x="0" y="51"/>
                  </a:cubicBezTo>
                  <a:cubicBezTo>
                    <a:pt x="0" y="51"/>
                    <a:pt x="76" y="68"/>
                    <a:pt x="186" y="81"/>
                  </a:cubicBezTo>
                  <a:cubicBezTo>
                    <a:pt x="240" y="85"/>
                    <a:pt x="302" y="93"/>
                    <a:pt x="370" y="93"/>
                  </a:cubicBezTo>
                  <a:cubicBezTo>
                    <a:pt x="437" y="97"/>
                    <a:pt x="508" y="101"/>
                    <a:pt x="584" y="101"/>
                  </a:cubicBezTo>
                  <a:cubicBezTo>
                    <a:pt x="655" y="101"/>
                    <a:pt x="727" y="97"/>
                    <a:pt x="794" y="93"/>
                  </a:cubicBezTo>
                  <a:cubicBezTo>
                    <a:pt x="866" y="93"/>
                    <a:pt x="928" y="85"/>
                    <a:pt x="983" y="81"/>
                  </a:cubicBezTo>
                  <a:cubicBezTo>
                    <a:pt x="1092" y="68"/>
                    <a:pt x="1163" y="51"/>
                    <a:pt x="1163" y="51"/>
                  </a:cubicBezTo>
                  <a:cubicBezTo>
                    <a:pt x="1163" y="51"/>
                    <a:pt x="1092" y="35"/>
                    <a:pt x="983" y="22"/>
                  </a:cubicBezTo>
                  <a:cubicBezTo>
                    <a:pt x="928" y="18"/>
                    <a:pt x="866" y="10"/>
                    <a:pt x="794" y="6"/>
                  </a:cubicBezTo>
                  <a:cubicBezTo>
                    <a:pt x="727" y="1"/>
                    <a:pt x="65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2"/>
            <p:cNvSpPr/>
            <p:nvPr/>
          </p:nvSpPr>
          <p:spPr>
            <a:xfrm>
              <a:off x="4398147" y="3871339"/>
              <a:ext cx="75595" cy="6630"/>
            </a:xfrm>
            <a:custGeom>
              <a:avLst/>
              <a:gdLst/>
              <a:ahLst/>
              <a:cxnLst/>
              <a:rect l="l" t="t" r="r" b="b"/>
              <a:pathLst>
                <a:path w="1163" h="102" extrusionOk="0">
                  <a:moveTo>
                    <a:pt x="584" y="1"/>
                  </a:moveTo>
                  <a:cubicBezTo>
                    <a:pt x="508" y="1"/>
                    <a:pt x="437" y="5"/>
                    <a:pt x="370" y="9"/>
                  </a:cubicBezTo>
                  <a:cubicBezTo>
                    <a:pt x="302" y="13"/>
                    <a:pt x="240" y="17"/>
                    <a:pt x="186" y="22"/>
                  </a:cubicBezTo>
                  <a:cubicBezTo>
                    <a:pt x="76" y="34"/>
                    <a:pt x="0" y="51"/>
                    <a:pt x="0" y="51"/>
                  </a:cubicBezTo>
                  <a:cubicBezTo>
                    <a:pt x="0" y="51"/>
                    <a:pt x="76" y="67"/>
                    <a:pt x="186" y="80"/>
                  </a:cubicBezTo>
                  <a:cubicBezTo>
                    <a:pt x="240" y="88"/>
                    <a:pt x="302" y="92"/>
                    <a:pt x="370" y="98"/>
                  </a:cubicBezTo>
                  <a:cubicBezTo>
                    <a:pt x="437" y="102"/>
                    <a:pt x="508" y="102"/>
                    <a:pt x="584" y="102"/>
                  </a:cubicBezTo>
                  <a:cubicBezTo>
                    <a:pt x="655" y="102"/>
                    <a:pt x="727" y="102"/>
                    <a:pt x="794" y="98"/>
                  </a:cubicBezTo>
                  <a:cubicBezTo>
                    <a:pt x="866" y="92"/>
                    <a:pt x="928" y="88"/>
                    <a:pt x="983" y="80"/>
                  </a:cubicBezTo>
                  <a:cubicBezTo>
                    <a:pt x="1092" y="67"/>
                    <a:pt x="1163" y="51"/>
                    <a:pt x="1163" y="51"/>
                  </a:cubicBezTo>
                  <a:cubicBezTo>
                    <a:pt x="1163" y="51"/>
                    <a:pt x="1092" y="34"/>
                    <a:pt x="983" y="22"/>
                  </a:cubicBezTo>
                  <a:cubicBezTo>
                    <a:pt x="928" y="17"/>
                    <a:pt x="866" y="13"/>
                    <a:pt x="794" y="9"/>
                  </a:cubicBezTo>
                  <a:cubicBezTo>
                    <a:pt x="727" y="5"/>
                    <a:pt x="65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2"/>
            <p:cNvSpPr/>
            <p:nvPr/>
          </p:nvSpPr>
          <p:spPr>
            <a:xfrm>
              <a:off x="4398147" y="3529101"/>
              <a:ext cx="75595" cy="6630"/>
            </a:xfrm>
            <a:custGeom>
              <a:avLst/>
              <a:gdLst/>
              <a:ahLst/>
              <a:cxnLst/>
              <a:rect l="l" t="t" r="r" b="b"/>
              <a:pathLst>
                <a:path w="1163" h="102" extrusionOk="0">
                  <a:moveTo>
                    <a:pt x="584" y="1"/>
                  </a:moveTo>
                  <a:cubicBezTo>
                    <a:pt x="508" y="1"/>
                    <a:pt x="437" y="1"/>
                    <a:pt x="370" y="5"/>
                  </a:cubicBezTo>
                  <a:cubicBezTo>
                    <a:pt x="302" y="9"/>
                    <a:pt x="240" y="13"/>
                    <a:pt x="186" y="22"/>
                  </a:cubicBezTo>
                  <a:cubicBezTo>
                    <a:pt x="76" y="34"/>
                    <a:pt x="0" y="51"/>
                    <a:pt x="0" y="51"/>
                  </a:cubicBezTo>
                  <a:cubicBezTo>
                    <a:pt x="0" y="51"/>
                    <a:pt x="76" y="67"/>
                    <a:pt x="186" y="81"/>
                  </a:cubicBezTo>
                  <a:cubicBezTo>
                    <a:pt x="240" y="85"/>
                    <a:pt x="302" y="89"/>
                    <a:pt x="370" y="93"/>
                  </a:cubicBezTo>
                  <a:cubicBezTo>
                    <a:pt x="437" y="98"/>
                    <a:pt x="508" y="102"/>
                    <a:pt x="584" y="102"/>
                  </a:cubicBezTo>
                  <a:cubicBezTo>
                    <a:pt x="655" y="102"/>
                    <a:pt x="727" y="98"/>
                    <a:pt x="794" y="93"/>
                  </a:cubicBezTo>
                  <a:cubicBezTo>
                    <a:pt x="866" y="89"/>
                    <a:pt x="928" y="85"/>
                    <a:pt x="983" y="81"/>
                  </a:cubicBezTo>
                  <a:cubicBezTo>
                    <a:pt x="1092" y="67"/>
                    <a:pt x="1163" y="51"/>
                    <a:pt x="1163" y="51"/>
                  </a:cubicBezTo>
                  <a:cubicBezTo>
                    <a:pt x="1163" y="51"/>
                    <a:pt x="1092" y="34"/>
                    <a:pt x="983" y="22"/>
                  </a:cubicBezTo>
                  <a:cubicBezTo>
                    <a:pt x="928" y="13"/>
                    <a:pt x="866" y="9"/>
                    <a:pt x="794" y="5"/>
                  </a:cubicBezTo>
                  <a:cubicBezTo>
                    <a:pt x="727" y="1"/>
                    <a:pt x="655" y="1"/>
                    <a:pt x="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2"/>
            <p:cNvSpPr/>
            <p:nvPr/>
          </p:nvSpPr>
          <p:spPr>
            <a:xfrm>
              <a:off x="4398147" y="3513306"/>
              <a:ext cx="75595" cy="6565"/>
            </a:xfrm>
            <a:custGeom>
              <a:avLst/>
              <a:gdLst/>
              <a:ahLst/>
              <a:cxnLst/>
              <a:rect l="l" t="t" r="r" b="b"/>
              <a:pathLst>
                <a:path w="1163" h="101" extrusionOk="0">
                  <a:moveTo>
                    <a:pt x="584" y="0"/>
                  </a:moveTo>
                  <a:cubicBezTo>
                    <a:pt x="508" y="0"/>
                    <a:pt x="437" y="4"/>
                    <a:pt x="370" y="8"/>
                  </a:cubicBezTo>
                  <a:cubicBezTo>
                    <a:pt x="302" y="13"/>
                    <a:pt x="240" y="17"/>
                    <a:pt x="186" y="21"/>
                  </a:cubicBezTo>
                  <a:cubicBezTo>
                    <a:pt x="76" y="33"/>
                    <a:pt x="0" y="51"/>
                    <a:pt x="0" y="51"/>
                  </a:cubicBezTo>
                  <a:cubicBezTo>
                    <a:pt x="0" y="51"/>
                    <a:pt x="76" y="68"/>
                    <a:pt x="186" y="80"/>
                  </a:cubicBezTo>
                  <a:cubicBezTo>
                    <a:pt x="240" y="89"/>
                    <a:pt x="302" y="93"/>
                    <a:pt x="370" y="97"/>
                  </a:cubicBezTo>
                  <a:cubicBezTo>
                    <a:pt x="437" y="101"/>
                    <a:pt x="508" y="101"/>
                    <a:pt x="584" y="101"/>
                  </a:cubicBezTo>
                  <a:cubicBezTo>
                    <a:pt x="655" y="101"/>
                    <a:pt x="727" y="101"/>
                    <a:pt x="794" y="97"/>
                  </a:cubicBezTo>
                  <a:cubicBezTo>
                    <a:pt x="866" y="93"/>
                    <a:pt x="928" y="89"/>
                    <a:pt x="983" y="80"/>
                  </a:cubicBezTo>
                  <a:cubicBezTo>
                    <a:pt x="1092" y="68"/>
                    <a:pt x="1163" y="51"/>
                    <a:pt x="1163" y="51"/>
                  </a:cubicBezTo>
                  <a:cubicBezTo>
                    <a:pt x="1163" y="51"/>
                    <a:pt x="1092" y="33"/>
                    <a:pt x="983" y="21"/>
                  </a:cubicBezTo>
                  <a:cubicBezTo>
                    <a:pt x="928" y="17"/>
                    <a:pt x="866" y="13"/>
                    <a:pt x="794" y="8"/>
                  </a:cubicBezTo>
                  <a:cubicBezTo>
                    <a:pt x="727" y="4"/>
                    <a:pt x="65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62"/>
            <p:cNvSpPr/>
            <p:nvPr/>
          </p:nvSpPr>
          <p:spPr>
            <a:xfrm>
              <a:off x="4398147" y="3497770"/>
              <a:ext cx="75595" cy="6305"/>
            </a:xfrm>
            <a:custGeom>
              <a:avLst/>
              <a:gdLst/>
              <a:ahLst/>
              <a:cxnLst/>
              <a:rect l="l" t="t" r="r" b="b"/>
              <a:pathLst>
                <a:path w="1163" h="97" extrusionOk="0">
                  <a:moveTo>
                    <a:pt x="584" y="0"/>
                  </a:moveTo>
                  <a:cubicBezTo>
                    <a:pt x="508" y="0"/>
                    <a:pt x="437" y="0"/>
                    <a:pt x="370" y="4"/>
                  </a:cubicBezTo>
                  <a:cubicBezTo>
                    <a:pt x="302" y="8"/>
                    <a:pt x="240" y="12"/>
                    <a:pt x="186" y="20"/>
                  </a:cubicBezTo>
                  <a:cubicBezTo>
                    <a:pt x="76" y="34"/>
                    <a:pt x="0" y="51"/>
                    <a:pt x="0" y="51"/>
                  </a:cubicBezTo>
                  <a:cubicBezTo>
                    <a:pt x="0" y="51"/>
                    <a:pt x="76" y="67"/>
                    <a:pt x="186" y="76"/>
                  </a:cubicBezTo>
                  <a:cubicBezTo>
                    <a:pt x="240" y="84"/>
                    <a:pt x="302" y="88"/>
                    <a:pt x="370" y="92"/>
                  </a:cubicBezTo>
                  <a:cubicBezTo>
                    <a:pt x="437" y="96"/>
                    <a:pt x="508" y="96"/>
                    <a:pt x="584" y="96"/>
                  </a:cubicBezTo>
                  <a:cubicBezTo>
                    <a:pt x="655" y="96"/>
                    <a:pt x="727" y="96"/>
                    <a:pt x="794" y="92"/>
                  </a:cubicBezTo>
                  <a:cubicBezTo>
                    <a:pt x="866" y="88"/>
                    <a:pt x="928" y="84"/>
                    <a:pt x="983" y="76"/>
                  </a:cubicBezTo>
                  <a:cubicBezTo>
                    <a:pt x="1092" y="67"/>
                    <a:pt x="1163" y="51"/>
                    <a:pt x="1163" y="51"/>
                  </a:cubicBezTo>
                  <a:cubicBezTo>
                    <a:pt x="1163" y="51"/>
                    <a:pt x="1092" y="34"/>
                    <a:pt x="983" y="20"/>
                  </a:cubicBezTo>
                  <a:cubicBezTo>
                    <a:pt x="928" y="12"/>
                    <a:pt x="866" y="8"/>
                    <a:pt x="794" y="4"/>
                  </a:cubicBezTo>
                  <a:cubicBezTo>
                    <a:pt x="727" y="0"/>
                    <a:pt x="655"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2"/>
            <p:cNvSpPr/>
            <p:nvPr/>
          </p:nvSpPr>
          <p:spPr>
            <a:xfrm>
              <a:off x="4880655" y="3573108"/>
              <a:ext cx="13130" cy="32436"/>
            </a:xfrm>
            <a:custGeom>
              <a:avLst/>
              <a:gdLst/>
              <a:ahLst/>
              <a:cxnLst/>
              <a:rect l="l" t="t" r="r" b="b"/>
              <a:pathLst>
                <a:path w="202" h="499" extrusionOk="0">
                  <a:moveTo>
                    <a:pt x="101" y="0"/>
                  </a:moveTo>
                  <a:lnTo>
                    <a:pt x="0" y="252"/>
                  </a:lnTo>
                  <a:lnTo>
                    <a:pt x="101" y="499"/>
                  </a:lnTo>
                  <a:lnTo>
                    <a:pt x="202" y="252"/>
                  </a:lnTo>
                  <a:lnTo>
                    <a:pt x="1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62"/>
            <p:cNvSpPr/>
            <p:nvPr/>
          </p:nvSpPr>
          <p:spPr>
            <a:xfrm>
              <a:off x="4880655" y="3671586"/>
              <a:ext cx="13130" cy="32566"/>
            </a:xfrm>
            <a:custGeom>
              <a:avLst/>
              <a:gdLst/>
              <a:ahLst/>
              <a:cxnLst/>
              <a:rect l="l" t="t" r="r" b="b"/>
              <a:pathLst>
                <a:path w="202" h="501" extrusionOk="0">
                  <a:moveTo>
                    <a:pt x="101" y="1"/>
                  </a:moveTo>
                  <a:lnTo>
                    <a:pt x="0" y="252"/>
                  </a:lnTo>
                  <a:lnTo>
                    <a:pt x="101" y="500"/>
                  </a:lnTo>
                  <a:lnTo>
                    <a:pt x="202" y="252"/>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2"/>
            <p:cNvSpPr/>
            <p:nvPr/>
          </p:nvSpPr>
          <p:spPr>
            <a:xfrm>
              <a:off x="4880655" y="3770065"/>
              <a:ext cx="13130" cy="32566"/>
            </a:xfrm>
            <a:custGeom>
              <a:avLst/>
              <a:gdLst/>
              <a:ahLst/>
              <a:cxnLst/>
              <a:rect l="l" t="t" r="r" b="b"/>
              <a:pathLst>
                <a:path w="202" h="501" extrusionOk="0">
                  <a:moveTo>
                    <a:pt x="101" y="1"/>
                  </a:moveTo>
                  <a:lnTo>
                    <a:pt x="0" y="253"/>
                  </a:lnTo>
                  <a:lnTo>
                    <a:pt x="101" y="501"/>
                  </a:lnTo>
                  <a:lnTo>
                    <a:pt x="202" y="253"/>
                  </a:lnTo>
                  <a:lnTo>
                    <a:pt x="1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2"/>
            <p:cNvSpPr/>
            <p:nvPr/>
          </p:nvSpPr>
          <p:spPr>
            <a:xfrm>
              <a:off x="4826899" y="3869714"/>
              <a:ext cx="120705" cy="32566"/>
            </a:xfrm>
            <a:custGeom>
              <a:avLst/>
              <a:gdLst/>
              <a:ahLst/>
              <a:cxnLst/>
              <a:rect l="l" t="t" r="r" b="b"/>
              <a:pathLst>
                <a:path w="1857" h="501" extrusionOk="0">
                  <a:moveTo>
                    <a:pt x="928" y="1"/>
                  </a:moveTo>
                  <a:lnTo>
                    <a:pt x="865" y="156"/>
                  </a:lnTo>
                  <a:lnTo>
                    <a:pt x="0" y="252"/>
                  </a:lnTo>
                  <a:lnTo>
                    <a:pt x="865" y="344"/>
                  </a:lnTo>
                  <a:lnTo>
                    <a:pt x="928" y="500"/>
                  </a:lnTo>
                  <a:lnTo>
                    <a:pt x="991" y="344"/>
                  </a:lnTo>
                  <a:lnTo>
                    <a:pt x="1856" y="252"/>
                  </a:lnTo>
                  <a:lnTo>
                    <a:pt x="991" y="156"/>
                  </a:lnTo>
                  <a:lnTo>
                    <a:pt x="9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62"/>
            <p:cNvSpPr/>
            <p:nvPr/>
          </p:nvSpPr>
          <p:spPr>
            <a:xfrm>
              <a:off x="4826899" y="3475604"/>
              <a:ext cx="120705" cy="32566"/>
            </a:xfrm>
            <a:custGeom>
              <a:avLst/>
              <a:gdLst/>
              <a:ahLst/>
              <a:cxnLst/>
              <a:rect l="l" t="t" r="r" b="b"/>
              <a:pathLst>
                <a:path w="1857" h="501" extrusionOk="0">
                  <a:moveTo>
                    <a:pt x="928" y="1"/>
                  </a:moveTo>
                  <a:lnTo>
                    <a:pt x="865" y="156"/>
                  </a:lnTo>
                  <a:lnTo>
                    <a:pt x="0" y="249"/>
                  </a:lnTo>
                  <a:lnTo>
                    <a:pt x="865" y="345"/>
                  </a:lnTo>
                  <a:lnTo>
                    <a:pt x="928" y="501"/>
                  </a:lnTo>
                  <a:lnTo>
                    <a:pt x="991" y="345"/>
                  </a:lnTo>
                  <a:lnTo>
                    <a:pt x="1856" y="249"/>
                  </a:lnTo>
                  <a:lnTo>
                    <a:pt x="991" y="156"/>
                  </a:lnTo>
                  <a:lnTo>
                    <a:pt x="9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2"/>
            <p:cNvSpPr/>
            <p:nvPr/>
          </p:nvSpPr>
          <p:spPr>
            <a:xfrm>
              <a:off x="4520935" y="3382521"/>
              <a:ext cx="43225" cy="533866"/>
            </a:xfrm>
            <a:custGeom>
              <a:avLst/>
              <a:gdLst/>
              <a:ahLst/>
              <a:cxnLst/>
              <a:rect l="l" t="t" r="r" b="b"/>
              <a:pathLst>
                <a:path w="665" h="8213" extrusionOk="0">
                  <a:moveTo>
                    <a:pt x="664" y="1"/>
                  </a:moveTo>
                  <a:cubicBezTo>
                    <a:pt x="664" y="2"/>
                    <a:pt x="659" y="36"/>
                    <a:pt x="651" y="94"/>
                  </a:cubicBezTo>
                  <a:cubicBezTo>
                    <a:pt x="643" y="156"/>
                    <a:pt x="630" y="241"/>
                    <a:pt x="618" y="354"/>
                  </a:cubicBezTo>
                  <a:cubicBezTo>
                    <a:pt x="593" y="580"/>
                    <a:pt x="555" y="900"/>
                    <a:pt x="517" y="1282"/>
                  </a:cubicBezTo>
                  <a:cubicBezTo>
                    <a:pt x="475" y="1668"/>
                    <a:pt x="433" y="2117"/>
                    <a:pt x="387" y="2596"/>
                  </a:cubicBezTo>
                  <a:cubicBezTo>
                    <a:pt x="366" y="2835"/>
                    <a:pt x="341" y="3083"/>
                    <a:pt x="320" y="3339"/>
                  </a:cubicBezTo>
                  <a:cubicBezTo>
                    <a:pt x="299" y="3591"/>
                    <a:pt x="278" y="3847"/>
                    <a:pt x="256" y="4103"/>
                  </a:cubicBezTo>
                  <a:cubicBezTo>
                    <a:pt x="236" y="4359"/>
                    <a:pt x="219" y="4615"/>
                    <a:pt x="198" y="4867"/>
                  </a:cubicBezTo>
                  <a:cubicBezTo>
                    <a:pt x="177" y="5124"/>
                    <a:pt x="161" y="5371"/>
                    <a:pt x="144" y="5610"/>
                  </a:cubicBezTo>
                  <a:cubicBezTo>
                    <a:pt x="130" y="5854"/>
                    <a:pt x="114" y="6085"/>
                    <a:pt x="97" y="6308"/>
                  </a:cubicBezTo>
                  <a:cubicBezTo>
                    <a:pt x="85" y="6525"/>
                    <a:pt x="72" y="6736"/>
                    <a:pt x="64" y="6928"/>
                  </a:cubicBezTo>
                  <a:cubicBezTo>
                    <a:pt x="39" y="7315"/>
                    <a:pt x="26" y="7638"/>
                    <a:pt x="14" y="7860"/>
                  </a:cubicBezTo>
                  <a:cubicBezTo>
                    <a:pt x="10" y="7974"/>
                    <a:pt x="10" y="8062"/>
                    <a:pt x="4" y="8121"/>
                  </a:cubicBezTo>
                  <a:cubicBezTo>
                    <a:pt x="0" y="8184"/>
                    <a:pt x="0" y="8213"/>
                    <a:pt x="0" y="8213"/>
                  </a:cubicBezTo>
                  <a:cubicBezTo>
                    <a:pt x="0" y="8213"/>
                    <a:pt x="4" y="8184"/>
                    <a:pt x="14" y="8125"/>
                  </a:cubicBezTo>
                  <a:cubicBezTo>
                    <a:pt x="22" y="8062"/>
                    <a:pt x="30" y="7974"/>
                    <a:pt x="43" y="7864"/>
                  </a:cubicBezTo>
                  <a:cubicBezTo>
                    <a:pt x="68" y="7638"/>
                    <a:pt x="110" y="7319"/>
                    <a:pt x="148" y="6937"/>
                  </a:cubicBezTo>
                  <a:cubicBezTo>
                    <a:pt x="169" y="6744"/>
                    <a:pt x="190" y="6534"/>
                    <a:pt x="211" y="6316"/>
                  </a:cubicBezTo>
                  <a:cubicBezTo>
                    <a:pt x="231" y="6093"/>
                    <a:pt x="252" y="5862"/>
                    <a:pt x="278" y="5622"/>
                  </a:cubicBezTo>
                  <a:cubicBezTo>
                    <a:pt x="299" y="5384"/>
                    <a:pt x="320" y="5132"/>
                    <a:pt x="341" y="4880"/>
                  </a:cubicBezTo>
                  <a:cubicBezTo>
                    <a:pt x="362" y="4628"/>
                    <a:pt x="387" y="4372"/>
                    <a:pt x="408" y="4116"/>
                  </a:cubicBezTo>
                  <a:cubicBezTo>
                    <a:pt x="425" y="3859"/>
                    <a:pt x="446" y="3603"/>
                    <a:pt x="467" y="3347"/>
                  </a:cubicBezTo>
                  <a:cubicBezTo>
                    <a:pt x="488" y="3095"/>
                    <a:pt x="500" y="2847"/>
                    <a:pt x="517" y="2609"/>
                  </a:cubicBezTo>
                  <a:cubicBezTo>
                    <a:pt x="551" y="2126"/>
                    <a:pt x="580" y="1677"/>
                    <a:pt x="601" y="1290"/>
                  </a:cubicBezTo>
                  <a:cubicBezTo>
                    <a:pt x="626" y="904"/>
                    <a:pt x="634" y="580"/>
                    <a:pt x="647" y="358"/>
                  </a:cubicBezTo>
                  <a:cubicBezTo>
                    <a:pt x="655" y="245"/>
                    <a:pt x="655" y="156"/>
                    <a:pt x="659" y="94"/>
                  </a:cubicBezTo>
                  <a:cubicBezTo>
                    <a:pt x="659" y="36"/>
                    <a:pt x="664" y="2"/>
                    <a:pt x="6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2"/>
            <p:cNvSpPr/>
            <p:nvPr/>
          </p:nvSpPr>
          <p:spPr>
            <a:xfrm>
              <a:off x="4595232" y="3382521"/>
              <a:ext cx="42900" cy="533866"/>
            </a:xfrm>
            <a:custGeom>
              <a:avLst/>
              <a:gdLst/>
              <a:ahLst/>
              <a:cxnLst/>
              <a:rect l="l" t="t" r="r" b="b"/>
              <a:pathLst>
                <a:path w="660" h="8213" extrusionOk="0">
                  <a:moveTo>
                    <a:pt x="659" y="1"/>
                  </a:moveTo>
                  <a:cubicBezTo>
                    <a:pt x="659" y="1"/>
                    <a:pt x="655" y="35"/>
                    <a:pt x="646" y="94"/>
                  </a:cubicBezTo>
                  <a:cubicBezTo>
                    <a:pt x="642" y="156"/>
                    <a:pt x="630" y="241"/>
                    <a:pt x="617" y="354"/>
                  </a:cubicBezTo>
                  <a:cubicBezTo>
                    <a:pt x="592" y="580"/>
                    <a:pt x="554" y="900"/>
                    <a:pt x="512" y="1282"/>
                  </a:cubicBezTo>
                  <a:cubicBezTo>
                    <a:pt x="470" y="1668"/>
                    <a:pt x="428" y="2117"/>
                    <a:pt x="382" y="2596"/>
                  </a:cubicBezTo>
                  <a:cubicBezTo>
                    <a:pt x="361" y="2835"/>
                    <a:pt x="340" y="3083"/>
                    <a:pt x="318" y="3339"/>
                  </a:cubicBezTo>
                  <a:cubicBezTo>
                    <a:pt x="297" y="3591"/>
                    <a:pt x="277" y="3847"/>
                    <a:pt x="252" y="4103"/>
                  </a:cubicBezTo>
                  <a:cubicBezTo>
                    <a:pt x="235" y="4359"/>
                    <a:pt x="214" y="4615"/>
                    <a:pt x="193" y="4867"/>
                  </a:cubicBezTo>
                  <a:cubicBezTo>
                    <a:pt x="176" y="5124"/>
                    <a:pt x="159" y="5371"/>
                    <a:pt x="142" y="5610"/>
                  </a:cubicBezTo>
                  <a:cubicBezTo>
                    <a:pt x="126" y="5854"/>
                    <a:pt x="109" y="6085"/>
                    <a:pt x="96" y="6308"/>
                  </a:cubicBezTo>
                  <a:cubicBezTo>
                    <a:pt x="84" y="6525"/>
                    <a:pt x="71" y="6736"/>
                    <a:pt x="59" y="6928"/>
                  </a:cubicBezTo>
                  <a:cubicBezTo>
                    <a:pt x="37" y="7315"/>
                    <a:pt x="25" y="7638"/>
                    <a:pt x="12" y="7860"/>
                  </a:cubicBezTo>
                  <a:cubicBezTo>
                    <a:pt x="8" y="7974"/>
                    <a:pt x="4" y="8062"/>
                    <a:pt x="0" y="8121"/>
                  </a:cubicBezTo>
                  <a:lnTo>
                    <a:pt x="0" y="8213"/>
                  </a:lnTo>
                  <a:cubicBezTo>
                    <a:pt x="0" y="8213"/>
                    <a:pt x="4" y="8184"/>
                    <a:pt x="8" y="8125"/>
                  </a:cubicBezTo>
                  <a:cubicBezTo>
                    <a:pt x="16" y="8062"/>
                    <a:pt x="29" y="7974"/>
                    <a:pt x="41" y="7864"/>
                  </a:cubicBezTo>
                  <a:cubicBezTo>
                    <a:pt x="67" y="7638"/>
                    <a:pt x="105" y="7319"/>
                    <a:pt x="142" y="6937"/>
                  </a:cubicBezTo>
                  <a:cubicBezTo>
                    <a:pt x="163" y="6744"/>
                    <a:pt x="184" y="6534"/>
                    <a:pt x="206" y="6316"/>
                  </a:cubicBezTo>
                  <a:cubicBezTo>
                    <a:pt x="227" y="6093"/>
                    <a:pt x="252" y="5862"/>
                    <a:pt x="272" y="5622"/>
                  </a:cubicBezTo>
                  <a:cubicBezTo>
                    <a:pt x="293" y="5384"/>
                    <a:pt x="318" y="5132"/>
                    <a:pt x="340" y="4880"/>
                  </a:cubicBezTo>
                  <a:cubicBezTo>
                    <a:pt x="361" y="4628"/>
                    <a:pt x="382" y="4372"/>
                    <a:pt x="403" y="4116"/>
                  </a:cubicBezTo>
                  <a:cubicBezTo>
                    <a:pt x="423" y="3859"/>
                    <a:pt x="444" y="3603"/>
                    <a:pt x="462" y="3347"/>
                  </a:cubicBezTo>
                  <a:cubicBezTo>
                    <a:pt x="483" y="3095"/>
                    <a:pt x="499" y="2847"/>
                    <a:pt x="516" y="2609"/>
                  </a:cubicBezTo>
                  <a:cubicBezTo>
                    <a:pt x="549" y="2126"/>
                    <a:pt x="579" y="1677"/>
                    <a:pt x="600" y="1290"/>
                  </a:cubicBezTo>
                  <a:cubicBezTo>
                    <a:pt x="621" y="904"/>
                    <a:pt x="634" y="580"/>
                    <a:pt x="646" y="358"/>
                  </a:cubicBezTo>
                  <a:cubicBezTo>
                    <a:pt x="650" y="245"/>
                    <a:pt x="655" y="156"/>
                    <a:pt x="655" y="94"/>
                  </a:cubicBezTo>
                  <a:cubicBezTo>
                    <a:pt x="659" y="35"/>
                    <a:pt x="659"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2"/>
            <p:cNvSpPr/>
            <p:nvPr/>
          </p:nvSpPr>
          <p:spPr>
            <a:xfrm>
              <a:off x="4669139" y="3382521"/>
              <a:ext cx="42900" cy="533866"/>
            </a:xfrm>
            <a:custGeom>
              <a:avLst/>
              <a:gdLst/>
              <a:ahLst/>
              <a:cxnLst/>
              <a:rect l="l" t="t" r="r" b="b"/>
              <a:pathLst>
                <a:path w="660" h="8213" extrusionOk="0">
                  <a:moveTo>
                    <a:pt x="660" y="1"/>
                  </a:moveTo>
                  <a:cubicBezTo>
                    <a:pt x="660" y="1"/>
                    <a:pt x="660" y="35"/>
                    <a:pt x="652" y="94"/>
                  </a:cubicBezTo>
                  <a:cubicBezTo>
                    <a:pt x="643" y="156"/>
                    <a:pt x="630" y="241"/>
                    <a:pt x="617" y="354"/>
                  </a:cubicBezTo>
                  <a:cubicBezTo>
                    <a:pt x="592" y="580"/>
                    <a:pt x="555" y="900"/>
                    <a:pt x="517" y="1282"/>
                  </a:cubicBezTo>
                  <a:cubicBezTo>
                    <a:pt x="475" y="1668"/>
                    <a:pt x="429" y="2117"/>
                    <a:pt x="387" y="2596"/>
                  </a:cubicBezTo>
                  <a:cubicBezTo>
                    <a:pt x="365" y="2835"/>
                    <a:pt x="340" y="3083"/>
                    <a:pt x="319" y="3339"/>
                  </a:cubicBezTo>
                  <a:cubicBezTo>
                    <a:pt x="299" y="3591"/>
                    <a:pt x="278" y="3847"/>
                    <a:pt x="257" y="4103"/>
                  </a:cubicBezTo>
                  <a:cubicBezTo>
                    <a:pt x="235" y="4359"/>
                    <a:pt x="218" y="4615"/>
                    <a:pt x="198" y="4867"/>
                  </a:cubicBezTo>
                  <a:cubicBezTo>
                    <a:pt x="177" y="5124"/>
                    <a:pt x="160" y="5371"/>
                    <a:pt x="143" y="5610"/>
                  </a:cubicBezTo>
                  <a:cubicBezTo>
                    <a:pt x="127" y="5854"/>
                    <a:pt x="114" y="6085"/>
                    <a:pt x="97" y="6308"/>
                  </a:cubicBezTo>
                  <a:cubicBezTo>
                    <a:pt x="84" y="6525"/>
                    <a:pt x="72" y="6736"/>
                    <a:pt x="59" y="6928"/>
                  </a:cubicBezTo>
                  <a:cubicBezTo>
                    <a:pt x="38" y="7315"/>
                    <a:pt x="26" y="7638"/>
                    <a:pt x="13" y="7860"/>
                  </a:cubicBezTo>
                  <a:cubicBezTo>
                    <a:pt x="9" y="7974"/>
                    <a:pt x="5" y="8062"/>
                    <a:pt x="5" y="8121"/>
                  </a:cubicBezTo>
                  <a:cubicBezTo>
                    <a:pt x="1" y="8184"/>
                    <a:pt x="1" y="8213"/>
                    <a:pt x="1" y="8213"/>
                  </a:cubicBezTo>
                  <a:cubicBezTo>
                    <a:pt x="1" y="8213"/>
                    <a:pt x="5" y="8184"/>
                    <a:pt x="13" y="8125"/>
                  </a:cubicBezTo>
                  <a:cubicBezTo>
                    <a:pt x="17" y="8062"/>
                    <a:pt x="30" y="7974"/>
                    <a:pt x="42" y="7864"/>
                  </a:cubicBezTo>
                  <a:cubicBezTo>
                    <a:pt x="67" y="7638"/>
                    <a:pt x="105" y="7319"/>
                    <a:pt x="148" y="6937"/>
                  </a:cubicBezTo>
                  <a:cubicBezTo>
                    <a:pt x="164" y="6744"/>
                    <a:pt x="189" y="6534"/>
                    <a:pt x="210" y="6316"/>
                  </a:cubicBezTo>
                  <a:cubicBezTo>
                    <a:pt x="231" y="6093"/>
                    <a:pt x="253" y="5862"/>
                    <a:pt x="278" y="5622"/>
                  </a:cubicBezTo>
                  <a:cubicBezTo>
                    <a:pt x="299" y="5384"/>
                    <a:pt x="319" y="5132"/>
                    <a:pt x="340" y="4880"/>
                  </a:cubicBezTo>
                  <a:cubicBezTo>
                    <a:pt x="361" y="4628"/>
                    <a:pt x="383" y="4372"/>
                    <a:pt x="408" y="4116"/>
                  </a:cubicBezTo>
                  <a:cubicBezTo>
                    <a:pt x="425" y="3859"/>
                    <a:pt x="445" y="3603"/>
                    <a:pt x="466" y="3347"/>
                  </a:cubicBezTo>
                  <a:cubicBezTo>
                    <a:pt x="487" y="3095"/>
                    <a:pt x="500" y="2847"/>
                    <a:pt x="517" y="2609"/>
                  </a:cubicBezTo>
                  <a:cubicBezTo>
                    <a:pt x="551" y="2126"/>
                    <a:pt x="580" y="1677"/>
                    <a:pt x="601" y="1290"/>
                  </a:cubicBezTo>
                  <a:cubicBezTo>
                    <a:pt x="621" y="904"/>
                    <a:pt x="634" y="580"/>
                    <a:pt x="647" y="358"/>
                  </a:cubicBezTo>
                  <a:cubicBezTo>
                    <a:pt x="656" y="245"/>
                    <a:pt x="656" y="156"/>
                    <a:pt x="660" y="94"/>
                  </a:cubicBezTo>
                  <a:lnTo>
                    <a:pt x="6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2"/>
            <p:cNvSpPr/>
            <p:nvPr/>
          </p:nvSpPr>
          <p:spPr>
            <a:xfrm>
              <a:off x="4743371" y="3382521"/>
              <a:ext cx="42900" cy="533866"/>
            </a:xfrm>
            <a:custGeom>
              <a:avLst/>
              <a:gdLst/>
              <a:ahLst/>
              <a:cxnLst/>
              <a:rect l="l" t="t" r="r" b="b"/>
              <a:pathLst>
                <a:path w="660" h="8213" extrusionOk="0">
                  <a:moveTo>
                    <a:pt x="659" y="1"/>
                  </a:moveTo>
                  <a:cubicBezTo>
                    <a:pt x="659" y="1"/>
                    <a:pt x="655" y="35"/>
                    <a:pt x="647" y="94"/>
                  </a:cubicBezTo>
                  <a:cubicBezTo>
                    <a:pt x="638" y="156"/>
                    <a:pt x="630" y="241"/>
                    <a:pt x="618" y="354"/>
                  </a:cubicBezTo>
                  <a:cubicBezTo>
                    <a:pt x="593" y="580"/>
                    <a:pt x="550" y="900"/>
                    <a:pt x="512" y="1282"/>
                  </a:cubicBezTo>
                  <a:cubicBezTo>
                    <a:pt x="471" y="1668"/>
                    <a:pt x="429" y="2117"/>
                    <a:pt x="382" y="2596"/>
                  </a:cubicBezTo>
                  <a:cubicBezTo>
                    <a:pt x="361" y="2835"/>
                    <a:pt x="341" y="3083"/>
                    <a:pt x="320" y="3339"/>
                  </a:cubicBezTo>
                  <a:cubicBezTo>
                    <a:pt x="299" y="3591"/>
                    <a:pt x="277" y="3847"/>
                    <a:pt x="252" y="4103"/>
                  </a:cubicBezTo>
                  <a:cubicBezTo>
                    <a:pt x="235" y="4359"/>
                    <a:pt x="215" y="4615"/>
                    <a:pt x="194" y="4867"/>
                  </a:cubicBezTo>
                  <a:cubicBezTo>
                    <a:pt x="177" y="5124"/>
                    <a:pt x="160" y="5371"/>
                    <a:pt x="143" y="5610"/>
                  </a:cubicBezTo>
                  <a:cubicBezTo>
                    <a:pt x="126" y="5854"/>
                    <a:pt x="109" y="6085"/>
                    <a:pt x="97" y="6308"/>
                  </a:cubicBezTo>
                  <a:cubicBezTo>
                    <a:pt x="84" y="6525"/>
                    <a:pt x="72" y="6736"/>
                    <a:pt x="59" y="6928"/>
                  </a:cubicBezTo>
                  <a:cubicBezTo>
                    <a:pt x="39" y="7315"/>
                    <a:pt x="25" y="7638"/>
                    <a:pt x="13" y="7860"/>
                  </a:cubicBezTo>
                  <a:cubicBezTo>
                    <a:pt x="4" y="7974"/>
                    <a:pt x="4" y="8062"/>
                    <a:pt x="0" y="8121"/>
                  </a:cubicBezTo>
                  <a:lnTo>
                    <a:pt x="0" y="8213"/>
                  </a:lnTo>
                  <a:cubicBezTo>
                    <a:pt x="0" y="8213"/>
                    <a:pt x="0" y="8184"/>
                    <a:pt x="8" y="8125"/>
                  </a:cubicBezTo>
                  <a:cubicBezTo>
                    <a:pt x="17" y="8062"/>
                    <a:pt x="30" y="7974"/>
                    <a:pt x="43" y="7864"/>
                  </a:cubicBezTo>
                  <a:cubicBezTo>
                    <a:pt x="68" y="7638"/>
                    <a:pt x="105" y="7319"/>
                    <a:pt x="143" y="6937"/>
                  </a:cubicBezTo>
                  <a:cubicBezTo>
                    <a:pt x="165" y="6744"/>
                    <a:pt x="185" y="6534"/>
                    <a:pt x="206" y="6316"/>
                  </a:cubicBezTo>
                  <a:cubicBezTo>
                    <a:pt x="227" y="6093"/>
                    <a:pt x="252" y="5862"/>
                    <a:pt x="273" y="5622"/>
                  </a:cubicBezTo>
                  <a:cubicBezTo>
                    <a:pt x="295" y="5384"/>
                    <a:pt x="320" y="5132"/>
                    <a:pt x="341" y="4880"/>
                  </a:cubicBezTo>
                  <a:cubicBezTo>
                    <a:pt x="361" y="4628"/>
                    <a:pt x="382" y="4372"/>
                    <a:pt x="403" y="4116"/>
                  </a:cubicBezTo>
                  <a:cubicBezTo>
                    <a:pt x="425" y="3859"/>
                    <a:pt x="442" y="3603"/>
                    <a:pt x="462" y="3347"/>
                  </a:cubicBezTo>
                  <a:cubicBezTo>
                    <a:pt x="483" y="3095"/>
                    <a:pt x="500" y="2847"/>
                    <a:pt x="517" y="2609"/>
                  </a:cubicBezTo>
                  <a:cubicBezTo>
                    <a:pt x="550" y="2126"/>
                    <a:pt x="576" y="1677"/>
                    <a:pt x="601" y="1290"/>
                  </a:cubicBezTo>
                  <a:cubicBezTo>
                    <a:pt x="622" y="904"/>
                    <a:pt x="634" y="580"/>
                    <a:pt x="647" y="358"/>
                  </a:cubicBezTo>
                  <a:cubicBezTo>
                    <a:pt x="651" y="245"/>
                    <a:pt x="655" y="156"/>
                    <a:pt x="655" y="94"/>
                  </a:cubicBezTo>
                  <a:cubicBezTo>
                    <a:pt x="659" y="35"/>
                    <a:pt x="659"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2"/>
            <p:cNvSpPr/>
            <p:nvPr/>
          </p:nvSpPr>
          <p:spPr>
            <a:xfrm>
              <a:off x="5091586" y="3843778"/>
              <a:ext cx="64740" cy="6630"/>
            </a:xfrm>
            <a:custGeom>
              <a:avLst/>
              <a:gdLst/>
              <a:ahLst/>
              <a:cxnLst/>
              <a:rect l="l" t="t" r="r" b="b"/>
              <a:pathLst>
                <a:path w="996" h="102" extrusionOk="0">
                  <a:moveTo>
                    <a:pt x="496" y="1"/>
                  </a:moveTo>
                  <a:cubicBezTo>
                    <a:pt x="433" y="1"/>
                    <a:pt x="370" y="5"/>
                    <a:pt x="315" y="9"/>
                  </a:cubicBezTo>
                  <a:cubicBezTo>
                    <a:pt x="257" y="13"/>
                    <a:pt x="202" y="18"/>
                    <a:pt x="156" y="26"/>
                  </a:cubicBezTo>
                  <a:cubicBezTo>
                    <a:pt x="59" y="34"/>
                    <a:pt x="1" y="51"/>
                    <a:pt x="1" y="51"/>
                  </a:cubicBezTo>
                  <a:cubicBezTo>
                    <a:pt x="1" y="51"/>
                    <a:pt x="59" y="68"/>
                    <a:pt x="156" y="80"/>
                  </a:cubicBezTo>
                  <a:cubicBezTo>
                    <a:pt x="202" y="88"/>
                    <a:pt x="257" y="93"/>
                    <a:pt x="315" y="97"/>
                  </a:cubicBezTo>
                  <a:cubicBezTo>
                    <a:pt x="370" y="101"/>
                    <a:pt x="433" y="101"/>
                    <a:pt x="496" y="101"/>
                  </a:cubicBezTo>
                  <a:cubicBezTo>
                    <a:pt x="559" y="101"/>
                    <a:pt x="621" y="101"/>
                    <a:pt x="681" y="97"/>
                  </a:cubicBezTo>
                  <a:cubicBezTo>
                    <a:pt x="739" y="93"/>
                    <a:pt x="790" y="88"/>
                    <a:pt x="840" y="80"/>
                  </a:cubicBezTo>
                  <a:cubicBezTo>
                    <a:pt x="933" y="68"/>
                    <a:pt x="995" y="51"/>
                    <a:pt x="995" y="51"/>
                  </a:cubicBezTo>
                  <a:cubicBezTo>
                    <a:pt x="995" y="51"/>
                    <a:pt x="933" y="34"/>
                    <a:pt x="840" y="26"/>
                  </a:cubicBezTo>
                  <a:cubicBezTo>
                    <a:pt x="790" y="18"/>
                    <a:pt x="739" y="13"/>
                    <a:pt x="681" y="9"/>
                  </a:cubicBezTo>
                  <a:cubicBezTo>
                    <a:pt x="621" y="5"/>
                    <a:pt x="559" y="1"/>
                    <a:pt x="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2"/>
            <p:cNvSpPr/>
            <p:nvPr/>
          </p:nvSpPr>
          <p:spPr>
            <a:xfrm>
              <a:off x="5091586" y="3529101"/>
              <a:ext cx="64740" cy="6630"/>
            </a:xfrm>
            <a:custGeom>
              <a:avLst/>
              <a:gdLst/>
              <a:ahLst/>
              <a:cxnLst/>
              <a:rect l="l" t="t" r="r" b="b"/>
              <a:pathLst>
                <a:path w="996" h="102" extrusionOk="0">
                  <a:moveTo>
                    <a:pt x="496" y="1"/>
                  </a:moveTo>
                  <a:cubicBezTo>
                    <a:pt x="433" y="1"/>
                    <a:pt x="370" y="1"/>
                    <a:pt x="315" y="5"/>
                  </a:cubicBezTo>
                  <a:cubicBezTo>
                    <a:pt x="257" y="9"/>
                    <a:pt x="202" y="13"/>
                    <a:pt x="156" y="22"/>
                  </a:cubicBezTo>
                  <a:cubicBezTo>
                    <a:pt x="59" y="34"/>
                    <a:pt x="1" y="51"/>
                    <a:pt x="1" y="51"/>
                  </a:cubicBezTo>
                  <a:cubicBezTo>
                    <a:pt x="1" y="51"/>
                    <a:pt x="59" y="67"/>
                    <a:pt x="156" y="81"/>
                  </a:cubicBezTo>
                  <a:cubicBezTo>
                    <a:pt x="202" y="85"/>
                    <a:pt x="257" y="89"/>
                    <a:pt x="315" y="93"/>
                  </a:cubicBezTo>
                  <a:cubicBezTo>
                    <a:pt x="370" y="98"/>
                    <a:pt x="433" y="102"/>
                    <a:pt x="496" y="102"/>
                  </a:cubicBezTo>
                  <a:cubicBezTo>
                    <a:pt x="559" y="102"/>
                    <a:pt x="621" y="98"/>
                    <a:pt x="681" y="93"/>
                  </a:cubicBezTo>
                  <a:cubicBezTo>
                    <a:pt x="739" y="89"/>
                    <a:pt x="790" y="85"/>
                    <a:pt x="840" y="81"/>
                  </a:cubicBezTo>
                  <a:cubicBezTo>
                    <a:pt x="933" y="67"/>
                    <a:pt x="995" y="51"/>
                    <a:pt x="995" y="51"/>
                  </a:cubicBezTo>
                  <a:cubicBezTo>
                    <a:pt x="995" y="51"/>
                    <a:pt x="933" y="34"/>
                    <a:pt x="840" y="22"/>
                  </a:cubicBezTo>
                  <a:cubicBezTo>
                    <a:pt x="790" y="13"/>
                    <a:pt x="739" y="9"/>
                    <a:pt x="681" y="5"/>
                  </a:cubicBezTo>
                  <a:cubicBezTo>
                    <a:pt x="621" y="1"/>
                    <a:pt x="559" y="1"/>
                    <a:pt x="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2"/>
            <p:cNvSpPr/>
            <p:nvPr/>
          </p:nvSpPr>
          <p:spPr>
            <a:xfrm>
              <a:off x="5356273" y="3519026"/>
              <a:ext cx="6630" cy="369019"/>
            </a:xfrm>
            <a:custGeom>
              <a:avLst/>
              <a:gdLst/>
              <a:ahLst/>
              <a:cxnLst/>
              <a:rect l="l" t="t" r="r" b="b"/>
              <a:pathLst>
                <a:path w="102" h="5677" extrusionOk="0">
                  <a:moveTo>
                    <a:pt x="51" y="1"/>
                  </a:moveTo>
                  <a:cubicBezTo>
                    <a:pt x="51" y="1"/>
                    <a:pt x="47" y="88"/>
                    <a:pt x="39" y="244"/>
                  </a:cubicBezTo>
                  <a:cubicBezTo>
                    <a:pt x="35" y="399"/>
                    <a:pt x="26" y="621"/>
                    <a:pt x="22" y="887"/>
                  </a:cubicBezTo>
                  <a:cubicBezTo>
                    <a:pt x="14" y="1155"/>
                    <a:pt x="10" y="1466"/>
                    <a:pt x="6" y="1797"/>
                  </a:cubicBezTo>
                  <a:cubicBezTo>
                    <a:pt x="6" y="1961"/>
                    <a:pt x="1" y="2133"/>
                    <a:pt x="1" y="2309"/>
                  </a:cubicBezTo>
                  <a:lnTo>
                    <a:pt x="1" y="2838"/>
                  </a:lnTo>
                  <a:lnTo>
                    <a:pt x="1" y="3367"/>
                  </a:lnTo>
                  <a:cubicBezTo>
                    <a:pt x="1" y="3544"/>
                    <a:pt x="6" y="3716"/>
                    <a:pt x="6" y="3880"/>
                  </a:cubicBezTo>
                  <a:cubicBezTo>
                    <a:pt x="10" y="4212"/>
                    <a:pt x="14" y="4522"/>
                    <a:pt x="22" y="4791"/>
                  </a:cubicBezTo>
                  <a:cubicBezTo>
                    <a:pt x="26" y="5055"/>
                    <a:pt x="35" y="5278"/>
                    <a:pt x="39" y="5433"/>
                  </a:cubicBezTo>
                  <a:cubicBezTo>
                    <a:pt x="47" y="5588"/>
                    <a:pt x="51" y="5677"/>
                    <a:pt x="51" y="5677"/>
                  </a:cubicBezTo>
                  <a:cubicBezTo>
                    <a:pt x="51" y="5677"/>
                    <a:pt x="51" y="5588"/>
                    <a:pt x="60" y="5433"/>
                  </a:cubicBezTo>
                  <a:cubicBezTo>
                    <a:pt x="64" y="5278"/>
                    <a:pt x="72" y="5055"/>
                    <a:pt x="76" y="4791"/>
                  </a:cubicBezTo>
                  <a:cubicBezTo>
                    <a:pt x="85" y="4522"/>
                    <a:pt x="89" y="4212"/>
                    <a:pt x="93" y="3880"/>
                  </a:cubicBezTo>
                  <a:cubicBezTo>
                    <a:pt x="93" y="3716"/>
                    <a:pt x="97" y="3544"/>
                    <a:pt x="97" y="3367"/>
                  </a:cubicBezTo>
                  <a:cubicBezTo>
                    <a:pt x="97" y="3195"/>
                    <a:pt x="97" y="3015"/>
                    <a:pt x="101" y="2838"/>
                  </a:cubicBezTo>
                  <a:cubicBezTo>
                    <a:pt x="97" y="2662"/>
                    <a:pt x="97" y="2486"/>
                    <a:pt x="97" y="2309"/>
                  </a:cubicBezTo>
                  <a:cubicBezTo>
                    <a:pt x="97" y="2133"/>
                    <a:pt x="93" y="1961"/>
                    <a:pt x="93" y="1797"/>
                  </a:cubicBezTo>
                  <a:cubicBezTo>
                    <a:pt x="89" y="1466"/>
                    <a:pt x="85" y="1155"/>
                    <a:pt x="76" y="887"/>
                  </a:cubicBezTo>
                  <a:cubicBezTo>
                    <a:pt x="72" y="621"/>
                    <a:pt x="64" y="399"/>
                    <a:pt x="60" y="244"/>
                  </a:cubicBezTo>
                  <a:cubicBezTo>
                    <a:pt x="51" y="88"/>
                    <a:pt x="51"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2"/>
            <p:cNvSpPr/>
            <p:nvPr/>
          </p:nvSpPr>
          <p:spPr>
            <a:xfrm>
              <a:off x="5496287" y="3519026"/>
              <a:ext cx="6630" cy="369019"/>
            </a:xfrm>
            <a:custGeom>
              <a:avLst/>
              <a:gdLst/>
              <a:ahLst/>
              <a:cxnLst/>
              <a:rect l="l" t="t" r="r" b="b"/>
              <a:pathLst>
                <a:path w="102" h="5677" extrusionOk="0">
                  <a:moveTo>
                    <a:pt x="51" y="1"/>
                  </a:moveTo>
                  <a:cubicBezTo>
                    <a:pt x="51" y="1"/>
                    <a:pt x="47" y="88"/>
                    <a:pt x="38" y="244"/>
                  </a:cubicBezTo>
                  <a:cubicBezTo>
                    <a:pt x="34" y="399"/>
                    <a:pt x="26" y="621"/>
                    <a:pt x="22" y="887"/>
                  </a:cubicBezTo>
                  <a:cubicBezTo>
                    <a:pt x="13" y="1155"/>
                    <a:pt x="9" y="1466"/>
                    <a:pt x="5" y="1797"/>
                  </a:cubicBezTo>
                  <a:cubicBezTo>
                    <a:pt x="5" y="1961"/>
                    <a:pt x="5" y="2133"/>
                    <a:pt x="1" y="2309"/>
                  </a:cubicBezTo>
                  <a:lnTo>
                    <a:pt x="1" y="2838"/>
                  </a:lnTo>
                  <a:lnTo>
                    <a:pt x="1" y="3367"/>
                  </a:lnTo>
                  <a:cubicBezTo>
                    <a:pt x="5" y="3544"/>
                    <a:pt x="5" y="3716"/>
                    <a:pt x="5" y="3880"/>
                  </a:cubicBezTo>
                  <a:cubicBezTo>
                    <a:pt x="9" y="4212"/>
                    <a:pt x="13" y="4522"/>
                    <a:pt x="22" y="4791"/>
                  </a:cubicBezTo>
                  <a:cubicBezTo>
                    <a:pt x="26" y="5055"/>
                    <a:pt x="34" y="5278"/>
                    <a:pt x="38" y="5433"/>
                  </a:cubicBezTo>
                  <a:cubicBezTo>
                    <a:pt x="47" y="5588"/>
                    <a:pt x="51" y="5677"/>
                    <a:pt x="51" y="5677"/>
                  </a:cubicBezTo>
                  <a:cubicBezTo>
                    <a:pt x="51" y="5677"/>
                    <a:pt x="55" y="5588"/>
                    <a:pt x="59" y="5433"/>
                  </a:cubicBezTo>
                  <a:cubicBezTo>
                    <a:pt x="63" y="5278"/>
                    <a:pt x="72" y="5055"/>
                    <a:pt x="80" y="4791"/>
                  </a:cubicBezTo>
                  <a:cubicBezTo>
                    <a:pt x="84" y="4522"/>
                    <a:pt x="89" y="4212"/>
                    <a:pt x="94" y="3880"/>
                  </a:cubicBezTo>
                  <a:cubicBezTo>
                    <a:pt x="98" y="3716"/>
                    <a:pt x="98" y="3544"/>
                    <a:pt x="98" y="3367"/>
                  </a:cubicBezTo>
                  <a:cubicBezTo>
                    <a:pt x="98" y="3195"/>
                    <a:pt x="102" y="3015"/>
                    <a:pt x="102" y="2838"/>
                  </a:cubicBezTo>
                  <a:cubicBezTo>
                    <a:pt x="102" y="2662"/>
                    <a:pt x="98" y="2486"/>
                    <a:pt x="98" y="2309"/>
                  </a:cubicBezTo>
                  <a:cubicBezTo>
                    <a:pt x="98" y="2133"/>
                    <a:pt x="98" y="1961"/>
                    <a:pt x="94" y="1797"/>
                  </a:cubicBezTo>
                  <a:cubicBezTo>
                    <a:pt x="89" y="1466"/>
                    <a:pt x="84" y="1155"/>
                    <a:pt x="80" y="887"/>
                  </a:cubicBezTo>
                  <a:cubicBezTo>
                    <a:pt x="72" y="621"/>
                    <a:pt x="63" y="399"/>
                    <a:pt x="59" y="244"/>
                  </a:cubicBezTo>
                  <a:cubicBezTo>
                    <a:pt x="55" y="88"/>
                    <a:pt x="51"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62"/>
          <p:cNvGrpSpPr/>
          <p:nvPr/>
        </p:nvGrpSpPr>
        <p:grpSpPr>
          <a:xfrm>
            <a:off x="7737281" y="2500304"/>
            <a:ext cx="686389" cy="484720"/>
            <a:chOff x="4826344" y="3606498"/>
            <a:chExt cx="549331" cy="387932"/>
          </a:xfrm>
        </p:grpSpPr>
        <p:sp>
          <p:nvSpPr>
            <p:cNvPr id="1297" name="Google Shape;1297;p62"/>
            <p:cNvSpPr/>
            <p:nvPr/>
          </p:nvSpPr>
          <p:spPr>
            <a:xfrm>
              <a:off x="4826344" y="3606498"/>
              <a:ext cx="549331" cy="387932"/>
            </a:xfrm>
            <a:custGeom>
              <a:avLst/>
              <a:gdLst/>
              <a:ahLst/>
              <a:cxnLst/>
              <a:rect l="l" t="t" r="r" b="b"/>
              <a:pathLst>
                <a:path w="16320" h="11525" extrusionOk="0">
                  <a:moveTo>
                    <a:pt x="8154" y="361"/>
                  </a:moveTo>
                  <a:cubicBezTo>
                    <a:pt x="8394" y="365"/>
                    <a:pt x="8632" y="369"/>
                    <a:pt x="8872" y="373"/>
                  </a:cubicBezTo>
                  <a:lnTo>
                    <a:pt x="9049" y="382"/>
                  </a:lnTo>
                  <a:lnTo>
                    <a:pt x="9225" y="390"/>
                  </a:lnTo>
                  <a:cubicBezTo>
                    <a:pt x="9342" y="398"/>
                    <a:pt x="9460" y="407"/>
                    <a:pt x="9573" y="415"/>
                  </a:cubicBezTo>
                  <a:cubicBezTo>
                    <a:pt x="9690" y="423"/>
                    <a:pt x="9808" y="428"/>
                    <a:pt x="9921" y="440"/>
                  </a:cubicBezTo>
                  <a:cubicBezTo>
                    <a:pt x="10039" y="454"/>
                    <a:pt x="10152" y="470"/>
                    <a:pt x="10266" y="483"/>
                  </a:cubicBezTo>
                  <a:lnTo>
                    <a:pt x="10605" y="520"/>
                  </a:lnTo>
                  <a:cubicBezTo>
                    <a:pt x="10715" y="537"/>
                    <a:pt x="10828" y="554"/>
                    <a:pt x="10938" y="570"/>
                  </a:cubicBezTo>
                  <a:cubicBezTo>
                    <a:pt x="11047" y="592"/>
                    <a:pt x="11156" y="609"/>
                    <a:pt x="11265" y="625"/>
                  </a:cubicBezTo>
                  <a:cubicBezTo>
                    <a:pt x="11374" y="642"/>
                    <a:pt x="11479" y="667"/>
                    <a:pt x="11584" y="688"/>
                  </a:cubicBezTo>
                  <a:cubicBezTo>
                    <a:pt x="11689" y="710"/>
                    <a:pt x="11789" y="731"/>
                    <a:pt x="11895" y="756"/>
                  </a:cubicBezTo>
                  <a:cubicBezTo>
                    <a:pt x="11996" y="776"/>
                    <a:pt x="12097" y="801"/>
                    <a:pt x="12197" y="826"/>
                  </a:cubicBezTo>
                  <a:cubicBezTo>
                    <a:pt x="12293" y="852"/>
                    <a:pt x="12390" y="877"/>
                    <a:pt x="12487" y="902"/>
                  </a:cubicBezTo>
                  <a:cubicBezTo>
                    <a:pt x="12583" y="932"/>
                    <a:pt x="12676" y="961"/>
                    <a:pt x="12768" y="987"/>
                  </a:cubicBezTo>
                  <a:cubicBezTo>
                    <a:pt x="12860" y="1016"/>
                    <a:pt x="12953" y="1045"/>
                    <a:pt x="13037" y="1074"/>
                  </a:cubicBezTo>
                  <a:cubicBezTo>
                    <a:pt x="13124" y="1103"/>
                    <a:pt x="13213" y="1134"/>
                    <a:pt x="13297" y="1163"/>
                  </a:cubicBezTo>
                  <a:cubicBezTo>
                    <a:pt x="13633" y="1280"/>
                    <a:pt x="13930" y="1411"/>
                    <a:pt x="14195" y="1537"/>
                  </a:cubicBezTo>
                  <a:cubicBezTo>
                    <a:pt x="14325" y="1595"/>
                    <a:pt x="14443" y="1658"/>
                    <a:pt x="14556" y="1717"/>
                  </a:cubicBezTo>
                  <a:cubicBezTo>
                    <a:pt x="14661" y="1780"/>
                    <a:pt x="14762" y="1834"/>
                    <a:pt x="14850" y="1889"/>
                  </a:cubicBezTo>
                  <a:cubicBezTo>
                    <a:pt x="15031" y="1994"/>
                    <a:pt x="15161" y="2086"/>
                    <a:pt x="15253" y="2149"/>
                  </a:cubicBezTo>
                  <a:cubicBezTo>
                    <a:pt x="15341" y="2217"/>
                    <a:pt x="15388" y="2250"/>
                    <a:pt x="15388" y="2250"/>
                  </a:cubicBezTo>
                  <a:cubicBezTo>
                    <a:pt x="15388" y="2250"/>
                    <a:pt x="15337" y="2225"/>
                    <a:pt x="15236" y="2179"/>
                  </a:cubicBezTo>
                  <a:cubicBezTo>
                    <a:pt x="15136" y="2128"/>
                    <a:pt x="14988" y="2066"/>
                    <a:pt x="14800" y="1985"/>
                  </a:cubicBezTo>
                  <a:cubicBezTo>
                    <a:pt x="14707" y="1948"/>
                    <a:pt x="14603" y="1910"/>
                    <a:pt x="14490" y="1864"/>
                  </a:cubicBezTo>
                  <a:cubicBezTo>
                    <a:pt x="14372" y="1826"/>
                    <a:pt x="14250" y="1776"/>
                    <a:pt x="14112" y="1733"/>
                  </a:cubicBezTo>
                  <a:cubicBezTo>
                    <a:pt x="13977" y="1692"/>
                    <a:pt x="13839" y="1642"/>
                    <a:pt x="13684" y="1599"/>
                  </a:cubicBezTo>
                  <a:cubicBezTo>
                    <a:pt x="13532" y="1557"/>
                    <a:pt x="13372" y="1512"/>
                    <a:pt x="13200" y="1469"/>
                  </a:cubicBezTo>
                  <a:cubicBezTo>
                    <a:pt x="13116" y="1448"/>
                    <a:pt x="13033" y="1427"/>
                    <a:pt x="12944" y="1406"/>
                  </a:cubicBezTo>
                  <a:cubicBezTo>
                    <a:pt x="12856" y="1390"/>
                    <a:pt x="12768" y="1368"/>
                    <a:pt x="12676" y="1351"/>
                  </a:cubicBezTo>
                  <a:cubicBezTo>
                    <a:pt x="12583" y="1330"/>
                    <a:pt x="12491" y="1310"/>
                    <a:pt x="12394" y="1293"/>
                  </a:cubicBezTo>
                  <a:cubicBezTo>
                    <a:pt x="12353" y="1285"/>
                    <a:pt x="12302" y="1276"/>
                    <a:pt x="12256" y="1268"/>
                  </a:cubicBezTo>
                  <a:cubicBezTo>
                    <a:pt x="12264" y="1213"/>
                    <a:pt x="12268" y="1159"/>
                    <a:pt x="12273" y="1113"/>
                  </a:cubicBezTo>
                  <a:cubicBezTo>
                    <a:pt x="12281" y="983"/>
                    <a:pt x="12176" y="869"/>
                    <a:pt x="12046" y="869"/>
                  </a:cubicBezTo>
                  <a:lnTo>
                    <a:pt x="11399" y="869"/>
                  </a:lnTo>
                  <a:cubicBezTo>
                    <a:pt x="11311" y="869"/>
                    <a:pt x="11227" y="923"/>
                    <a:pt x="11190" y="1003"/>
                  </a:cubicBezTo>
                  <a:cubicBezTo>
                    <a:pt x="11177" y="1028"/>
                    <a:pt x="11165" y="1062"/>
                    <a:pt x="11147" y="1095"/>
                  </a:cubicBezTo>
                  <a:cubicBezTo>
                    <a:pt x="11055" y="1083"/>
                    <a:pt x="10963" y="1074"/>
                    <a:pt x="10870" y="1066"/>
                  </a:cubicBezTo>
                  <a:cubicBezTo>
                    <a:pt x="10766" y="1053"/>
                    <a:pt x="10656" y="1041"/>
                    <a:pt x="10547" y="1028"/>
                  </a:cubicBezTo>
                  <a:cubicBezTo>
                    <a:pt x="10438" y="1020"/>
                    <a:pt x="10324" y="1012"/>
                    <a:pt x="10215" y="1003"/>
                  </a:cubicBezTo>
                  <a:cubicBezTo>
                    <a:pt x="9993" y="987"/>
                    <a:pt x="9766" y="965"/>
                    <a:pt x="9539" y="957"/>
                  </a:cubicBezTo>
                  <a:cubicBezTo>
                    <a:pt x="9426" y="952"/>
                    <a:pt x="9313" y="948"/>
                    <a:pt x="9200" y="944"/>
                  </a:cubicBezTo>
                  <a:cubicBezTo>
                    <a:pt x="9086" y="936"/>
                    <a:pt x="8968" y="932"/>
                    <a:pt x="8855" y="932"/>
                  </a:cubicBezTo>
                  <a:cubicBezTo>
                    <a:pt x="8624" y="927"/>
                    <a:pt x="8398" y="923"/>
                    <a:pt x="8167" y="919"/>
                  </a:cubicBezTo>
                  <a:cubicBezTo>
                    <a:pt x="7931" y="923"/>
                    <a:pt x="7696" y="927"/>
                    <a:pt x="7466" y="932"/>
                  </a:cubicBezTo>
                  <a:lnTo>
                    <a:pt x="7289" y="936"/>
                  </a:lnTo>
                  <a:lnTo>
                    <a:pt x="7121" y="944"/>
                  </a:lnTo>
                  <a:cubicBezTo>
                    <a:pt x="7008" y="948"/>
                    <a:pt x="6894" y="952"/>
                    <a:pt x="6781" y="957"/>
                  </a:cubicBezTo>
                  <a:cubicBezTo>
                    <a:pt x="6555" y="965"/>
                    <a:pt x="6328" y="987"/>
                    <a:pt x="6109" y="1003"/>
                  </a:cubicBezTo>
                  <a:cubicBezTo>
                    <a:pt x="5996" y="1012"/>
                    <a:pt x="5887" y="1020"/>
                    <a:pt x="5778" y="1028"/>
                  </a:cubicBezTo>
                  <a:cubicBezTo>
                    <a:pt x="5668" y="1041"/>
                    <a:pt x="5559" y="1053"/>
                    <a:pt x="5450" y="1066"/>
                  </a:cubicBezTo>
                  <a:cubicBezTo>
                    <a:pt x="5358" y="1074"/>
                    <a:pt x="5265" y="1087"/>
                    <a:pt x="5173" y="1095"/>
                  </a:cubicBezTo>
                  <a:cubicBezTo>
                    <a:pt x="5156" y="1062"/>
                    <a:pt x="5144" y="1028"/>
                    <a:pt x="5131" y="1003"/>
                  </a:cubicBezTo>
                  <a:cubicBezTo>
                    <a:pt x="5094" y="923"/>
                    <a:pt x="5013" y="869"/>
                    <a:pt x="4925" y="869"/>
                  </a:cubicBezTo>
                  <a:lnTo>
                    <a:pt x="4279" y="869"/>
                  </a:lnTo>
                  <a:cubicBezTo>
                    <a:pt x="4145" y="869"/>
                    <a:pt x="4040" y="983"/>
                    <a:pt x="4052" y="1113"/>
                  </a:cubicBezTo>
                  <a:cubicBezTo>
                    <a:pt x="4052" y="1159"/>
                    <a:pt x="4056" y="1213"/>
                    <a:pt x="4065" y="1268"/>
                  </a:cubicBezTo>
                  <a:cubicBezTo>
                    <a:pt x="4019" y="1276"/>
                    <a:pt x="3972" y="1285"/>
                    <a:pt x="3926" y="1293"/>
                  </a:cubicBezTo>
                  <a:cubicBezTo>
                    <a:pt x="3829" y="1314"/>
                    <a:pt x="3737" y="1330"/>
                    <a:pt x="3649" y="1351"/>
                  </a:cubicBezTo>
                  <a:cubicBezTo>
                    <a:pt x="3557" y="1368"/>
                    <a:pt x="3464" y="1390"/>
                    <a:pt x="3376" y="1406"/>
                  </a:cubicBezTo>
                  <a:cubicBezTo>
                    <a:pt x="3288" y="1427"/>
                    <a:pt x="3204" y="1452"/>
                    <a:pt x="3120" y="1473"/>
                  </a:cubicBezTo>
                  <a:cubicBezTo>
                    <a:pt x="2953" y="1512"/>
                    <a:pt x="2792" y="1562"/>
                    <a:pt x="2637" y="1603"/>
                  </a:cubicBezTo>
                  <a:cubicBezTo>
                    <a:pt x="2486" y="1642"/>
                    <a:pt x="2343" y="1692"/>
                    <a:pt x="2209" y="1733"/>
                  </a:cubicBezTo>
                  <a:cubicBezTo>
                    <a:pt x="2075" y="1776"/>
                    <a:pt x="1953" y="1826"/>
                    <a:pt x="1835" y="1864"/>
                  </a:cubicBezTo>
                  <a:cubicBezTo>
                    <a:pt x="1722" y="1910"/>
                    <a:pt x="1612" y="1948"/>
                    <a:pt x="1521" y="1985"/>
                  </a:cubicBezTo>
                  <a:cubicBezTo>
                    <a:pt x="1331" y="2066"/>
                    <a:pt x="1184" y="2128"/>
                    <a:pt x="1083" y="2179"/>
                  </a:cubicBezTo>
                  <a:cubicBezTo>
                    <a:pt x="988" y="2225"/>
                    <a:pt x="932" y="2250"/>
                    <a:pt x="932" y="2250"/>
                  </a:cubicBezTo>
                  <a:cubicBezTo>
                    <a:pt x="932" y="2250"/>
                    <a:pt x="979" y="2217"/>
                    <a:pt x="1071" y="2149"/>
                  </a:cubicBezTo>
                  <a:cubicBezTo>
                    <a:pt x="1159" y="2086"/>
                    <a:pt x="1294" y="1994"/>
                    <a:pt x="1470" y="1889"/>
                  </a:cubicBezTo>
                  <a:cubicBezTo>
                    <a:pt x="1558" y="1834"/>
                    <a:pt x="1659" y="1780"/>
                    <a:pt x="1769" y="1717"/>
                  </a:cubicBezTo>
                  <a:cubicBezTo>
                    <a:pt x="1877" y="1658"/>
                    <a:pt x="1999" y="1595"/>
                    <a:pt x="2129" y="1537"/>
                  </a:cubicBezTo>
                  <a:cubicBezTo>
                    <a:pt x="2389" y="1411"/>
                    <a:pt x="2688" y="1280"/>
                    <a:pt x="3028" y="1163"/>
                  </a:cubicBezTo>
                  <a:cubicBezTo>
                    <a:pt x="3112" y="1134"/>
                    <a:pt x="3195" y="1103"/>
                    <a:pt x="3284" y="1070"/>
                  </a:cubicBezTo>
                  <a:cubicBezTo>
                    <a:pt x="3372" y="1045"/>
                    <a:pt x="3460" y="1016"/>
                    <a:pt x="3552" y="987"/>
                  </a:cubicBezTo>
                  <a:cubicBezTo>
                    <a:pt x="3645" y="957"/>
                    <a:pt x="3737" y="932"/>
                    <a:pt x="3834" y="902"/>
                  </a:cubicBezTo>
                  <a:cubicBezTo>
                    <a:pt x="3930" y="877"/>
                    <a:pt x="4027" y="852"/>
                    <a:pt x="4127" y="826"/>
                  </a:cubicBezTo>
                  <a:cubicBezTo>
                    <a:pt x="4224" y="801"/>
                    <a:pt x="4325" y="776"/>
                    <a:pt x="4426" y="751"/>
                  </a:cubicBezTo>
                  <a:cubicBezTo>
                    <a:pt x="4530" y="731"/>
                    <a:pt x="4635" y="710"/>
                    <a:pt x="4741" y="688"/>
                  </a:cubicBezTo>
                  <a:cubicBezTo>
                    <a:pt x="4846" y="667"/>
                    <a:pt x="4951" y="642"/>
                    <a:pt x="5055" y="625"/>
                  </a:cubicBezTo>
                  <a:cubicBezTo>
                    <a:pt x="5164" y="609"/>
                    <a:pt x="5274" y="588"/>
                    <a:pt x="5383" y="570"/>
                  </a:cubicBezTo>
                  <a:cubicBezTo>
                    <a:pt x="5497" y="554"/>
                    <a:pt x="5606" y="537"/>
                    <a:pt x="5718" y="520"/>
                  </a:cubicBezTo>
                  <a:cubicBezTo>
                    <a:pt x="5828" y="508"/>
                    <a:pt x="5941" y="495"/>
                    <a:pt x="6055" y="479"/>
                  </a:cubicBezTo>
                  <a:cubicBezTo>
                    <a:pt x="6168" y="466"/>
                    <a:pt x="6286" y="454"/>
                    <a:pt x="6399" y="440"/>
                  </a:cubicBezTo>
                  <a:cubicBezTo>
                    <a:pt x="6512" y="428"/>
                    <a:pt x="6630" y="423"/>
                    <a:pt x="6747" y="415"/>
                  </a:cubicBezTo>
                  <a:cubicBezTo>
                    <a:pt x="6865" y="407"/>
                    <a:pt x="6983" y="398"/>
                    <a:pt x="7100" y="390"/>
                  </a:cubicBezTo>
                  <a:lnTo>
                    <a:pt x="7280" y="378"/>
                  </a:lnTo>
                  <a:lnTo>
                    <a:pt x="7453" y="373"/>
                  </a:lnTo>
                  <a:cubicBezTo>
                    <a:pt x="7688" y="369"/>
                    <a:pt x="7923" y="365"/>
                    <a:pt x="8154" y="361"/>
                  </a:cubicBezTo>
                  <a:close/>
                  <a:moveTo>
                    <a:pt x="8162" y="1944"/>
                  </a:moveTo>
                  <a:cubicBezTo>
                    <a:pt x="9161" y="1944"/>
                    <a:pt x="9950" y="1965"/>
                    <a:pt x="10564" y="2002"/>
                  </a:cubicBezTo>
                  <a:cubicBezTo>
                    <a:pt x="10353" y="2229"/>
                    <a:pt x="10111" y="2401"/>
                    <a:pt x="9846" y="2401"/>
                  </a:cubicBezTo>
                  <a:lnTo>
                    <a:pt x="6479" y="2401"/>
                  </a:lnTo>
                  <a:cubicBezTo>
                    <a:pt x="6210" y="2401"/>
                    <a:pt x="5966" y="2229"/>
                    <a:pt x="5757" y="2002"/>
                  </a:cubicBezTo>
                  <a:cubicBezTo>
                    <a:pt x="6373" y="1965"/>
                    <a:pt x="7159" y="1944"/>
                    <a:pt x="8162" y="1944"/>
                  </a:cubicBezTo>
                  <a:close/>
                  <a:moveTo>
                    <a:pt x="11437" y="1159"/>
                  </a:moveTo>
                  <a:cubicBezTo>
                    <a:pt x="11437" y="1159"/>
                    <a:pt x="11425" y="1188"/>
                    <a:pt x="11399" y="1239"/>
                  </a:cubicBezTo>
                  <a:cubicBezTo>
                    <a:pt x="11378" y="1293"/>
                    <a:pt x="11345" y="1373"/>
                    <a:pt x="11295" y="1473"/>
                  </a:cubicBezTo>
                  <a:cubicBezTo>
                    <a:pt x="11244" y="1570"/>
                    <a:pt x="11185" y="1692"/>
                    <a:pt x="11105" y="1822"/>
                  </a:cubicBezTo>
                  <a:cubicBezTo>
                    <a:pt x="11026" y="1952"/>
                    <a:pt x="10929" y="2099"/>
                    <a:pt x="10803" y="2246"/>
                  </a:cubicBezTo>
                  <a:cubicBezTo>
                    <a:pt x="10681" y="2388"/>
                    <a:pt x="10526" y="2539"/>
                    <a:pt x="10324" y="2640"/>
                  </a:cubicBezTo>
                  <a:cubicBezTo>
                    <a:pt x="10219" y="2690"/>
                    <a:pt x="10107" y="2721"/>
                    <a:pt x="9981" y="2725"/>
                  </a:cubicBezTo>
                  <a:cubicBezTo>
                    <a:pt x="9867" y="2725"/>
                    <a:pt x="9754" y="2729"/>
                    <a:pt x="9636" y="2729"/>
                  </a:cubicBezTo>
                  <a:cubicBezTo>
                    <a:pt x="9401" y="2733"/>
                    <a:pt x="9157" y="2733"/>
                    <a:pt x="8910" y="2737"/>
                  </a:cubicBezTo>
                  <a:lnTo>
                    <a:pt x="7411" y="2737"/>
                  </a:lnTo>
                  <a:cubicBezTo>
                    <a:pt x="7167" y="2733"/>
                    <a:pt x="6924" y="2733"/>
                    <a:pt x="6689" y="2729"/>
                  </a:cubicBezTo>
                  <a:cubicBezTo>
                    <a:pt x="6567" y="2729"/>
                    <a:pt x="6454" y="2725"/>
                    <a:pt x="6336" y="2725"/>
                  </a:cubicBezTo>
                  <a:cubicBezTo>
                    <a:pt x="6307" y="2725"/>
                    <a:pt x="6286" y="2725"/>
                    <a:pt x="6252" y="2716"/>
                  </a:cubicBezTo>
                  <a:cubicBezTo>
                    <a:pt x="6218" y="2712"/>
                    <a:pt x="6189" y="2708"/>
                    <a:pt x="6160" y="2700"/>
                  </a:cubicBezTo>
                  <a:cubicBezTo>
                    <a:pt x="6105" y="2686"/>
                    <a:pt x="6051" y="2661"/>
                    <a:pt x="6001" y="2640"/>
                  </a:cubicBezTo>
                  <a:cubicBezTo>
                    <a:pt x="5794" y="2539"/>
                    <a:pt x="5643" y="2388"/>
                    <a:pt x="5517" y="2246"/>
                  </a:cubicBezTo>
                  <a:cubicBezTo>
                    <a:pt x="5391" y="2099"/>
                    <a:pt x="5299" y="1952"/>
                    <a:pt x="5220" y="1822"/>
                  </a:cubicBezTo>
                  <a:cubicBezTo>
                    <a:pt x="5139" y="1692"/>
                    <a:pt x="5077" y="1570"/>
                    <a:pt x="5026" y="1473"/>
                  </a:cubicBezTo>
                  <a:cubicBezTo>
                    <a:pt x="4980" y="1373"/>
                    <a:pt x="4947" y="1293"/>
                    <a:pt x="4921" y="1239"/>
                  </a:cubicBezTo>
                  <a:cubicBezTo>
                    <a:pt x="4900" y="1188"/>
                    <a:pt x="4887" y="1159"/>
                    <a:pt x="4887" y="1159"/>
                  </a:cubicBezTo>
                  <a:lnTo>
                    <a:pt x="4887" y="1159"/>
                  </a:lnTo>
                  <a:cubicBezTo>
                    <a:pt x="4887" y="1159"/>
                    <a:pt x="4943" y="1272"/>
                    <a:pt x="5051" y="1461"/>
                  </a:cubicBezTo>
                  <a:cubicBezTo>
                    <a:pt x="5106" y="1553"/>
                    <a:pt x="5173" y="1671"/>
                    <a:pt x="5261" y="1793"/>
                  </a:cubicBezTo>
                  <a:cubicBezTo>
                    <a:pt x="5350" y="1919"/>
                    <a:pt x="5450" y="2057"/>
                    <a:pt x="5576" y="2192"/>
                  </a:cubicBezTo>
                  <a:cubicBezTo>
                    <a:pt x="5702" y="2326"/>
                    <a:pt x="5857" y="2460"/>
                    <a:pt x="6042" y="2548"/>
                  </a:cubicBezTo>
                  <a:cubicBezTo>
                    <a:pt x="6088" y="2565"/>
                    <a:pt x="6139" y="2586"/>
                    <a:pt x="6189" y="2595"/>
                  </a:cubicBezTo>
                  <a:cubicBezTo>
                    <a:pt x="6214" y="2603"/>
                    <a:pt x="6235" y="2607"/>
                    <a:pt x="6261" y="2607"/>
                  </a:cubicBezTo>
                  <a:cubicBezTo>
                    <a:pt x="6286" y="2611"/>
                    <a:pt x="6315" y="2611"/>
                    <a:pt x="6344" y="2611"/>
                  </a:cubicBezTo>
                  <a:cubicBezTo>
                    <a:pt x="6454" y="2611"/>
                    <a:pt x="6571" y="2611"/>
                    <a:pt x="6689" y="2607"/>
                  </a:cubicBezTo>
                  <a:cubicBezTo>
                    <a:pt x="6924" y="2607"/>
                    <a:pt x="7167" y="2603"/>
                    <a:pt x="7411" y="2603"/>
                  </a:cubicBezTo>
                  <a:cubicBezTo>
                    <a:pt x="7658" y="2603"/>
                    <a:pt x="7910" y="2603"/>
                    <a:pt x="8162" y="2599"/>
                  </a:cubicBezTo>
                  <a:cubicBezTo>
                    <a:pt x="8410" y="2603"/>
                    <a:pt x="8662" y="2603"/>
                    <a:pt x="8910" y="2603"/>
                  </a:cubicBezTo>
                  <a:cubicBezTo>
                    <a:pt x="9157" y="2603"/>
                    <a:pt x="9401" y="2607"/>
                    <a:pt x="9636" y="2607"/>
                  </a:cubicBezTo>
                  <a:cubicBezTo>
                    <a:pt x="9754" y="2611"/>
                    <a:pt x="9867" y="2611"/>
                    <a:pt x="9981" y="2611"/>
                  </a:cubicBezTo>
                  <a:cubicBezTo>
                    <a:pt x="10085" y="2611"/>
                    <a:pt x="10186" y="2590"/>
                    <a:pt x="10278" y="2548"/>
                  </a:cubicBezTo>
                  <a:cubicBezTo>
                    <a:pt x="10467" y="2460"/>
                    <a:pt x="10618" y="2326"/>
                    <a:pt x="10744" y="2192"/>
                  </a:cubicBezTo>
                  <a:cubicBezTo>
                    <a:pt x="10870" y="2057"/>
                    <a:pt x="10975" y="1919"/>
                    <a:pt x="11059" y="1793"/>
                  </a:cubicBezTo>
                  <a:cubicBezTo>
                    <a:pt x="11147" y="1671"/>
                    <a:pt x="11215" y="1553"/>
                    <a:pt x="11269" y="1461"/>
                  </a:cubicBezTo>
                  <a:cubicBezTo>
                    <a:pt x="11378" y="1272"/>
                    <a:pt x="11437" y="1159"/>
                    <a:pt x="11437" y="1159"/>
                  </a:cubicBezTo>
                  <a:close/>
                  <a:moveTo>
                    <a:pt x="3926" y="3283"/>
                  </a:moveTo>
                  <a:lnTo>
                    <a:pt x="3926" y="3283"/>
                  </a:lnTo>
                  <a:cubicBezTo>
                    <a:pt x="3926" y="3283"/>
                    <a:pt x="3703" y="3388"/>
                    <a:pt x="3364" y="3518"/>
                  </a:cubicBezTo>
                  <a:cubicBezTo>
                    <a:pt x="3195" y="3581"/>
                    <a:pt x="2994" y="3657"/>
                    <a:pt x="2780" y="3728"/>
                  </a:cubicBezTo>
                  <a:cubicBezTo>
                    <a:pt x="2675" y="3762"/>
                    <a:pt x="2562" y="3804"/>
                    <a:pt x="2449" y="3837"/>
                  </a:cubicBezTo>
                  <a:cubicBezTo>
                    <a:pt x="2335" y="3874"/>
                    <a:pt x="2217" y="3909"/>
                    <a:pt x="2104" y="3946"/>
                  </a:cubicBezTo>
                  <a:cubicBezTo>
                    <a:pt x="1986" y="3980"/>
                    <a:pt x="1873" y="4013"/>
                    <a:pt x="1755" y="4047"/>
                  </a:cubicBezTo>
                  <a:cubicBezTo>
                    <a:pt x="1643" y="4081"/>
                    <a:pt x="1529" y="4110"/>
                    <a:pt x="1420" y="4139"/>
                  </a:cubicBezTo>
                  <a:cubicBezTo>
                    <a:pt x="1310" y="4169"/>
                    <a:pt x="1201" y="4194"/>
                    <a:pt x="1101" y="4219"/>
                  </a:cubicBezTo>
                  <a:cubicBezTo>
                    <a:pt x="1000" y="4244"/>
                    <a:pt x="903" y="4269"/>
                    <a:pt x="815" y="4287"/>
                  </a:cubicBezTo>
                  <a:cubicBezTo>
                    <a:pt x="463" y="4370"/>
                    <a:pt x="219" y="4403"/>
                    <a:pt x="219" y="4403"/>
                  </a:cubicBezTo>
                  <a:cubicBezTo>
                    <a:pt x="219" y="4403"/>
                    <a:pt x="442" y="4303"/>
                    <a:pt x="781" y="4173"/>
                  </a:cubicBezTo>
                  <a:cubicBezTo>
                    <a:pt x="866" y="4139"/>
                    <a:pt x="957" y="4106"/>
                    <a:pt x="1058" y="4072"/>
                  </a:cubicBezTo>
                  <a:cubicBezTo>
                    <a:pt x="1155" y="4035"/>
                    <a:pt x="1256" y="3996"/>
                    <a:pt x="1366" y="3963"/>
                  </a:cubicBezTo>
                  <a:cubicBezTo>
                    <a:pt x="1474" y="3925"/>
                    <a:pt x="1583" y="3888"/>
                    <a:pt x="1697" y="3854"/>
                  </a:cubicBezTo>
                  <a:cubicBezTo>
                    <a:pt x="1810" y="3816"/>
                    <a:pt x="1928" y="3779"/>
                    <a:pt x="2041" y="3744"/>
                  </a:cubicBezTo>
                  <a:cubicBezTo>
                    <a:pt x="2159" y="3711"/>
                    <a:pt x="2276" y="3678"/>
                    <a:pt x="2389" y="3644"/>
                  </a:cubicBezTo>
                  <a:cubicBezTo>
                    <a:pt x="2503" y="3610"/>
                    <a:pt x="2616" y="3581"/>
                    <a:pt x="2726" y="3552"/>
                  </a:cubicBezTo>
                  <a:cubicBezTo>
                    <a:pt x="2947" y="3493"/>
                    <a:pt x="3154" y="3442"/>
                    <a:pt x="3330" y="3401"/>
                  </a:cubicBezTo>
                  <a:cubicBezTo>
                    <a:pt x="3687" y="3320"/>
                    <a:pt x="3926" y="3283"/>
                    <a:pt x="3926" y="3283"/>
                  </a:cubicBezTo>
                  <a:close/>
                  <a:moveTo>
                    <a:pt x="12394" y="3283"/>
                  </a:moveTo>
                  <a:cubicBezTo>
                    <a:pt x="12394" y="3283"/>
                    <a:pt x="12638" y="3320"/>
                    <a:pt x="12990" y="3401"/>
                  </a:cubicBezTo>
                  <a:cubicBezTo>
                    <a:pt x="13171" y="3442"/>
                    <a:pt x="13376" y="3493"/>
                    <a:pt x="13595" y="3552"/>
                  </a:cubicBezTo>
                  <a:cubicBezTo>
                    <a:pt x="13704" y="3581"/>
                    <a:pt x="13818" y="3610"/>
                    <a:pt x="13930" y="3644"/>
                  </a:cubicBezTo>
                  <a:cubicBezTo>
                    <a:pt x="14048" y="3678"/>
                    <a:pt x="14162" y="3711"/>
                    <a:pt x="14279" y="3744"/>
                  </a:cubicBezTo>
                  <a:cubicBezTo>
                    <a:pt x="14393" y="3779"/>
                    <a:pt x="14510" y="3816"/>
                    <a:pt x="14624" y="3854"/>
                  </a:cubicBezTo>
                  <a:cubicBezTo>
                    <a:pt x="14737" y="3888"/>
                    <a:pt x="14846" y="3925"/>
                    <a:pt x="14955" y="3963"/>
                  </a:cubicBezTo>
                  <a:cubicBezTo>
                    <a:pt x="15064" y="3996"/>
                    <a:pt x="15165" y="4035"/>
                    <a:pt x="15266" y="4072"/>
                  </a:cubicBezTo>
                  <a:cubicBezTo>
                    <a:pt x="15362" y="4106"/>
                    <a:pt x="15455" y="4139"/>
                    <a:pt x="15539" y="4173"/>
                  </a:cubicBezTo>
                  <a:cubicBezTo>
                    <a:pt x="15879" y="4303"/>
                    <a:pt x="16102" y="4403"/>
                    <a:pt x="16102" y="4403"/>
                  </a:cubicBezTo>
                  <a:cubicBezTo>
                    <a:pt x="16102" y="4403"/>
                    <a:pt x="15862" y="4370"/>
                    <a:pt x="15505" y="4287"/>
                  </a:cubicBezTo>
                  <a:cubicBezTo>
                    <a:pt x="15417" y="4269"/>
                    <a:pt x="15321" y="4244"/>
                    <a:pt x="15220" y="4219"/>
                  </a:cubicBezTo>
                  <a:cubicBezTo>
                    <a:pt x="15119" y="4194"/>
                    <a:pt x="15010" y="4169"/>
                    <a:pt x="14901" y="4139"/>
                  </a:cubicBezTo>
                  <a:cubicBezTo>
                    <a:pt x="14792" y="4110"/>
                    <a:pt x="14678" y="4081"/>
                    <a:pt x="14565" y="4047"/>
                  </a:cubicBezTo>
                  <a:cubicBezTo>
                    <a:pt x="14451" y="4013"/>
                    <a:pt x="14334" y="3980"/>
                    <a:pt x="14217" y="3946"/>
                  </a:cubicBezTo>
                  <a:cubicBezTo>
                    <a:pt x="14103" y="3909"/>
                    <a:pt x="13986" y="3874"/>
                    <a:pt x="13872" y="3837"/>
                  </a:cubicBezTo>
                  <a:cubicBezTo>
                    <a:pt x="13759" y="3804"/>
                    <a:pt x="13649" y="3762"/>
                    <a:pt x="13541" y="3728"/>
                  </a:cubicBezTo>
                  <a:cubicBezTo>
                    <a:pt x="13326" y="3657"/>
                    <a:pt x="13124" y="3581"/>
                    <a:pt x="12957" y="3518"/>
                  </a:cubicBezTo>
                  <a:cubicBezTo>
                    <a:pt x="12617" y="3388"/>
                    <a:pt x="12394" y="3283"/>
                    <a:pt x="12394" y="3283"/>
                  </a:cubicBezTo>
                  <a:close/>
                  <a:moveTo>
                    <a:pt x="3703" y="3552"/>
                  </a:moveTo>
                  <a:lnTo>
                    <a:pt x="3703" y="3552"/>
                  </a:lnTo>
                  <a:cubicBezTo>
                    <a:pt x="3703" y="3552"/>
                    <a:pt x="3658" y="3568"/>
                    <a:pt x="3569" y="3602"/>
                  </a:cubicBezTo>
                  <a:cubicBezTo>
                    <a:pt x="3486" y="3628"/>
                    <a:pt x="3360" y="3673"/>
                    <a:pt x="3212" y="3719"/>
                  </a:cubicBezTo>
                  <a:cubicBezTo>
                    <a:pt x="3065" y="3770"/>
                    <a:pt x="2893" y="3829"/>
                    <a:pt x="2709" y="3888"/>
                  </a:cubicBezTo>
                  <a:cubicBezTo>
                    <a:pt x="2519" y="3942"/>
                    <a:pt x="2323" y="4005"/>
                    <a:pt x="2125" y="4068"/>
                  </a:cubicBezTo>
                  <a:cubicBezTo>
                    <a:pt x="1928" y="4126"/>
                    <a:pt x="1726" y="4186"/>
                    <a:pt x="1542" y="4240"/>
                  </a:cubicBezTo>
                  <a:cubicBezTo>
                    <a:pt x="1352" y="4295"/>
                    <a:pt x="1176" y="4341"/>
                    <a:pt x="1029" y="4383"/>
                  </a:cubicBezTo>
                  <a:cubicBezTo>
                    <a:pt x="878" y="4425"/>
                    <a:pt x="752" y="4454"/>
                    <a:pt x="664" y="4479"/>
                  </a:cubicBezTo>
                  <a:cubicBezTo>
                    <a:pt x="576" y="4500"/>
                    <a:pt x="525" y="4513"/>
                    <a:pt x="525" y="4513"/>
                  </a:cubicBezTo>
                  <a:cubicBezTo>
                    <a:pt x="525" y="4513"/>
                    <a:pt x="576" y="4496"/>
                    <a:pt x="660" y="4467"/>
                  </a:cubicBezTo>
                  <a:cubicBezTo>
                    <a:pt x="748" y="4438"/>
                    <a:pt x="870" y="4391"/>
                    <a:pt x="1017" y="4345"/>
                  </a:cubicBezTo>
                  <a:cubicBezTo>
                    <a:pt x="1164" y="4299"/>
                    <a:pt x="1335" y="4240"/>
                    <a:pt x="1521" y="4182"/>
                  </a:cubicBezTo>
                  <a:cubicBezTo>
                    <a:pt x="1709" y="4122"/>
                    <a:pt x="1907" y="4060"/>
                    <a:pt x="2104" y="4000"/>
                  </a:cubicBezTo>
                  <a:cubicBezTo>
                    <a:pt x="2306" y="3942"/>
                    <a:pt x="2503" y="3884"/>
                    <a:pt x="2692" y="3829"/>
                  </a:cubicBezTo>
                  <a:cubicBezTo>
                    <a:pt x="2877" y="3774"/>
                    <a:pt x="3053" y="3728"/>
                    <a:pt x="3199" y="3682"/>
                  </a:cubicBezTo>
                  <a:cubicBezTo>
                    <a:pt x="3351" y="3640"/>
                    <a:pt x="3476" y="3610"/>
                    <a:pt x="3565" y="3585"/>
                  </a:cubicBezTo>
                  <a:cubicBezTo>
                    <a:pt x="3653" y="3564"/>
                    <a:pt x="3703" y="3552"/>
                    <a:pt x="3703" y="3552"/>
                  </a:cubicBezTo>
                  <a:close/>
                  <a:moveTo>
                    <a:pt x="12617" y="3552"/>
                  </a:moveTo>
                  <a:lnTo>
                    <a:pt x="12617" y="3552"/>
                  </a:lnTo>
                  <a:cubicBezTo>
                    <a:pt x="12617" y="3552"/>
                    <a:pt x="12667" y="3564"/>
                    <a:pt x="12756" y="3585"/>
                  </a:cubicBezTo>
                  <a:cubicBezTo>
                    <a:pt x="12843" y="3610"/>
                    <a:pt x="12969" y="3640"/>
                    <a:pt x="13120" y="3682"/>
                  </a:cubicBezTo>
                  <a:cubicBezTo>
                    <a:pt x="13272" y="3728"/>
                    <a:pt x="13444" y="3774"/>
                    <a:pt x="13633" y="3829"/>
                  </a:cubicBezTo>
                  <a:cubicBezTo>
                    <a:pt x="13818" y="3884"/>
                    <a:pt x="14019" y="3942"/>
                    <a:pt x="14217" y="4000"/>
                  </a:cubicBezTo>
                  <a:cubicBezTo>
                    <a:pt x="14414" y="4060"/>
                    <a:pt x="14616" y="4122"/>
                    <a:pt x="14800" y="4182"/>
                  </a:cubicBezTo>
                  <a:cubicBezTo>
                    <a:pt x="14984" y="4240"/>
                    <a:pt x="15157" y="4299"/>
                    <a:pt x="15304" y="4345"/>
                  </a:cubicBezTo>
                  <a:cubicBezTo>
                    <a:pt x="15455" y="4391"/>
                    <a:pt x="15577" y="4438"/>
                    <a:pt x="15661" y="4467"/>
                  </a:cubicBezTo>
                  <a:cubicBezTo>
                    <a:pt x="15749" y="4496"/>
                    <a:pt x="15795" y="4513"/>
                    <a:pt x="15795" y="4513"/>
                  </a:cubicBezTo>
                  <a:cubicBezTo>
                    <a:pt x="15795" y="4513"/>
                    <a:pt x="15744" y="4500"/>
                    <a:pt x="15657" y="4479"/>
                  </a:cubicBezTo>
                  <a:cubicBezTo>
                    <a:pt x="15568" y="4454"/>
                    <a:pt x="15442" y="4425"/>
                    <a:pt x="15296" y="4383"/>
                  </a:cubicBezTo>
                  <a:cubicBezTo>
                    <a:pt x="15145" y="4341"/>
                    <a:pt x="14968" y="4295"/>
                    <a:pt x="14783" y="4240"/>
                  </a:cubicBezTo>
                  <a:cubicBezTo>
                    <a:pt x="14595" y="4186"/>
                    <a:pt x="14397" y="4126"/>
                    <a:pt x="14195" y="4068"/>
                  </a:cubicBezTo>
                  <a:cubicBezTo>
                    <a:pt x="13998" y="4005"/>
                    <a:pt x="13801" y="3942"/>
                    <a:pt x="13616" y="3888"/>
                  </a:cubicBezTo>
                  <a:cubicBezTo>
                    <a:pt x="13427" y="3829"/>
                    <a:pt x="13255" y="3770"/>
                    <a:pt x="13108" y="3719"/>
                  </a:cubicBezTo>
                  <a:cubicBezTo>
                    <a:pt x="12961" y="3673"/>
                    <a:pt x="12839" y="3628"/>
                    <a:pt x="12752" y="3602"/>
                  </a:cubicBezTo>
                  <a:cubicBezTo>
                    <a:pt x="12667" y="3568"/>
                    <a:pt x="12617" y="3552"/>
                    <a:pt x="12617" y="3552"/>
                  </a:cubicBezTo>
                  <a:close/>
                  <a:moveTo>
                    <a:pt x="8162" y="3707"/>
                  </a:moveTo>
                  <a:cubicBezTo>
                    <a:pt x="9766" y="3707"/>
                    <a:pt x="11068" y="4597"/>
                    <a:pt x="11068" y="5693"/>
                  </a:cubicBezTo>
                  <a:cubicBezTo>
                    <a:pt x="11068" y="6016"/>
                    <a:pt x="10950" y="6323"/>
                    <a:pt x="10752" y="6591"/>
                  </a:cubicBezTo>
                  <a:lnTo>
                    <a:pt x="10971" y="6671"/>
                  </a:lnTo>
                  <a:lnTo>
                    <a:pt x="10497" y="7280"/>
                  </a:lnTo>
                  <a:lnTo>
                    <a:pt x="10324" y="7019"/>
                  </a:lnTo>
                  <a:cubicBezTo>
                    <a:pt x="9791" y="7422"/>
                    <a:pt x="9018" y="7678"/>
                    <a:pt x="8162" y="7678"/>
                  </a:cubicBezTo>
                  <a:cubicBezTo>
                    <a:pt x="6559" y="7678"/>
                    <a:pt x="5257" y="6788"/>
                    <a:pt x="5257" y="5693"/>
                  </a:cubicBezTo>
                  <a:cubicBezTo>
                    <a:pt x="5257" y="4597"/>
                    <a:pt x="6559" y="3707"/>
                    <a:pt x="8162" y="3707"/>
                  </a:cubicBezTo>
                  <a:close/>
                  <a:moveTo>
                    <a:pt x="11366" y="6012"/>
                  </a:moveTo>
                  <a:lnTo>
                    <a:pt x="11366" y="6108"/>
                  </a:lnTo>
                  <a:cubicBezTo>
                    <a:pt x="11366" y="6172"/>
                    <a:pt x="11361" y="6263"/>
                    <a:pt x="11336" y="6377"/>
                  </a:cubicBezTo>
                  <a:cubicBezTo>
                    <a:pt x="11311" y="6494"/>
                    <a:pt x="11269" y="6633"/>
                    <a:pt x="11194" y="6780"/>
                  </a:cubicBezTo>
                  <a:cubicBezTo>
                    <a:pt x="11122" y="6928"/>
                    <a:pt x="11017" y="7087"/>
                    <a:pt x="10878" y="7238"/>
                  </a:cubicBezTo>
                  <a:cubicBezTo>
                    <a:pt x="10740" y="7389"/>
                    <a:pt x="10572" y="7532"/>
                    <a:pt x="10375" y="7662"/>
                  </a:cubicBezTo>
                  <a:cubicBezTo>
                    <a:pt x="10182" y="7792"/>
                    <a:pt x="9959" y="7901"/>
                    <a:pt x="9724" y="7994"/>
                  </a:cubicBezTo>
                  <a:cubicBezTo>
                    <a:pt x="9485" y="8086"/>
                    <a:pt x="9229" y="8157"/>
                    <a:pt x="8968" y="8203"/>
                  </a:cubicBezTo>
                  <a:cubicBezTo>
                    <a:pt x="8704" y="8250"/>
                    <a:pt x="8435" y="8275"/>
                    <a:pt x="8158" y="8275"/>
                  </a:cubicBezTo>
                  <a:cubicBezTo>
                    <a:pt x="8028" y="8275"/>
                    <a:pt x="7890" y="8271"/>
                    <a:pt x="7755" y="8258"/>
                  </a:cubicBezTo>
                  <a:cubicBezTo>
                    <a:pt x="7621" y="8245"/>
                    <a:pt x="7487" y="8224"/>
                    <a:pt x="7356" y="8203"/>
                  </a:cubicBezTo>
                  <a:cubicBezTo>
                    <a:pt x="7092" y="8157"/>
                    <a:pt x="6836" y="8086"/>
                    <a:pt x="6600" y="7994"/>
                  </a:cubicBezTo>
                  <a:cubicBezTo>
                    <a:pt x="6361" y="7901"/>
                    <a:pt x="6143" y="7792"/>
                    <a:pt x="5945" y="7662"/>
                  </a:cubicBezTo>
                  <a:cubicBezTo>
                    <a:pt x="5753" y="7532"/>
                    <a:pt x="5580" y="7389"/>
                    <a:pt x="5446" y="7238"/>
                  </a:cubicBezTo>
                  <a:cubicBezTo>
                    <a:pt x="5307" y="7087"/>
                    <a:pt x="5203" y="6928"/>
                    <a:pt x="5127" y="6780"/>
                  </a:cubicBezTo>
                  <a:cubicBezTo>
                    <a:pt x="5051" y="6633"/>
                    <a:pt x="5009" y="6494"/>
                    <a:pt x="4988" y="6377"/>
                  </a:cubicBezTo>
                  <a:cubicBezTo>
                    <a:pt x="4963" y="6263"/>
                    <a:pt x="4955" y="6172"/>
                    <a:pt x="4955" y="6108"/>
                  </a:cubicBezTo>
                  <a:lnTo>
                    <a:pt x="4955" y="6012"/>
                  </a:lnTo>
                  <a:cubicBezTo>
                    <a:pt x="4955" y="6012"/>
                    <a:pt x="4959" y="6046"/>
                    <a:pt x="4963" y="6108"/>
                  </a:cubicBezTo>
                  <a:cubicBezTo>
                    <a:pt x="4968" y="6172"/>
                    <a:pt x="4984" y="6259"/>
                    <a:pt x="5013" y="6373"/>
                  </a:cubicBezTo>
                  <a:cubicBezTo>
                    <a:pt x="5043" y="6486"/>
                    <a:pt x="5094" y="6616"/>
                    <a:pt x="5173" y="6755"/>
                  </a:cubicBezTo>
                  <a:cubicBezTo>
                    <a:pt x="5257" y="6893"/>
                    <a:pt x="5366" y="7040"/>
                    <a:pt x="5505" y="7179"/>
                  </a:cubicBezTo>
                  <a:cubicBezTo>
                    <a:pt x="5643" y="7317"/>
                    <a:pt x="5811" y="7451"/>
                    <a:pt x="6005" y="7569"/>
                  </a:cubicBezTo>
                  <a:cubicBezTo>
                    <a:pt x="6197" y="7687"/>
                    <a:pt x="6416" y="7788"/>
                    <a:pt x="6642" y="7876"/>
                  </a:cubicBezTo>
                  <a:cubicBezTo>
                    <a:pt x="6877" y="7960"/>
                    <a:pt x="7125" y="8023"/>
                    <a:pt x="7377" y="8069"/>
                  </a:cubicBezTo>
                  <a:cubicBezTo>
                    <a:pt x="7507" y="8086"/>
                    <a:pt x="7638" y="8106"/>
                    <a:pt x="7768" y="8115"/>
                  </a:cubicBezTo>
                  <a:cubicBezTo>
                    <a:pt x="7898" y="8128"/>
                    <a:pt x="8028" y="8132"/>
                    <a:pt x="8162" y="8132"/>
                  </a:cubicBezTo>
                  <a:cubicBezTo>
                    <a:pt x="8423" y="8132"/>
                    <a:pt x="8687" y="8111"/>
                    <a:pt x="8943" y="8069"/>
                  </a:cubicBezTo>
                  <a:cubicBezTo>
                    <a:pt x="9200" y="8023"/>
                    <a:pt x="9447" y="7960"/>
                    <a:pt x="9678" y="7876"/>
                  </a:cubicBezTo>
                  <a:cubicBezTo>
                    <a:pt x="9909" y="7788"/>
                    <a:pt x="10127" y="7691"/>
                    <a:pt x="10316" y="7569"/>
                  </a:cubicBezTo>
                  <a:cubicBezTo>
                    <a:pt x="10510" y="7451"/>
                    <a:pt x="10677" y="7317"/>
                    <a:pt x="10816" y="7179"/>
                  </a:cubicBezTo>
                  <a:cubicBezTo>
                    <a:pt x="10954" y="7040"/>
                    <a:pt x="11068" y="6893"/>
                    <a:pt x="11147" y="6755"/>
                  </a:cubicBezTo>
                  <a:cubicBezTo>
                    <a:pt x="11227" y="6616"/>
                    <a:pt x="11277" y="6486"/>
                    <a:pt x="11307" y="6373"/>
                  </a:cubicBezTo>
                  <a:cubicBezTo>
                    <a:pt x="11341" y="6259"/>
                    <a:pt x="11353" y="6172"/>
                    <a:pt x="11357" y="6108"/>
                  </a:cubicBezTo>
                  <a:cubicBezTo>
                    <a:pt x="11366" y="6046"/>
                    <a:pt x="11366" y="6012"/>
                    <a:pt x="11366" y="6012"/>
                  </a:cubicBezTo>
                  <a:close/>
                  <a:moveTo>
                    <a:pt x="8700" y="8653"/>
                  </a:moveTo>
                  <a:cubicBezTo>
                    <a:pt x="8876" y="8653"/>
                    <a:pt x="9053" y="8657"/>
                    <a:pt x="9220" y="8661"/>
                  </a:cubicBezTo>
                  <a:cubicBezTo>
                    <a:pt x="9560" y="8666"/>
                    <a:pt x="9875" y="8674"/>
                    <a:pt x="10148" y="8682"/>
                  </a:cubicBezTo>
                  <a:cubicBezTo>
                    <a:pt x="10417" y="8691"/>
                    <a:pt x="10644" y="8703"/>
                    <a:pt x="10803" y="8707"/>
                  </a:cubicBezTo>
                  <a:cubicBezTo>
                    <a:pt x="10958" y="8716"/>
                    <a:pt x="11051" y="8724"/>
                    <a:pt x="11051" y="8724"/>
                  </a:cubicBezTo>
                  <a:cubicBezTo>
                    <a:pt x="11051" y="8724"/>
                    <a:pt x="10958" y="8728"/>
                    <a:pt x="10803" y="8736"/>
                  </a:cubicBezTo>
                  <a:cubicBezTo>
                    <a:pt x="10644" y="8741"/>
                    <a:pt x="10417" y="8753"/>
                    <a:pt x="10148" y="8761"/>
                  </a:cubicBezTo>
                  <a:cubicBezTo>
                    <a:pt x="9875" y="8770"/>
                    <a:pt x="9560" y="8779"/>
                    <a:pt x="9220" y="8783"/>
                  </a:cubicBezTo>
                  <a:cubicBezTo>
                    <a:pt x="9053" y="8787"/>
                    <a:pt x="8876" y="8792"/>
                    <a:pt x="8700" y="8792"/>
                  </a:cubicBezTo>
                  <a:lnTo>
                    <a:pt x="7621" y="8792"/>
                  </a:lnTo>
                  <a:cubicBezTo>
                    <a:pt x="7444" y="8787"/>
                    <a:pt x="7268" y="8787"/>
                    <a:pt x="7100" y="8783"/>
                  </a:cubicBezTo>
                  <a:cubicBezTo>
                    <a:pt x="6760" y="8779"/>
                    <a:pt x="6445" y="8770"/>
                    <a:pt x="6177" y="8761"/>
                  </a:cubicBezTo>
                  <a:cubicBezTo>
                    <a:pt x="5904" y="8753"/>
                    <a:pt x="5677" y="8741"/>
                    <a:pt x="5522" y="8736"/>
                  </a:cubicBezTo>
                  <a:cubicBezTo>
                    <a:pt x="5362" y="8728"/>
                    <a:pt x="5274" y="8724"/>
                    <a:pt x="5274" y="8724"/>
                  </a:cubicBezTo>
                  <a:cubicBezTo>
                    <a:pt x="5274" y="8724"/>
                    <a:pt x="5362" y="8716"/>
                    <a:pt x="5522" y="8707"/>
                  </a:cubicBezTo>
                  <a:cubicBezTo>
                    <a:pt x="5677" y="8703"/>
                    <a:pt x="5904" y="8691"/>
                    <a:pt x="6177" y="8682"/>
                  </a:cubicBezTo>
                  <a:cubicBezTo>
                    <a:pt x="6445" y="8674"/>
                    <a:pt x="6760" y="8666"/>
                    <a:pt x="7100" y="8661"/>
                  </a:cubicBezTo>
                  <a:cubicBezTo>
                    <a:pt x="7268" y="8657"/>
                    <a:pt x="7444" y="8657"/>
                    <a:pt x="7621" y="8653"/>
                  </a:cubicBezTo>
                  <a:close/>
                  <a:moveTo>
                    <a:pt x="4237" y="7108"/>
                  </a:moveTo>
                  <a:cubicBezTo>
                    <a:pt x="4237" y="7108"/>
                    <a:pt x="4228" y="7154"/>
                    <a:pt x="4207" y="7246"/>
                  </a:cubicBezTo>
                  <a:cubicBezTo>
                    <a:pt x="4187" y="7335"/>
                    <a:pt x="4157" y="7465"/>
                    <a:pt x="4119" y="7628"/>
                  </a:cubicBezTo>
                  <a:cubicBezTo>
                    <a:pt x="4077" y="7796"/>
                    <a:pt x="4031" y="7998"/>
                    <a:pt x="3976" y="8228"/>
                  </a:cubicBezTo>
                  <a:cubicBezTo>
                    <a:pt x="3951" y="8346"/>
                    <a:pt x="3922" y="8468"/>
                    <a:pt x="3893" y="8598"/>
                  </a:cubicBezTo>
                  <a:cubicBezTo>
                    <a:pt x="3876" y="8661"/>
                    <a:pt x="3859" y="8728"/>
                    <a:pt x="3842" y="8796"/>
                  </a:cubicBezTo>
                  <a:lnTo>
                    <a:pt x="3829" y="8846"/>
                  </a:lnTo>
                  <a:cubicBezTo>
                    <a:pt x="3838" y="8846"/>
                    <a:pt x="3842" y="8850"/>
                    <a:pt x="3846" y="8850"/>
                  </a:cubicBezTo>
                  <a:cubicBezTo>
                    <a:pt x="3863" y="8854"/>
                    <a:pt x="3880" y="8858"/>
                    <a:pt x="3897" y="8862"/>
                  </a:cubicBezTo>
                  <a:cubicBezTo>
                    <a:pt x="4031" y="8887"/>
                    <a:pt x="4182" y="8900"/>
                    <a:pt x="4338" y="8908"/>
                  </a:cubicBezTo>
                  <a:cubicBezTo>
                    <a:pt x="4493" y="8918"/>
                    <a:pt x="4656" y="8926"/>
                    <a:pt x="4825" y="8930"/>
                  </a:cubicBezTo>
                  <a:cubicBezTo>
                    <a:pt x="5156" y="8943"/>
                    <a:pt x="5509" y="8947"/>
                    <a:pt x="5875" y="8951"/>
                  </a:cubicBezTo>
                  <a:cubicBezTo>
                    <a:pt x="6239" y="8955"/>
                    <a:pt x="6617" y="8955"/>
                    <a:pt x="6999" y="8959"/>
                  </a:cubicBezTo>
                  <a:lnTo>
                    <a:pt x="9321" y="8959"/>
                  </a:lnTo>
                  <a:cubicBezTo>
                    <a:pt x="9708" y="8955"/>
                    <a:pt x="10081" y="8951"/>
                    <a:pt x="10446" y="8951"/>
                  </a:cubicBezTo>
                  <a:cubicBezTo>
                    <a:pt x="10812" y="8947"/>
                    <a:pt x="11165" y="8943"/>
                    <a:pt x="11500" y="8930"/>
                  </a:cubicBezTo>
                  <a:cubicBezTo>
                    <a:pt x="11663" y="8926"/>
                    <a:pt x="11828" y="8918"/>
                    <a:pt x="11983" y="8908"/>
                  </a:cubicBezTo>
                  <a:cubicBezTo>
                    <a:pt x="12138" y="8896"/>
                    <a:pt x="12289" y="8887"/>
                    <a:pt x="12428" y="8862"/>
                  </a:cubicBezTo>
                  <a:cubicBezTo>
                    <a:pt x="12444" y="8858"/>
                    <a:pt x="12461" y="8854"/>
                    <a:pt x="12474" y="8850"/>
                  </a:cubicBezTo>
                  <a:cubicBezTo>
                    <a:pt x="12479" y="8850"/>
                    <a:pt x="12487" y="8846"/>
                    <a:pt x="12491" y="8846"/>
                  </a:cubicBezTo>
                  <a:lnTo>
                    <a:pt x="12479" y="8796"/>
                  </a:lnTo>
                  <a:cubicBezTo>
                    <a:pt x="12461" y="8728"/>
                    <a:pt x="12444" y="8661"/>
                    <a:pt x="12432" y="8598"/>
                  </a:cubicBezTo>
                  <a:cubicBezTo>
                    <a:pt x="12399" y="8468"/>
                    <a:pt x="12374" y="8346"/>
                    <a:pt x="12343" y="8228"/>
                  </a:cubicBezTo>
                  <a:cubicBezTo>
                    <a:pt x="12289" y="7998"/>
                    <a:pt x="12243" y="7796"/>
                    <a:pt x="12205" y="7628"/>
                  </a:cubicBezTo>
                  <a:cubicBezTo>
                    <a:pt x="12163" y="7465"/>
                    <a:pt x="12134" y="7335"/>
                    <a:pt x="12117" y="7246"/>
                  </a:cubicBezTo>
                  <a:cubicBezTo>
                    <a:pt x="12097" y="7154"/>
                    <a:pt x="12084" y="7108"/>
                    <a:pt x="12084" y="7108"/>
                  </a:cubicBezTo>
                  <a:lnTo>
                    <a:pt x="12084" y="7108"/>
                  </a:lnTo>
                  <a:cubicBezTo>
                    <a:pt x="12084" y="7108"/>
                    <a:pt x="12101" y="7154"/>
                    <a:pt x="12126" y="7242"/>
                  </a:cubicBezTo>
                  <a:cubicBezTo>
                    <a:pt x="12155" y="7331"/>
                    <a:pt x="12192" y="7457"/>
                    <a:pt x="12243" y="7620"/>
                  </a:cubicBezTo>
                  <a:cubicBezTo>
                    <a:pt x="12289" y="7784"/>
                    <a:pt x="12353" y="7980"/>
                    <a:pt x="12419" y="8212"/>
                  </a:cubicBezTo>
                  <a:cubicBezTo>
                    <a:pt x="12453" y="8325"/>
                    <a:pt x="12491" y="8443"/>
                    <a:pt x="12529" y="8573"/>
                  </a:cubicBezTo>
                  <a:cubicBezTo>
                    <a:pt x="12545" y="8635"/>
                    <a:pt x="12566" y="8703"/>
                    <a:pt x="12583" y="8770"/>
                  </a:cubicBezTo>
                  <a:lnTo>
                    <a:pt x="12600" y="8821"/>
                  </a:lnTo>
                  <a:lnTo>
                    <a:pt x="12608" y="8846"/>
                  </a:lnTo>
                  <a:cubicBezTo>
                    <a:pt x="12613" y="8862"/>
                    <a:pt x="12608" y="8887"/>
                    <a:pt x="12600" y="8896"/>
                  </a:cubicBezTo>
                  <a:cubicBezTo>
                    <a:pt x="12595" y="8904"/>
                    <a:pt x="12591" y="8908"/>
                    <a:pt x="12587" y="8918"/>
                  </a:cubicBezTo>
                  <a:lnTo>
                    <a:pt x="12579" y="8926"/>
                  </a:lnTo>
                  <a:cubicBezTo>
                    <a:pt x="12550" y="8947"/>
                    <a:pt x="12533" y="8951"/>
                    <a:pt x="12512" y="8959"/>
                  </a:cubicBezTo>
                  <a:cubicBezTo>
                    <a:pt x="12491" y="8968"/>
                    <a:pt x="12474" y="8972"/>
                    <a:pt x="12453" y="8976"/>
                  </a:cubicBezTo>
                  <a:cubicBezTo>
                    <a:pt x="12155" y="9044"/>
                    <a:pt x="11840" y="9060"/>
                    <a:pt x="11504" y="9085"/>
                  </a:cubicBezTo>
                  <a:cubicBezTo>
                    <a:pt x="11169" y="9106"/>
                    <a:pt x="10816" y="9123"/>
                    <a:pt x="10450" y="9131"/>
                  </a:cubicBezTo>
                  <a:cubicBezTo>
                    <a:pt x="10085" y="9144"/>
                    <a:pt x="9708" y="9152"/>
                    <a:pt x="9326" y="9156"/>
                  </a:cubicBezTo>
                  <a:cubicBezTo>
                    <a:pt x="8939" y="9160"/>
                    <a:pt x="8553" y="9160"/>
                    <a:pt x="8162" y="9164"/>
                  </a:cubicBezTo>
                  <a:cubicBezTo>
                    <a:pt x="7772" y="9160"/>
                    <a:pt x="7381" y="9160"/>
                    <a:pt x="6999" y="9156"/>
                  </a:cubicBezTo>
                  <a:cubicBezTo>
                    <a:pt x="6613" y="9152"/>
                    <a:pt x="6235" y="9144"/>
                    <a:pt x="5870" y="9131"/>
                  </a:cubicBezTo>
                  <a:cubicBezTo>
                    <a:pt x="5505" y="9123"/>
                    <a:pt x="5152" y="9106"/>
                    <a:pt x="4817" y="9085"/>
                  </a:cubicBezTo>
                  <a:cubicBezTo>
                    <a:pt x="4648" y="9073"/>
                    <a:pt x="4484" y="9060"/>
                    <a:pt x="4329" y="9048"/>
                  </a:cubicBezTo>
                  <a:cubicBezTo>
                    <a:pt x="4170" y="9026"/>
                    <a:pt x="4019" y="9013"/>
                    <a:pt x="3867" y="8976"/>
                  </a:cubicBezTo>
                  <a:cubicBezTo>
                    <a:pt x="3850" y="8972"/>
                    <a:pt x="3829" y="8968"/>
                    <a:pt x="3809" y="8959"/>
                  </a:cubicBezTo>
                  <a:cubicBezTo>
                    <a:pt x="3792" y="8951"/>
                    <a:pt x="3771" y="8947"/>
                    <a:pt x="3746" y="8926"/>
                  </a:cubicBezTo>
                  <a:cubicBezTo>
                    <a:pt x="3741" y="8922"/>
                    <a:pt x="3737" y="8922"/>
                    <a:pt x="3733" y="8918"/>
                  </a:cubicBezTo>
                  <a:cubicBezTo>
                    <a:pt x="3728" y="8908"/>
                    <a:pt x="3720" y="8896"/>
                    <a:pt x="3716" y="8887"/>
                  </a:cubicBezTo>
                  <a:cubicBezTo>
                    <a:pt x="3716" y="8883"/>
                    <a:pt x="3716" y="8879"/>
                    <a:pt x="3712" y="8875"/>
                  </a:cubicBezTo>
                  <a:lnTo>
                    <a:pt x="3712" y="8867"/>
                  </a:lnTo>
                  <a:cubicBezTo>
                    <a:pt x="3713" y="8865"/>
                    <a:pt x="3714" y="8865"/>
                    <a:pt x="3714" y="8865"/>
                  </a:cubicBezTo>
                  <a:cubicBezTo>
                    <a:pt x="3714" y="8865"/>
                    <a:pt x="3714" y="8866"/>
                    <a:pt x="3714" y="8866"/>
                  </a:cubicBezTo>
                  <a:cubicBezTo>
                    <a:pt x="3714" y="8866"/>
                    <a:pt x="3714" y="8863"/>
                    <a:pt x="3716" y="8846"/>
                  </a:cubicBezTo>
                  <a:lnTo>
                    <a:pt x="3724" y="8821"/>
                  </a:lnTo>
                  <a:lnTo>
                    <a:pt x="3737" y="8770"/>
                  </a:lnTo>
                  <a:cubicBezTo>
                    <a:pt x="3759" y="8703"/>
                    <a:pt x="3775" y="8635"/>
                    <a:pt x="3796" y="8573"/>
                  </a:cubicBezTo>
                  <a:cubicBezTo>
                    <a:pt x="3834" y="8447"/>
                    <a:pt x="3867" y="8325"/>
                    <a:pt x="3905" y="8212"/>
                  </a:cubicBezTo>
                  <a:cubicBezTo>
                    <a:pt x="3972" y="7980"/>
                    <a:pt x="4031" y="7784"/>
                    <a:pt x="4081" y="7620"/>
                  </a:cubicBezTo>
                  <a:cubicBezTo>
                    <a:pt x="4127" y="7457"/>
                    <a:pt x="4170" y="7331"/>
                    <a:pt x="4195" y="7242"/>
                  </a:cubicBezTo>
                  <a:cubicBezTo>
                    <a:pt x="4224" y="7154"/>
                    <a:pt x="4237" y="7108"/>
                    <a:pt x="4237" y="7108"/>
                  </a:cubicBezTo>
                  <a:close/>
                  <a:moveTo>
                    <a:pt x="3507" y="7552"/>
                  </a:moveTo>
                  <a:cubicBezTo>
                    <a:pt x="3507" y="7552"/>
                    <a:pt x="3486" y="7599"/>
                    <a:pt x="3443" y="7691"/>
                  </a:cubicBezTo>
                  <a:cubicBezTo>
                    <a:pt x="3401" y="7784"/>
                    <a:pt x="3342" y="7914"/>
                    <a:pt x="3267" y="8081"/>
                  </a:cubicBezTo>
                  <a:cubicBezTo>
                    <a:pt x="3191" y="8250"/>
                    <a:pt x="3095" y="8455"/>
                    <a:pt x="2986" y="8686"/>
                  </a:cubicBezTo>
                  <a:cubicBezTo>
                    <a:pt x="2935" y="8804"/>
                    <a:pt x="2877" y="8930"/>
                    <a:pt x="2813" y="9060"/>
                  </a:cubicBezTo>
                  <a:cubicBezTo>
                    <a:pt x="2784" y="9123"/>
                    <a:pt x="2751" y="9190"/>
                    <a:pt x="2721" y="9261"/>
                  </a:cubicBezTo>
                  <a:cubicBezTo>
                    <a:pt x="2705" y="9295"/>
                    <a:pt x="2688" y="9329"/>
                    <a:pt x="2670" y="9362"/>
                  </a:cubicBezTo>
                  <a:lnTo>
                    <a:pt x="2645" y="9416"/>
                  </a:lnTo>
                  <a:cubicBezTo>
                    <a:pt x="2641" y="9425"/>
                    <a:pt x="2637" y="9433"/>
                    <a:pt x="2637" y="9442"/>
                  </a:cubicBezTo>
                  <a:cubicBezTo>
                    <a:pt x="2637" y="9459"/>
                    <a:pt x="2645" y="9476"/>
                    <a:pt x="2658" y="9488"/>
                  </a:cubicBezTo>
                  <a:cubicBezTo>
                    <a:pt x="2666" y="9492"/>
                    <a:pt x="2670" y="9497"/>
                    <a:pt x="2679" y="9497"/>
                  </a:cubicBezTo>
                  <a:cubicBezTo>
                    <a:pt x="2681" y="9499"/>
                    <a:pt x="2682" y="9499"/>
                    <a:pt x="2683" y="9499"/>
                  </a:cubicBezTo>
                  <a:cubicBezTo>
                    <a:pt x="2683" y="9499"/>
                    <a:pt x="2683" y="9499"/>
                    <a:pt x="2683" y="9501"/>
                  </a:cubicBezTo>
                  <a:lnTo>
                    <a:pt x="2709" y="9501"/>
                  </a:lnTo>
                  <a:cubicBezTo>
                    <a:pt x="2792" y="9497"/>
                    <a:pt x="2877" y="9497"/>
                    <a:pt x="2961" y="9492"/>
                  </a:cubicBezTo>
                  <a:cubicBezTo>
                    <a:pt x="3133" y="9488"/>
                    <a:pt x="3309" y="9484"/>
                    <a:pt x="3490" y="9484"/>
                  </a:cubicBezTo>
                  <a:cubicBezTo>
                    <a:pt x="3850" y="9476"/>
                    <a:pt x="4232" y="9467"/>
                    <a:pt x="4631" y="9463"/>
                  </a:cubicBezTo>
                  <a:cubicBezTo>
                    <a:pt x="5026" y="9459"/>
                    <a:pt x="5433" y="9451"/>
                    <a:pt x="5849" y="9451"/>
                  </a:cubicBezTo>
                  <a:cubicBezTo>
                    <a:pt x="6265" y="9451"/>
                    <a:pt x="6689" y="9447"/>
                    <a:pt x="7109" y="9447"/>
                  </a:cubicBezTo>
                  <a:cubicBezTo>
                    <a:pt x="7532" y="9447"/>
                    <a:pt x="7952" y="9451"/>
                    <a:pt x="8368" y="9451"/>
                  </a:cubicBezTo>
                  <a:cubicBezTo>
                    <a:pt x="8784" y="9451"/>
                    <a:pt x="9195" y="9459"/>
                    <a:pt x="9590" y="9463"/>
                  </a:cubicBezTo>
                  <a:cubicBezTo>
                    <a:pt x="9985" y="9467"/>
                    <a:pt x="10367" y="9476"/>
                    <a:pt x="10731" y="9484"/>
                  </a:cubicBezTo>
                  <a:cubicBezTo>
                    <a:pt x="11093" y="9488"/>
                    <a:pt x="11437" y="9497"/>
                    <a:pt x="11752" y="9505"/>
                  </a:cubicBezTo>
                  <a:cubicBezTo>
                    <a:pt x="12386" y="9522"/>
                    <a:pt x="12915" y="9542"/>
                    <a:pt x="13285" y="9559"/>
                  </a:cubicBezTo>
                  <a:cubicBezTo>
                    <a:pt x="13469" y="9567"/>
                    <a:pt x="13612" y="9577"/>
                    <a:pt x="13713" y="9581"/>
                  </a:cubicBezTo>
                  <a:cubicBezTo>
                    <a:pt x="13810" y="9585"/>
                    <a:pt x="13864" y="9589"/>
                    <a:pt x="13864" y="9589"/>
                  </a:cubicBezTo>
                  <a:cubicBezTo>
                    <a:pt x="13864" y="9589"/>
                    <a:pt x="13810" y="9589"/>
                    <a:pt x="13713" y="9598"/>
                  </a:cubicBezTo>
                  <a:cubicBezTo>
                    <a:pt x="13612" y="9602"/>
                    <a:pt x="13469" y="9606"/>
                    <a:pt x="13285" y="9614"/>
                  </a:cubicBezTo>
                  <a:cubicBezTo>
                    <a:pt x="12915" y="9631"/>
                    <a:pt x="12386" y="9652"/>
                    <a:pt x="11752" y="9668"/>
                  </a:cubicBezTo>
                  <a:cubicBezTo>
                    <a:pt x="11437" y="9677"/>
                    <a:pt x="11093" y="9685"/>
                    <a:pt x="10731" y="9693"/>
                  </a:cubicBezTo>
                  <a:cubicBezTo>
                    <a:pt x="10367" y="9698"/>
                    <a:pt x="9985" y="9711"/>
                    <a:pt x="9590" y="9711"/>
                  </a:cubicBezTo>
                  <a:cubicBezTo>
                    <a:pt x="9195" y="9715"/>
                    <a:pt x="8784" y="9724"/>
                    <a:pt x="8368" y="9724"/>
                  </a:cubicBezTo>
                  <a:cubicBezTo>
                    <a:pt x="7952" y="9728"/>
                    <a:pt x="7532" y="9728"/>
                    <a:pt x="7109" y="9728"/>
                  </a:cubicBezTo>
                  <a:cubicBezTo>
                    <a:pt x="6689" y="9728"/>
                    <a:pt x="6265" y="9728"/>
                    <a:pt x="5849" y="9724"/>
                  </a:cubicBezTo>
                  <a:cubicBezTo>
                    <a:pt x="5433" y="9724"/>
                    <a:pt x="5026" y="9715"/>
                    <a:pt x="4631" y="9711"/>
                  </a:cubicBezTo>
                  <a:cubicBezTo>
                    <a:pt x="4232" y="9711"/>
                    <a:pt x="3850" y="9702"/>
                    <a:pt x="3490" y="9693"/>
                  </a:cubicBezTo>
                  <a:cubicBezTo>
                    <a:pt x="3309" y="9689"/>
                    <a:pt x="3133" y="9685"/>
                    <a:pt x="2961" y="9681"/>
                  </a:cubicBezTo>
                  <a:cubicBezTo>
                    <a:pt x="2877" y="9681"/>
                    <a:pt x="2792" y="9677"/>
                    <a:pt x="2709" y="9677"/>
                  </a:cubicBezTo>
                  <a:lnTo>
                    <a:pt x="2701" y="9677"/>
                  </a:lnTo>
                  <a:lnTo>
                    <a:pt x="2692" y="9673"/>
                  </a:lnTo>
                  <a:lnTo>
                    <a:pt x="2670" y="9673"/>
                  </a:lnTo>
                  <a:cubicBezTo>
                    <a:pt x="2650" y="9668"/>
                    <a:pt x="2633" y="9664"/>
                    <a:pt x="2616" y="9660"/>
                  </a:cubicBezTo>
                  <a:cubicBezTo>
                    <a:pt x="2587" y="9648"/>
                    <a:pt x="2562" y="9627"/>
                    <a:pt x="2536" y="9606"/>
                  </a:cubicBezTo>
                  <a:cubicBezTo>
                    <a:pt x="2494" y="9559"/>
                    <a:pt x="2469" y="9492"/>
                    <a:pt x="2478" y="9429"/>
                  </a:cubicBezTo>
                  <a:cubicBezTo>
                    <a:pt x="2478" y="9400"/>
                    <a:pt x="2490" y="9371"/>
                    <a:pt x="2503" y="9341"/>
                  </a:cubicBezTo>
                  <a:lnTo>
                    <a:pt x="2532" y="9290"/>
                  </a:lnTo>
                  <a:cubicBezTo>
                    <a:pt x="2549" y="9257"/>
                    <a:pt x="2566" y="9224"/>
                    <a:pt x="2587" y="9190"/>
                  </a:cubicBezTo>
                  <a:cubicBezTo>
                    <a:pt x="2620" y="9127"/>
                    <a:pt x="2658" y="9060"/>
                    <a:pt x="2692" y="8997"/>
                  </a:cubicBezTo>
                  <a:cubicBezTo>
                    <a:pt x="2763" y="8871"/>
                    <a:pt x="2831" y="8749"/>
                    <a:pt x="2893" y="8640"/>
                  </a:cubicBezTo>
                  <a:cubicBezTo>
                    <a:pt x="3019" y="8414"/>
                    <a:pt x="3129" y="8220"/>
                    <a:pt x="3217" y="8056"/>
                  </a:cubicBezTo>
                  <a:cubicBezTo>
                    <a:pt x="3309" y="7897"/>
                    <a:pt x="3381" y="7771"/>
                    <a:pt x="3431" y="7683"/>
                  </a:cubicBezTo>
                  <a:cubicBezTo>
                    <a:pt x="3481" y="7599"/>
                    <a:pt x="3507" y="7552"/>
                    <a:pt x="3507" y="7552"/>
                  </a:cubicBezTo>
                  <a:close/>
                  <a:moveTo>
                    <a:pt x="8162" y="9815"/>
                  </a:moveTo>
                  <a:cubicBezTo>
                    <a:pt x="8398" y="9815"/>
                    <a:pt x="8632" y="9815"/>
                    <a:pt x="8863" y="9819"/>
                  </a:cubicBezTo>
                  <a:cubicBezTo>
                    <a:pt x="9094" y="9819"/>
                    <a:pt x="9321" y="9824"/>
                    <a:pt x="9543" y="9824"/>
                  </a:cubicBezTo>
                  <a:cubicBezTo>
                    <a:pt x="9985" y="9828"/>
                    <a:pt x="10396" y="9837"/>
                    <a:pt x="10748" y="9845"/>
                  </a:cubicBezTo>
                  <a:cubicBezTo>
                    <a:pt x="11101" y="9854"/>
                    <a:pt x="11395" y="9866"/>
                    <a:pt x="11601" y="9875"/>
                  </a:cubicBezTo>
                  <a:cubicBezTo>
                    <a:pt x="11806" y="9883"/>
                    <a:pt x="11924" y="9887"/>
                    <a:pt x="11924" y="9887"/>
                  </a:cubicBezTo>
                  <a:cubicBezTo>
                    <a:pt x="11924" y="9887"/>
                    <a:pt x="11806" y="9891"/>
                    <a:pt x="11601" y="9900"/>
                  </a:cubicBezTo>
                  <a:cubicBezTo>
                    <a:pt x="11395" y="9904"/>
                    <a:pt x="11101" y="9916"/>
                    <a:pt x="10748" y="9925"/>
                  </a:cubicBezTo>
                  <a:cubicBezTo>
                    <a:pt x="10396" y="9937"/>
                    <a:pt x="9985" y="9941"/>
                    <a:pt x="9543" y="9945"/>
                  </a:cubicBezTo>
                  <a:cubicBezTo>
                    <a:pt x="9321" y="9950"/>
                    <a:pt x="9094" y="9950"/>
                    <a:pt x="8863" y="9954"/>
                  </a:cubicBezTo>
                  <a:lnTo>
                    <a:pt x="7457" y="9954"/>
                  </a:lnTo>
                  <a:cubicBezTo>
                    <a:pt x="7226" y="9950"/>
                    <a:pt x="6999" y="9950"/>
                    <a:pt x="6776" y="9945"/>
                  </a:cubicBezTo>
                  <a:cubicBezTo>
                    <a:pt x="6336" y="9941"/>
                    <a:pt x="5925" y="9933"/>
                    <a:pt x="5572" y="9925"/>
                  </a:cubicBezTo>
                  <a:cubicBezTo>
                    <a:pt x="5220" y="9916"/>
                    <a:pt x="4925" y="9904"/>
                    <a:pt x="4720" y="9900"/>
                  </a:cubicBezTo>
                  <a:cubicBezTo>
                    <a:pt x="4514" y="9891"/>
                    <a:pt x="4396" y="9887"/>
                    <a:pt x="4396" y="9887"/>
                  </a:cubicBezTo>
                  <a:cubicBezTo>
                    <a:pt x="4396" y="9887"/>
                    <a:pt x="4514" y="9883"/>
                    <a:pt x="4720" y="9875"/>
                  </a:cubicBezTo>
                  <a:cubicBezTo>
                    <a:pt x="4925" y="9866"/>
                    <a:pt x="5220" y="9854"/>
                    <a:pt x="5572" y="9845"/>
                  </a:cubicBezTo>
                  <a:cubicBezTo>
                    <a:pt x="5925" y="9837"/>
                    <a:pt x="6336" y="9828"/>
                    <a:pt x="6776" y="9824"/>
                  </a:cubicBezTo>
                  <a:cubicBezTo>
                    <a:pt x="6999" y="9824"/>
                    <a:pt x="7226" y="9819"/>
                    <a:pt x="7457" y="9819"/>
                  </a:cubicBezTo>
                  <a:cubicBezTo>
                    <a:pt x="7692" y="9815"/>
                    <a:pt x="7927" y="9815"/>
                    <a:pt x="8162" y="9815"/>
                  </a:cubicBezTo>
                  <a:close/>
                  <a:moveTo>
                    <a:pt x="8162" y="11201"/>
                  </a:moveTo>
                  <a:cubicBezTo>
                    <a:pt x="8481" y="11201"/>
                    <a:pt x="8805" y="11205"/>
                    <a:pt x="9119" y="11205"/>
                  </a:cubicBezTo>
                  <a:cubicBezTo>
                    <a:pt x="9435" y="11205"/>
                    <a:pt x="9745" y="11210"/>
                    <a:pt x="10047" y="11210"/>
                  </a:cubicBezTo>
                  <a:cubicBezTo>
                    <a:pt x="10648" y="11214"/>
                    <a:pt x="11210" y="11222"/>
                    <a:pt x="11694" y="11230"/>
                  </a:cubicBezTo>
                  <a:cubicBezTo>
                    <a:pt x="12176" y="11239"/>
                    <a:pt x="12575" y="11251"/>
                    <a:pt x="12856" y="11260"/>
                  </a:cubicBezTo>
                  <a:cubicBezTo>
                    <a:pt x="13137" y="11268"/>
                    <a:pt x="13297" y="11272"/>
                    <a:pt x="13297" y="11272"/>
                  </a:cubicBezTo>
                  <a:cubicBezTo>
                    <a:pt x="13297" y="11272"/>
                    <a:pt x="13137" y="11276"/>
                    <a:pt x="12856" y="11285"/>
                  </a:cubicBezTo>
                  <a:cubicBezTo>
                    <a:pt x="12575" y="11294"/>
                    <a:pt x="12176" y="11306"/>
                    <a:pt x="11694" y="11311"/>
                  </a:cubicBezTo>
                  <a:cubicBezTo>
                    <a:pt x="11210" y="11323"/>
                    <a:pt x="10648" y="11327"/>
                    <a:pt x="10047" y="11336"/>
                  </a:cubicBezTo>
                  <a:cubicBezTo>
                    <a:pt x="9745" y="11336"/>
                    <a:pt x="9435" y="11340"/>
                    <a:pt x="9119" y="11340"/>
                  </a:cubicBezTo>
                  <a:cubicBezTo>
                    <a:pt x="8805" y="11340"/>
                    <a:pt x="8481" y="11340"/>
                    <a:pt x="8162" y="11344"/>
                  </a:cubicBezTo>
                  <a:cubicBezTo>
                    <a:pt x="7839" y="11340"/>
                    <a:pt x="7520" y="11340"/>
                    <a:pt x="7201" y="11340"/>
                  </a:cubicBezTo>
                  <a:cubicBezTo>
                    <a:pt x="6886" y="11340"/>
                    <a:pt x="6575" y="11336"/>
                    <a:pt x="6273" y="11336"/>
                  </a:cubicBezTo>
                  <a:cubicBezTo>
                    <a:pt x="5673" y="11327"/>
                    <a:pt x="5110" y="11323"/>
                    <a:pt x="4627" y="11311"/>
                  </a:cubicBezTo>
                  <a:cubicBezTo>
                    <a:pt x="4149" y="11306"/>
                    <a:pt x="3746" y="11294"/>
                    <a:pt x="3464" y="11285"/>
                  </a:cubicBezTo>
                  <a:cubicBezTo>
                    <a:pt x="3183" y="11276"/>
                    <a:pt x="3023" y="11272"/>
                    <a:pt x="3023" y="11272"/>
                  </a:cubicBezTo>
                  <a:cubicBezTo>
                    <a:pt x="3023" y="11272"/>
                    <a:pt x="3183" y="11268"/>
                    <a:pt x="3464" y="11260"/>
                  </a:cubicBezTo>
                  <a:cubicBezTo>
                    <a:pt x="3746" y="11251"/>
                    <a:pt x="4149" y="11239"/>
                    <a:pt x="4627" y="11230"/>
                  </a:cubicBezTo>
                  <a:cubicBezTo>
                    <a:pt x="5110" y="11222"/>
                    <a:pt x="5673" y="11214"/>
                    <a:pt x="6273" y="11210"/>
                  </a:cubicBezTo>
                  <a:cubicBezTo>
                    <a:pt x="6575" y="11210"/>
                    <a:pt x="6886" y="11205"/>
                    <a:pt x="7201" y="11205"/>
                  </a:cubicBezTo>
                  <a:cubicBezTo>
                    <a:pt x="7520" y="11205"/>
                    <a:pt x="7839" y="11201"/>
                    <a:pt x="8162" y="11201"/>
                  </a:cubicBezTo>
                  <a:close/>
                  <a:moveTo>
                    <a:pt x="8162" y="0"/>
                  </a:moveTo>
                  <a:cubicBezTo>
                    <a:pt x="2990" y="0"/>
                    <a:pt x="660" y="2086"/>
                    <a:pt x="308" y="2368"/>
                  </a:cubicBezTo>
                  <a:cubicBezTo>
                    <a:pt x="9" y="2603"/>
                    <a:pt x="114" y="3808"/>
                    <a:pt x="156" y="4173"/>
                  </a:cubicBezTo>
                  <a:cubicBezTo>
                    <a:pt x="51" y="4252"/>
                    <a:pt x="0" y="4387"/>
                    <a:pt x="43" y="4517"/>
                  </a:cubicBezTo>
                  <a:lnTo>
                    <a:pt x="164" y="4916"/>
                  </a:lnTo>
                  <a:cubicBezTo>
                    <a:pt x="206" y="5053"/>
                    <a:pt x="330" y="5140"/>
                    <a:pt x="466" y="5140"/>
                  </a:cubicBezTo>
                  <a:cubicBezTo>
                    <a:pt x="497" y="5140"/>
                    <a:pt x="528" y="5135"/>
                    <a:pt x="559" y="5126"/>
                  </a:cubicBezTo>
                  <a:lnTo>
                    <a:pt x="4073" y="4060"/>
                  </a:lnTo>
                  <a:cubicBezTo>
                    <a:pt x="4241" y="4009"/>
                    <a:pt x="4333" y="3833"/>
                    <a:pt x="4283" y="3665"/>
                  </a:cubicBezTo>
                  <a:lnTo>
                    <a:pt x="4162" y="3266"/>
                  </a:lnTo>
                  <a:cubicBezTo>
                    <a:pt x="4123" y="3136"/>
                    <a:pt x="4011" y="3052"/>
                    <a:pt x="3885" y="3043"/>
                  </a:cubicBezTo>
                  <a:cubicBezTo>
                    <a:pt x="3829" y="2930"/>
                    <a:pt x="3746" y="2716"/>
                    <a:pt x="3746" y="2506"/>
                  </a:cubicBezTo>
                  <a:cubicBezTo>
                    <a:pt x="3746" y="2384"/>
                    <a:pt x="3889" y="2271"/>
                    <a:pt x="4300" y="2175"/>
                  </a:cubicBezTo>
                  <a:cubicBezTo>
                    <a:pt x="4530" y="2737"/>
                    <a:pt x="4963" y="3367"/>
                    <a:pt x="5786" y="3804"/>
                  </a:cubicBezTo>
                  <a:cubicBezTo>
                    <a:pt x="5786" y="3804"/>
                    <a:pt x="4745" y="4413"/>
                    <a:pt x="4745" y="5335"/>
                  </a:cubicBezTo>
                  <a:lnTo>
                    <a:pt x="4745" y="6847"/>
                  </a:lnTo>
                  <a:cubicBezTo>
                    <a:pt x="4745" y="6847"/>
                    <a:pt x="4735" y="6847"/>
                    <a:pt x="4717" y="6847"/>
                  </a:cubicBezTo>
                  <a:cubicBezTo>
                    <a:pt x="4574" y="6847"/>
                    <a:pt x="3939" y="6866"/>
                    <a:pt x="3939" y="7221"/>
                  </a:cubicBezTo>
                  <a:cubicBezTo>
                    <a:pt x="3939" y="7221"/>
                    <a:pt x="3932" y="7220"/>
                    <a:pt x="3919" y="7220"/>
                  </a:cubicBezTo>
                  <a:cubicBezTo>
                    <a:pt x="3833" y="7220"/>
                    <a:pt x="3494" y="7245"/>
                    <a:pt x="3250" y="7620"/>
                  </a:cubicBezTo>
                  <a:cubicBezTo>
                    <a:pt x="2969" y="8052"/>
                    <a:pt x="2453" y="9081"/>
                    <a:pt x="2335" y="9350"/>
                  </a:cubicBezTo>
                  <a:cubicBezTo>
                    <a:pt x="2222" y="9618"/>
                    <a:pt x="2255" y="10567"/>
                    <a:pt x="2255" y="10844"/>
                  </a:cubicBezTo>
                  <a:cubicBezTo>
                    <a:pt x="2255" y="11125"/>
                    <a:pt x="2432" y="11524"/>
                    <a:pt x="3166" y="11524"/>
                  </a:cubicBezTo>
                  <a:lnTo>
                    <a:pt x="13155" y="11524"/>
                  </a:lnTo>
                  <a:cubicBezTo>
                    <a:pt x="13893" y="11524"/>
                    <a:pt x="14066" y="11125"/>
                    <a:pt x="14066" y="10844"/>
                  </a:cubicBezTo>
                  <a:cubicBezTo>
                    <a:pt x="14066" y="10567"/>
                    <a:pt x="14103" y="9618"/>
                    <a:pt x="13986" y="9350"/>
                  </a:cubicBezTo>
                  <a:cubicBezTo>
                    <a:pt x="13868" y="9081"/>
                    <a:pt x="13356" y="8052"/>
                    <a:pt x="13074" y="7620"/>
                  </a:cubicBezTo>
                  <a:cubicBezTo>
                    <a:pt x="12830" y="7245"/>
                    <a:pt x="12489" y="7220"/>
                    <a:pt x="12402" y="7220"/>
                  </a:cubicBezTo>
                  <a:cubicBezTo>
                    <a:pt x="12389" y="7220"/>
                    <a:pt x="12382" y="7221"/>
                    <a:pt x="12382" y="7221"/>
                  </a:cubicBezTo>
                  <a:cubicBezTo>
                    <a:pt x="12382" y="6866"/>
                    <a:pt x="11746" y="6847"/>
                    <a:pt x="11604" y="6847"/>
                  </a:cubicBezTo>
                  <a:cubicBezTo>
                    <a:pt x="11586" y="6847"/>
                    <a:pt x="11576" y="6847"/>
                    <a:pt x="11576" y="6847"/>
                  </a:cubicBezTo>
                  <a:lnTo>
                    <a:pt x="11576" y="5335"/>
                  </a:lnTo>
                  <a:cubicBezTo>
                    <a:pt x="11576" y="4413"/>
                    <a:pt x="10535" y="3804"/>
                    <a:pt x="10535" y="3804"/>
                  </a:cubicBezTo>
                  <a:cubicBezTo>
                    <a:pt x="11357" y="3367"/>
                    <a:pt x="11794" y="2737"/>
                    <a:pt x="12025" y="2175"/>
                  </a:cubicBezTo>
                  <a:cubicBezTo>
                    <a:pt x="12432" y="2271"/>
                    <a:pt x="12575" y="2384"/>
                    <a:pt x="12575" y="2506"/>
                  </a:cubicBezTo>
                  <a:cubicBezTo>
                    <a:pt x="12575" y="2716"/>
                    <a:pt x="12491" y="2930"/>
                    <a:pt x="12440" y="3043"/>
                  </a:cubicBezTo>
                  <a:cubicBezTo>
                    <a:pt x="12314" y="3052"/>
                    <a:pt x="12201" y="3136"/>
                    <a:pt x="12159" y="3266"/>
                  </a:cubicBezTo>
                  <a:lnTo>
                    <a:pt x="12037" y="3665"/>
                  </a:lnTo>
                  <a:cubicBezTo>
                    <a:pt x="11987" y="3833"/>
                    <a:pt x="12084" y="4009"/>
                    <a:pt x="12248" y="4060"/>
                  </a:cubicBezTo>
                  <a:lnTo>
                    <a:pt x="15765" y="5126"/>
                  </a:lnTo>
                  <a:cubicBezTo>
                    <a:pt x="15796" y="5135"/>
                    <a:pt x="15826" y="5140"/>
                    <a:pt x="15856" y="5140"/>
                  </a:cubicBezTo>
                  <a:cubicBezTo>
                    <a:pt x="15990" y="5140"/>
                    <a:pt x="16115" y="5053"/>
                    <a:pt x="16156" y="4916"/>
                  </a:cubicBezTo>
                  <a:lnTo>
                    <a:pt x="16278" y="4517"/>
                  </a:lnTo>
                  <a:cubicBezTo>
                    <a:pt x="16320" y="4387"/>
                    <a:pt x="16269" y="4252"/>
                    <a:pt x="16168" y="4173"/>
                  </a:cubicBezTo>
                  <a:cubicBezTo>
                    <a:pt x="16207" y="3808"/>
                    <a:pt x="16311" y="2603"/>
                    <a:pt x="16013" y="2368"/>
                  </a:cubicBezTo>
                  <a:cubicBezTo>
                    <a:pt x="15665" y="2086"/>
                    <a:pt x="13331" y="0"/>
                    <a:pt x="8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2"/>
            <p:cNvSpPr/>
            <p:nvPr/>
          </p:nvSpPr>
          <p:spPr>
            <a:xfrm>
              <a:off x="4955096" y="3904797"/>
              <a:ext cx="34" cy="202"/>
            </a:xfrm>
            <a:custGeom>
              <a:avLst/>
              <a:gdLst/>
              <a:ahLst/>
              <a:cxnLst/>
              <a:rect l="l" t="t" r="r" b="b"/>
              <a:pathLst>
                <a:path w="1" h="6" extrusionOk="0">
                  <a:moveTo>
                    <a:pt x="0" y="0"/>
                  </a:moveTo>
                  <a:lnTo>
                    <a:pt x="0"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2"/>
            <p:cNvSpPr/>
            <p:nvPr/>
          </p:nvSpPr>
          <p:spPr>
            <a:xfrm>
              <a:off x="5039146" y="3743665"/>
              <a:ext cx="127942" cy="89165"/>
            </a:xfrm>
            <a:custGeom>
              <a:avLst/>
              <a:gdLst/>
              <a:ahLst/>
              <a:cxnLst/>
              <a:rect l="l" t="t" r="r" b="b"/>
              <a:pathLst>
                <a:path w="3801" h="2649" extrusionOk="0">
                  <a:moveTo>
                    <a:pt x="2021" y="1"/>
                  </a:moveTo>
                  <a:cubicBezTo>
                    <a:pt x="1991" y="6"/>
                    <a:pt x="1966" y="6"/>
                    <a:pt x="1946" y="6"/>
                  </a:cubicBezTo>
                  <a:cubicBezTo>
                    <a:pt x="2470" y="31"/>
                    <a:pt x="2923" y="237"/>
                    <a:pt x="3171" y="530"/>
                  </a:cubicBezTo>
                  <a:cubicBezTo>
                    <a:pt x="3221" y="572"/>
                    <a:pt x="3268" y="619"/>
                    <a:pt x="3314" y="669"/>
                  </a:cubicBezTo>
                  <a:cubicBezTo>
                    <a:pt x="3432" y="807"/>
                    <a:pt x="3520" y="979"/>
                    <a:pt x="3545" y="1160"/>
                  </a:cubicBezTo>
                  <a:lnTo>
                    <a:pt x="3545" y="1231"/>
                  </a:lnTo>
                  <a:lnTo>
                    <a:pt x="3549" y="1266"/>
                  </a:lnTo>
                  <a:lnTo>
                    <a:pt x="3545" y="1278"/>
                  </a:lnTo>
                  <a:lnTo>
                    <a:pt x="3545" y="1299"/>
                  </a:lnTo>
                  <a:lnTo>
                    <a:pt x="3537" y="1378"/>
                  </a:lnTo>
                  <a:cubicBezTo>
                    <a:pt x="3533" y="1404"/>
                    <a:pt x="3524" y="1421"/>
                    <a:pt x="3520" y="1442"/>
                  </a:cubicBezTo>
                  <a:cubicBezTo>
                    <a:pt x="3516" y="1483"/>
                    <a:pt x="3490" y="1530"/>
                    <a:pt x="3473" y="1576"/>
                  </a:cubicBezTo>
                  <a:cubicBezTo>
                    <a:pt x="3465" y="1597"/>
                    <a:pt x="3452" y="1618"/>
                    <a:pt x="3440" y="1638"/>
                  </a:cubicBezTo>
                  <a:cubicBezTo>
                    <a:pt x="3427" y="1659"/>
                    <a:pt x="3419" y="1681"/>
                    <a:pt x="3402" y="1702"/>
                  </a:cubicBezTo>
                  <a:cubicBezTo>
                    <a:pt x="3293" y="1865"/>
                    <a:pt x="3130" y="2004"/>
                    <a:pt x="2944" y="2109"/>
                  </a:cubicBezTo>
                  <a:cubicBezTo>
                    <a:pt x="2760" y="2218"/>
                    <a:pt x="2554" y="2289"/>
                    <a:pt x="2349" y="2336"/>
                  </a:cubicBezTo>
                  <a:cubicBezTo>
                    <a:pt x="2162" y="2377"/>
                    <a:pt x="1975" y="2395"/>
                    <a:pt x="1789" y="2395"/>
                  </a:cubicBezTo>
                  <a:cubicBezTo>
                    <a:pt x="1766" y="2395"/>
                    <a:pt x="1742" y="2395"/>
                    <a:pt x="1719" y="2394"/>
                  </a:cubicBezTo>
                  <a:cubicBezTo>
                    <a:pt x="1664" y="2394"/>
                    <a:pt x="1613" y="2390"/>
                    <a:pt x="1568" y="2386"/>
                  </a:cubicBezTo>
                  <a:cubicBezTo>
                    <a:pt x="1517" y="2382"/>
                    <a:pt x="1467" y="2378"/>
                    <a:pt x="1421" y="2369"/>
                  </a:cubicBezTo>
                  <a:cubicBezTo>
                    <a:pt x="1320" y="2361"/>
                    <a:pt x="1227" y="2340"/>
                    <a:pt x="1135" y="2318"/>
                  </a:cubicBezTo>
                  <a:cubicBezTo>
                    <a:pt x="950" y="2268"/>
                    <a:pt x="787" y="2202"/>
                    <a:pt x="644" y="2122"/>
                  </a:cubicBezTo>
                  <a:cubicBezTo>
                    <a:pt x="623" y="2113"/>
                    <a:pt x="606" y="2105"/>
                    <a:pt x="589" y="2092"/>
                  </a:cubicBezTo>
                  <a:cubicBezTo>
                    <a:pt x="572" y="2084"/>
                    <a:pt x="555" y="2072"/>
                    <a:pt x="539" y="2059"/>
                  </a:cubicBezTo>
                  <a:cubicBezTo>
                    <a:pt x="505" y="2037"/>
                    <a:pt x="472" y="2016"/>
                    <a:pt x="446" y="1996"/>
                  </a:cubicBezTo>
                  <a:cubicBezTo>
                    <a:pt x="417" y="1971"/>
                    <a:pt x="388" y="1950"/>
                    <a:pt x="359" y="1924"/>
                  </a:cubicBezTo>
                  <a:cubicBezTo>
                    <a:pt x="334" y="1899"/>
                    <a:pt x="308" y="1874"/>
                    <a:pt x="287" y="1853"/>
                  </a:cubicBezTo>
                  <a:cubicBezTo>
                    <a:pt x="194" y="1752"/>
                    <a:pt x="123" y="1655"/>
                    <a:pt x="90" y="1568"/>
                  </a:cubicBezTo>
                  <a:cubicBezTo>
                    <a:pt x="64" y="1521"/>
                    <a:pt x="51" y="1479"/>
                    <a:pt x="43" y="1446"/>
                  </a:cubicBezTo>
                  <a:cubicBezTo>
                    <a:pt x="35" y="1425"/>
                    <a:pt x="31" y="1408"/>
                    <a:pt x="26" y="1391"/>
                  </a:cubicBezTo>
                  <a:cubicBezTo>
                    <a:pt x="22" y="1378"/>
                    <a:pt x="18" y="1361"/>
                    <a:pt x="18" y="1349"/>
                  </a:cubicBezTo>
                  <a:cubicBezTo>
                    <a:pt x="10" y="1295"/>
                    <a:pt x="6" y="1270"/>
                    <a:pt x="6" y="1270"/>
                  </a:cubicBezTo>
                  <a:cubicBezTo>
                    <a:pt x="6" y="1270"/>
                    <a:pt x="1" y="1295"/>
                    <a:pt x="1" y="1349"/>
                  </a:cubicBezTo>
                  <a:lnTo>
                    <a:pt x="1" y="1395"/>
                  </a:lnTo>
                  <a:cubicBezTo>
                    <a:pt x="1" y="1412"/>
                    <a:pt x="6" y="1433"/>
                    <a:pt x="10" y="1450"/>
                  </a:cubicBezTo>
                  <a:cubicBezTo>
                    <a:pt x="10" y="1471"/>
                    <a:pt x="14" y="1492"/>
                    <a:pt x="18" y="1517"/>
                  </a:cubicBezTo>
                  <a:cubicBezTo>
                    <a:pt x="18" y="1538"/>
                    <a:pt x="31" y="1559"/>
                    <a:pt x="35" y="1584"/>
                  </a:cubicBezTo>
                  <a:cubicBezTo>
                    <a:pt x="60" y="1685"/>
                    <a:pt x="119" y="1803"/>
                    <a:pt x="203" y="1920"/>
                  </a:cubicBezTo>
                  <a:cubicBezTo>
                    <a:pt x="287" y="2041"/>
                    <a:pt x="409" y="2155"/>
                    <a:pt x="555" y="2260"/>
                  </a:cubicBezTo>
                  <a:cubicBezTo>
                    <a:pt x="702" y="2361"/>
                    <a:pt x="879" y="2453"/>
                    <a:pt x="1076" y="2516"/>
                  </a:cubicBezTo>
                  <a:cubicBezTo>
                    <a:pt x="1173" y="2550"/>
                    <a:pt x="1274" y="2579"/>
                    <a:pt x="1382" y="2601"/>
                  </a:cubicBezTo>
                  <a:cubicBezTo>
                    <a:pt x="1408" y="2605"/>
                    <a:pt x="1433" y="2609"/>
                    <a:pt x="1462" y="2617"/>
                  </a:cubicBezTo>
                  <a:cubicBezTo>
                    <a:pt x="1487" y="2617"/>
                    <a:pt x="1517" y="2621"/>
                    <a:pt x="1547" y="2626"/>
                  </a:cubicBezTo>
                  <a:cubicBezTo>
                    <a:pt x="1601" y="2634"/>
                    <a:pt x="1660" y="2642"/>
                    <a:pt x="1710" y="2642"/>
                  </a:cubicBezTo>
                  <a:cubicBezTo>
                    <a:pt x="1778" y="2646"/>
                    <a:pt x="1846" y="2648"/>
                    <a:pt x="1916" y="2648"/>
                  </a:cubicBezTo>
                  <a:cubicBezTo>
                    <a:pt x="2075" y="2648"/>
                    <a:pt x="2239" y="2636"/>
                    <a:pt x="2403" y="2601"/>
                  </a:cubicBezTo>
                  <a:cubicBezTo>
                    <a:pt x="2634" y="2554"/>
                    <a:pt x="2869" y="2475"/>
                    <a:pt x="3083" y="2353"/>
                  </a:cubicBezTo>
                  <a:cubicBezTo>
                    <a:pt x="3297" y="2231"/>
                    <a:pt x="3490" y="2063"/>
                    <a:pt x="3628" y="1849"/>
                  </a:cubicBezTo>
                  <a:cubicBezTo>
                    <a:pt x="3650" y="1824"/>
                    <a:pt x="3663" y="1795"/>
                    <a:pt x="3679" y="1764"/>
                  </a:cubicBezTo>
                  <a:cubicBezTo>
                    <a:pt x="3692" y="1739"/>
                    <a:pt x="3709" y="1710"/>
                    <a:pt x="3721" y="1681"/>
                  </a:cubicBezTo>
                  <a:cubicBezTo>
                    <a:pt x="3742" y="1618"/>
                    <a:pt x="3767" y="1563"/>
                    <a:pt x="3776" y="1496"/>
                  </a:cubicBezTo>
                  <a:cubicBezTo>
                    <a:pt x="3785" y="1462"/>
                    <a:pt x="3789" y="1429"/>
                    <a:pt x="3793" y="1400"/>
                  </a:cubicBezTo>
                  <a:lnTo>
                    <a:pt x="3797" y="1316"/>
                  </a:lnTo>
                  <a:lnTo>
                    <a:pt x="3797" y="1295"/>
                  </a:lnTo>
                  <a:lnTo>
                    <a:pt x="3801" y="1286"/>
                  </a:lnTo>
                  <a:lnTo>
                    <a:pt x="3801" y="1278"/>
                  </a:lnTo>
                  <a:lnTo>
                    <a:pt x="3801" y="1270"/>
                  </a:lnTo>
                  <a:lnTo>
                    <a:pt x="3801" y="1266"/>
                  </a:lnTo>
                  <a:lnTo>
                    <a:pt x="3797" y="1219"/>
                  </a:lnTo>
                  <a:cubicBezTo>
                    <a:pt x="3793" y="1190"/>
                    <a:pt x="3789" y="1156"/>
                    <a:pt x="3789" y="1126"/>
                  </a:cubicBezTo>
                  <a:cubicBezTo>
                    <a:pt x="3746" y="883"/>
                    <a:pt x="3616" y="677"/>
                    <a:pt x="3465" y="526"/>
                  </a:cubicBezTo>
                  <a:cubicBezTo>
                    <a:pt x="3318" y="375"/>
                    <a:pt x="3146" y="274"/>
                    <a:pt x="2983" y="198"/>
                  </a:cubicBezTo>
                  <a:cubicBezTo>
                    <a:pt x="2903" y="157"/>
                    <a:pt x="2822" y="132"/>
                    <a:pt x="2743" y="107"/>
                  </a:cubicBezTo>
                  <a:cubicBezTo>
                    <a:pt x="2667" y="86"/>
                    <a:pt x="2592" y="60"/>
                    <a:pt x="2525" y="47"/>
                  </a:cubicBezTo>
                  <a:cubicBezTo>
                    <a:pt x="2454" y="35"/>
                    <a:pt x="2386" y="22"/>
                    <a:pt x="2328" y="18"/>
                  </a:cubicBezTo>
                  <a:cubicBezTo>
                    <a:pt x="2264" y="10"/>
                    <a:pt x="2210" y="6"/>
                    <a:pt x="2155" y="6"/>
                  </a:cubicBezTo>
                  <a:cubicBezTo>
                    <a:pt x="2105" y="6"/>
                    <a:pt x="2059" y="1"/>
                    <a:pt x="2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2"/>
            <p:cNvSpPr/>
            <p:nvPr/>
          </p:nvSpPr>
          <p:spPr>
            <a:xfrm>
              <a:off x="5049210" y="3743833"/>
              <a:ext cx="103774" cy="70821"/>
            </a:xfrm>
            <a:custGeom>
              <a:avLst/>
              <a:gdLst/>
              <a:ahLst/>
              <a:cxnLst/>
              <a:rect l="l" t="t" r="r" b="b"/>
              <a:pathLst>
                <a:path w="3083" h="2104" extrusionOk="0">
                  <a:moveTo>
                    <a:pt x="1541" y="323"/>
                  </a:moveTo>
                  <a:cubicBezTo>
                    <a:pt x="1957" y="323"/>
                    <a:pt x="2293" y="555"/>
                    <a:pt x="2293" y="840"/>
                  </a:cubicBezTo>
                  <a:cubicBezTo>
                    <a:pt x="2293" y="1125"/>
                    <a:pt x="1957" y="1356"/>
                    <a:pt x="1541" y="1356"/>
                  </a:cubicBezTo>
                  <a:cubicBezTo>
                    <a:pt x="1122" y="1356"/>
                    <a:pt x="785" y="1125"/>
                    <a:pt x="785" y="840"/>
                  </a:cubicBezTo>
                  <a:cubicBezTo>
                    <a:pt x="785" y="555"/>
                    <a:pt x="1122" y="323"/>
                    <a:pt x="1541" y="323"/>
                  </a:cubicBezTo>
                  <a:close/>
                  <a:moveTo>
                    <a:pt x="1541" y="1"/>
                  </a:moveTo>
                  <a:cubicBezTo>
                    <a:pt x="689" y="1"/>
                    <a:pt x="0" y="471"/>
                    <a:pt x="0" y="1050"/>
                  </a:cubicBezTo>
                  <a:cubicBezTo>
                    <a:pt x="0" y="1633"/>
                    <a:pt x="689" y="2104"/>
                    <a:pt x="1541" y="2104"/>
                  </a:cubicBezTo>
                  <a:cubicBezTo>
                    <a:pt x="2389" y="2104"/>
                    <a:pt x="3083" y="1633"/>
                    <a:pt x="3083" y="1050"/>
                  </a:cubicBezTo>
                  <a:cubicBezTo>
                    <a:pt x="3083" y="862"/>
                    <a:pt x="3002" y="681"/>
                    <a:pt x="2872" y="525"/>
                  </a:cubicBezTo>
                  <a:cubicBezTo>
                    <a:pt x="2624" y="232"/>
                    <a:pt x="2171" y="26"/>
                    <a:pt x="1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62"/>
            <p:cNvSpPr/>
            <p:nvPr/>
          </p:nvSpPr>
          <p:spPr>
            <a:xfrm>
              <a:off x="5124407" y="3827210"/>
              <a:ext cx="33929" cy="28611"/>
            </a:xfrm>
            <a:custGeom>
              <a:avLst/>
              <a:gdLst/>
              <a:ahLst/>
              <a:cxnLst/>
              <a:rect l="l" t="t" r="r" b="b"/>
              <a:pathLst>
                <a:path w="1008" h="850" extrusionOk="0">
                  <a:moveTo>
                    <a:pt x="504" y="1"/>
                  </a:moveTo>
                  <a:cubicBezTo>
                    <a:pt x="227" y="1"/>
                    <a:pt x="0" y="189"/>
                    <a:pt x="0" y="425"/>
                  </a:cubicBezTo>
                  <a:cubicBezTo>
                    <a:pt x="0" y="660"/>
                    <a:pt x="227" y="849"/>
                    <a:pt x="504" y="849"/>
                  </a:cubicBezTo>
                  <a:cubicBezTo>
                    <a:pt x="781" y="849"/>
                    <a:pt x="1008" y="660"/>
                    <a:pt x="1008" y="425"/>
                  </a:cubicBezTo>
                  <a:cubicBezTo>
                    <a:pt x="1008" y="189"/>
                    <a:pt x="78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62"/>
            <p:cNvSpPr/>
            <p:nvPr/>
          </p:nvSpPr>
          <p:spPr>
            <a:xfrm>
              <a:off x="5082702" y="3833572"/>
              <a:ext cx="33963" cy="28577"/>
            </a:xfrm>
            <a:custGeom>
              <a:avLst/>
              <a:gdLst/>
              <a:ahLst/>
              <a:cxnLst/>
              <a:rect l="l" t="t" r="r" b="b"/>
              <a:pathLst>
                <a:path w="1009" h="849" extrusionOk="0">
                  <a:moveTo>
                    <a:pt x="505" y="0"/>
                  </a:moveTo>
                  <a:cubicBezTo>
                    <a:pt x="227" y="0"/>
                    <a:pt x="1" y="190"/>
                    <a:pt x="1" y="424"/>
                  </a:cubicBezTo>
                  <a:cubicBezTo>
                    <a:pt x="1" y="660"/>
                    <a:pt x="227" y="849"/>
                    <a:pt x="505" y="849"/>
                  </a:cubicBezTo>
                  <a:cubicBezTo>
                    <a:pt x="782" y="849"/>
                    <a:pt x="1008" y="660"/>
                    <a:pt x="1008" y="424"/>
                  </a:cubicBezTo>
                  <a:cubicBezTo>
                    <a:pt x="1008" y="190"/>
                    <a:pt x="782"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62"/>
            <p:cNvSpPr/>
            <p:nvPr/>
          </p:nvSpPr>
          <p:spPr>
            <a:xfrm>
              <a:off x="5045676" y="3826234"/>
              <a:ext cx="32246" cy="27029"/>
            </a:xfrm>
            <a:custGeom>
              <a:avLst/>
              <a:gdLst/>
              <a:ahLst/>
              <a:cxnLst/>
              <a:rect l="l" t="t" r="r" b="b"/>
              <a:pathLst>
                <a:path w="958" h="803" extrusionOk="0">
                  <a:moveTo>
                    <a:pt x="479" y="0"/>
                  </a:moveTo>
                  <a:cubicBezTo>
                    <a:pt x="215" y="0"/>
                    <a:pt x="0" y="177"/>
                    <a:pt x="0" y="400"/>
                  </a:cubicBezTo>
                  <a:cubicBezTo>
                    <a:pt x="0" y="621"/>
                    <a:pt x="215" y="803"/>
                    <a:pt x="479" y="803"/>
                  </a:cubicBezTo>
                  <a:cubicBezTo>
                    <a:pt x="744" y="803"/>
                    <a:pt x="958" y="621"/>
                    <a:pt x="958" y="400"/>
                  </a:cubicBezTo>
                  <a:cubicBezTo>
                    <a:pt x="958" y="177"/>
                    <a:pt x="744"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62"/>
            <p:cNvSpPr/>
            <p:nvPr/>
          </p:nvSpPr>
          <p:spPr>
            <a:xfrm>
              <a:off x="5019825" y="3810110"/>
              <a:ext cx="30698" cy="25885"/>
            </a:xfrm>
            <a:custGeom>
              <a:avLst/>
              <a:gdLst/>
              <a:ahLst/>
              <a:cxnLst/>
              <a:rect l="l" t="t" r="r" b="b"/>
              <a:pathLst>
                <a:path w="912" h="769" extrusionOk="0">
                  <a:moveTo>
                    <a:pt x="458" y="1"/>
                  </a:moveTo>
                  <a:cubicBezTo>
                    <a:pt x="206" y="1"/>
                    <a:pt x="1" y="173"/>
                    <a:pt x="1" y="383"/>
                  </a:cubicBezTo>
                  <a:cubicBezTo>
                    <a:pt x="1" y="596"/>
                    <a:pt x="206" y="769"/>
                    <a:pt x="458" y="769"/>
                  </a:cubicBezTo>
                  <a:cubicBezTo>
                    <a:pt x="710" y="769"/>
                    <a:pt x="912" y="596"/>
                    <a:pt x="912" y="383"/>
                  </a:cubicBezTo>
                  <a:cubicBezTo>
                    <a:pt x="912" y="173"/>
                    <a:pt x="710" y="1"/>
                    <a:pt x="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62"/>
            <p:cNvSpPr/>
            <p:nvPr/>
          </p:nvSpPr>
          <p:spPr>
            <a:xfrm>
              <a:off x="5006091" y="3792001"/>
              <a:ext cx="27601" cy="19153"/>
            </a:xfrm>
            <a:custGeom>
              <a:avLst/>
              <a:gdLst/>
              <a:ahLst/>
              <a:cxnLst/>
              <a:rect l="l" t="t" r="r" b="b"/>
              <a:pathLst>
                <a:path w="820" h="569" extrusionOk="0">
                  <a:moveTo>
                    <a:pt x="409" y="1"/>
                  </a:moveTo>
                  <a:cubicBezTo>
                    <a:pt x="182" y="1"/>
                    <a:pt x="1" y="127"/>
                    <a:pt x="1" y="287"/>
                  </a:cubicBezTo>
                  <a:cubicBezTo>
                    <a:pt x="1" y="442"/>
                    <a:pt x="182" y="568"/>
                    <a:pt x="409" y="568"/>
                  </a:cubicBezTo>
                  <a:cubicBezTo>
                    <a:pt x="635" y="568"/>
                    <a:pt x="820" y="442"/>
                    <a:pt x="820" y="287"/>
                  </a:cubicBezTo>
                  <a:cubicBezTo>
                    <a:pt x="820" y="127"/>
                    <a:pt x="635" y="1"/>
                    <a:pt x="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62"/>
            <p:cNvSpPr/>
            <p:nvPr/>
          </p:nvSpPr>
          <p:spPr>
            <a:xfrm>
              <a:off x="5009356" y="3771670"/>
              <a:ext cx="25043" cy="17301"/>
            </a:xfrm>
            <a:custGeom>
              <a:avLst/>
              <a:gdLst/>
              <a:ahLst/>
              <a:cxnLst/>
              <a:rect l="l" t="t" r="r" b="b"/>
              <a:pathLst>
                <a:path w="744" h="514" extrusionOk="0">
                  <a:moveTo>
                    <a:pt x="374" y="0"/>
                  </a:moveTo>
                  <a:cubicBezTo>
                    <a:pt x="169" y="0"/>
                    <a:pt x="0" y="114"/>
                    <a:pt x="0" y="257"/>
                  </a:cubicBezTo>
                  <a:cubicBezTo>
                    <a:pt x="0" y="399"/>
                    <a:pt x="169" y="513"/>
                    <a:pt x="374" y="513"/>
                  </a:cubicBezTo>
                  <a:cubicBezTo>
                    <a:pt x="576" y="513"/>
                    <a:pt x="744" y="399"/>
                    <a:pt x="744" y="257"/>
                  </a:cubicBezTo>
                  <a:cubicBezTo>
                    <a:pt x="744" y="114"/>
                    <a:pt x="576"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62"/>
            <p:cNvSpPr/>
            <p:nvPr/>
          </p:nvSpPr>
          <p:spPr>
            <a:xfrm>
              <a:off x="5025446" y="3756254"/>
              <a:ext cx="21374" cy="14911"/>
            </a:xfrm>
            <a:custGeom>
              <a:avLst/>
              <a:gdLst/>
              <a:ahLst/>
              <a:cxnLst/>
              <a:rect l="l" t="t" r="r" b="b"/>
              <a:pathLst>
                <a:path w="635" h="443" extrusionOk="0">
                  <a:moveTo>
                    <a:pt x="320" y="1"/>
                  </a:moveTo>
                  <a:cubicBezTo>
                    <a:pt x="144" y="1"/>
                    <a:pt x="1" y="102"/>
                    <a:pt x="1" y="219"/>
                  </a:cubicBezTo>
                  <a:cubicBezTo>
                    <a:pt x="1" y="341"/>
                    <a:pt x="144" y="442"/>
                    <a:pt x="320" y="442"/>
                  </a:cubicBezTo>
                  <a:cubicBezTo>
                    <a:pt x="493" y="442"/>
                    <a:pt x="635" y="341"/>
                    <a:pt x="635" y="219"/>
                  </a:cubicBezTo>
                  <a:cubicBezTo>
                    <a:pt x="635" y="102"/>
                    <a:pt x="493" y="1"/>
                    <a:pt x="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62"/>
            <p:cNvSpPr/>
            <p:nvPr/>
          </p:nvSpPr>
          <p:spPr>
            <a:xfrm>
              <a:off x="5043723" y="3742991"/>
              <a:ext cx="20903" cy="12589"/>
            </a:xfrm>
            <a:custGeom>
              <a:avLst/>
              <a:gdLst/>
              <a:ahLst/>
              <a:cxnLst/>
              <a:rect l="l" t="t" r="r" b="b"/>
              <a:pathLst>
                <a:path w="621" h="374" extrusionOk="0">
                  <a:moveTo>
                    <a:pt x="310" y="1"/>
                  </a:moveTo>
                  <a:cubicBezTo>
                    <a:pt x="138" y="1"/>
                    <a:pt x="0" y="84"/>
                    <a:pt x="0" y="189"/>
                  </a:cubicBezTo>
                  <a:cubicBezTo>
                    <a:pt x="0" y="290"/>
                    <a:pt x="138" y="374"/>
                    <a:pt x="310" y="374"/>
                  </a:cubicBezTo>
                  <a:cubicBezTo>
                    <a:pt x="483" y="374"/>
                    <a:pt x="621" y="290"/>
                    <a:pt x="621" y="189"/>
                  </a:cubicBezTo>
                  <a:cubicBezTo>
                    <a:pt x="621" y="84"/>
                    <a:pt x="483"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62"/>
            <p:cNvSpPr/>
            <p:nvPr/>
          </p:nvSpPr>
          <p:spPr>
            <a:xfrm>
              <a:off x="5066175" y="3735216"/>
              <a:ext cx="19254" cy="10637"/>
            </a:xfrm>
            <a:custGeom>
              <a:avLst/>
              <a:gdLst/>
              <a:ahLst/>
              <a:cxnLst/>
              <a:rect l="l" t="t" r="r" b="b"/>
              <a:pathLst>
                <a:path w="572" h="316" extrusionOk="0">
                  <a:moveTo>
                    <a:pt x="286" y="0"/>
                  </a:moveTo>
                  <a:cubicBezTo>
                    <a:pt x="126" y="0"/>
                    <a:pt x="0" y="72"/>
                    <a:pt x="0" y="160"/>
                  </a:cubicBezTo>
                  <a:cubicBezTo>
                    <a:pt x="0" y="244"/>
                    <a:pt x="126" y="315"/>
                    <a:pt x="286" y="315"/>
                  </a:cubicBezTo>
                  <a:cubicBezTo>
                    <a:pt x="445" y="315"/>
                    <a:pt x="571" y="244"/>
                    <a:pt x="571" y="160"/>
                  </a:cubicBezTo>
                  <a:cubicBezTo>
                    <a:pt x="571" y="72"/>
                    <a:pt x="445"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62"/>
            <p:cNvSpPr/>
            <p:nvPr/>
          </p:nvSpPr>
          <p:spPr>
            <a:xfrm>
              <a:off x="5089771" y="3732119"/>
              <a:ext cx="18412" cy="10199"/>
            </a:xfrm>
            <a:custGeom>
              <a:avLst/>
              <a:gdLst/>
              <a:ahLst/>
              <a:cxnLst/>
              <a:rect l="l" t="t" r="r" b="b"/>
              <a:pathLst>
                <a:path w="547" h="303" extrusionOk="0">
                  <a:moveTo>
                    <a:pt x="273" y="0"/>
                  </a:moveTo>
                  <a:cubicBezTo>
                    <a:pt x="122" y="0"/>
                    <a:pt x="0" y="67"/>
                    <a:pt x="0" y="152"/>
                  </a:cubicBezTo>
                  <a:cubicBezTo>
                    <a:pt x="0" y="235"/>
                    <a:pt x="122" y="303"/>
                    <a:pt x="273" y="303"/>
                  </a:cubicBezTo>
                  <a:cubicBezTo>
                    <a:pt x="425" y="303"/>
                    <a:pt x="546" y="235"/>
                    <a:pt x="546" y="152"/>
                  </a:cubicBezTo>
                  <a:cubicBezTo>
                    <a:pt x="546" y="67"/>
                    <a:pt x="425"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2"/>
            <p:cNvSpPr/>
            <p:nvPr/>
          </p:nvSpPr>
          <p:spPr>
            <a:xfrm>
              <a:off x="5157193" y="3817179"/>
              <a:ext cx="38473" cy="34401"/>
            </a:xfrm>
            <a:custGeom>
              <a:avLst/>
              <a:gdLst/>
              <a:ahLst/>
              <a:cxnLst/>
              <a:rect l="l" t="t" r="r" b="b"/>
              <a:pathLst>
                <a:path w="1143" h="1022" extrusionOk="0">
                  <a:moveTo>
                    <a:pt x="0" y="0"/>
                  </a:moveTo>
                  <a:lnTo>
                    <a:pt x="495" y="760"/>
                  </a:lnTo>
                  <a:lnTo>
                    <a:pt x="668" y="1021"/>
                  </a:lnTo>
                  <a:lnTo>
                    <a:pt x="1142" y="412"/>
                  </a:lnTo>
                  <a:lnTo>
                    <a:pt x="923" y="332"/>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2"/>
            <p:cNvSpPr/>
            <p:nvPr/>
          </p:nvSpPr>
          <p:spPr>
            <a:xfrm>
              <a:off x="5081423" y="3758677"/>
              <a:ext cx="39349" cy="26894"/>
            </a:xfrm>
            <a:custGeom>
              <a:avLst/>
              <a:gdLst/>
              <a:ahLst/>
              <a:cxnLst/>
              <a:rect l="l" t="t" r="r" b="b"/>
              <a:pathLst>
                <a:path w="1169" h="799" extrusionOk="0">
                  <a:moveTo>
                    <a:pt x="584" y="0"/>
                  </a:moveTo>
                  <a:cubicBezTo>
                    <a:pt x="261" y="0"/>
                    <a:pt x="0" y="181"/>
                    <a:pt x="0" y="399"/>
                  </a:cubicBezTo>
                  <a:cubicBezTo>
                    <a:pt x="0" y="622"/>
                    <a:pt x="261" y="798"/>
                    <a:pt x="584" y="798"/>
                  </a:cubicBezTo>
                  <a:cubicBezTo>
                    <a:pt x="903" y="798"/>
                    <a:pt x="1168" y="622"/>
                    <a:pt x="1168" y="399"/>
                  </a:cubicBezTo>
                  <a:cubicBezTo>
                    <a:pt x="1168" y="181"/>
                    <a:pt x="903"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3" name="Google Shape;1313;p62"/>
          <p:cNvGrpSpPr/>
          <p:nvPr/>
        </p:nvGrpSpPr>
        <p:grpSpPr>
          <a:xfrm>
            <a:off x="4762448" y="2558932"/>
            <a:ext cx="656192" cy="367336"/>
            <a:chOff x="3485490" y="4483701"/>
            <a:chExt cx="525163" cy="293986"/>
          </a:xfrm>
        </p:grpSpPr>
        <p:sp>
          <p:nvSpPr>
            <p:cNvPr id="1314" name="Google Shape;1314;p62"/>
            <p:cNvSpPr/>
            <p:nvPr/>
          </p:nvSpPr>
          <p:spPr>
            <a:xfrm>
              <a:off x="3542982" y="4503493"/>
              <a:ext cx="321722" cy="4847"/>
            </a:xfrm>
            <a:custGeom>
              <a:avLst/>
              <a:gdLst/>
              <a:ahLst/>
              <a:cxnLst/>
              <a:rect l="l" t="t" r="r" b="b"/>
              <a:pathLst>
                <a:path w="9558" h="144" extrusionOk="0">
                  <a:moveTo>
                    <a:pt x="3889" y="0"/>
                  </a:moveTo>
                  <a:cubicBezTo>
                    <a:pt x="3595" y="4"/>
                    <a:pt x="3306" y="4"/>
                    <a:pt x="3024" y="9"/>
                  </a:cubicBezTo>
                  <a:cubicBezTo>
                    <a:pt x="2466" y="13"/>
                    <a:pt x="1946" y="21"/>
                    <a:pt x="1496" y="29"/>
                  </a:cubicBezTo>
                  <a:cubicBezTo>
                    <a:pt x="1047" y="38"/>
                    <a:pt x="673" y="51"/>
                    <a:pt x="413" y="55"/>
                  </a:cubicBezTo>
                  <a:cubicBezTo>
                    <a:pt x="152" y="68"/>
                    <a:pt x="1" y="72"/>
                    <a:pt x="1" y="72"/>
                  </a:cubicBezTo>
                  <a:cubicBezTo>
                    <a:pt x="1" y="72"/>
                    <a:pt x="152" y="76"/>
                    <a:pt x="413" y="85"/>
                  </a:cubicBezTo>
                  <a:cubicBezTo>
                    <a:pt x="673" y="93"/>
                    <a:pt x="1047" y="105"/>
                    <a:pt x="1496" y="114"/>
                  </a:cubicBezTo>
                  <a:cubicBezTo>
                    <a:pt x="1946" y="122"/>
                    <a:pt x="2466" y="130"/>
                    <a:pt x="3024" y="135"/>
                  </a:cubicBezTo>
                  <a:cubicBezTo>
                    <a:pt x="3306" y="135"/>
                    <a:pt x="3595" y="139"/>
                    <a:pt x="3889" y="139"/>
                  </a:cubicBezTo>
                  <a:cubicBezTo>
                    <a:pt x="4182" y="143"/>
                    <a:pt x="4481" y="143"/>
                    <a:pt x="4779" y="143"/>
                  </a:cubicBezTo>
                  <a:cubicBezTo>
                    <a:pt x="5077" y="143"/>
                    <a:pt x="5376" y="143"/>
                    <a:pt x="5669" y="139"/>
                  </a:cubicBezTo>
                  <a:cubicBezTo>
                    <a:pt x="5963" y="139"/>
                    <a:pt x="6253" y="135"/>
                    <a:pt x="6534" y="135"/>
                  </a:cubicBezTo>
                  <a:cubicBezTo>
                    <a:pt x="7092" y="130"/>
                    <a:pt x="7617" y="122"/>
                    <a:pt x="8062" y="114"/>
                  </a:cubicBezTo>
                  <a:cubicBezTo>
                    <a:pt x="8511" y="105"/>
                    <a:pt x="8885" y="93"/>
                    <a:pt x="9145" y="85"/>
                  </a:cubicBezTo>
                  <a:cubicBezTo>
                    <a:pt x="9406" y="76"/>
                    <a:pt x="9557" y="72"/>
                    <a:pt x="9557" y="72"/>
                  </a:cubicBezTo>
                  <a:cubicBezTo>
                    <a:pt x="9557" y="72"/>
                    <a:pt x="9406" y="68"/>
                    <a:pt x="9145" y="55"/>
                  </a:cubicBezTo>
                  <a:cubicBezTo>
                    <a:pt x="8885" y="51"/>
                    <a:pt x="8511" y="38"/>
                    <a:pt x="8062" y="29"/>
                  </a:cubicBezTo>
                  <a:cubicBezTo>
                    <a:pt x="7617" y="21"/>
                    <a:pt x="7092" y="13"/>
                    <a:pt x="6534" y="9"/>
                  </a:cubicBezTo>
                  <a:cubicBezTo>
                    <a:pt x="6253" y="4"/>
                    <a:pt x="5963" y="4"/>
                    <a:pt x="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62"/>
            <p:cNvSpPr/>
            <p:nvPr/>
          </p:nvSpPr>
          <p:spPr>
            <a:xfrm>
              <a:off x="3721618" y="4553513"/>
              <a:ext cx="185871" cy="185736"/>
            </a:xfrm>
            <a:custGeom>
              <a:avLst/>
              <a:gdLst/>
              <a:ahLst/>
              <a:cxnLst/>
              <a:rect l="l" t="t" r="r" b="b"/>
              <a:pathLst>
                <a:path w="5522" h="5518" extrusionOk="0">
                  <a:moveTo>
                    <a:pt x="2764" y="72"/>
                  </a:moveTo>
                  <a:cubicBezTo>
                    <a:pt x="4246" y="72"/>
                    <a:pt x="5450" y="1277"/>
                    <a:pt x="5450" y="2759"/>
                  </a:cubicBezTo>
                  <a:cubicBezTo>
                    <a:pt x="5450" y="4241"/>
                    <a:pt x="4246" y="5446"/>
                    <a:pt x="2764" y="5446"/>
                  </a:cubicBezTo>
                  <a:cubicBezTo>
                    <a:pt x="1282" y="5446"/>
                    <a:pt x="73" y="4241"/>
                    <a:pt x="73" y="2759"/>
                  </a:cubicBezTo>
                  <a:cubicBezTo>
                    <a:pt x="73" y="1277"/>
                    <a:pt x="1282" y="72"/>
                    <a:pt x="2764" y="72"/>
                  </a:cubicBezTo>
                  <a:close/>
                  <a:moveTo>
                    <a:pt x="2764" y="0"/>
                  </a:moveTo>
                  <a:cubicBezTo>
                    <a:pt x="1239" y="0"/>
                    <a:pt x="1" y="1235"/>
                    <a:pt x="1" y="2759"/>
                  </a:cubicBezTo>
                  <a:cubicBezTo>
                    <a:pt x="1" y="4279"/>
                    <a:pt x="1239" y="5517"/>
                    <a:pt x="2764" y="5517"/>
                  </a:cubicBezTo>
                  <a:cubicBezTo>
                    <a:pt x="4283" y="5517"/>
                    <a:pt x="5522" y="4279"/>
                    <a:pt x="5522" y="2759"/>
                  </a:cubicBezTo>
                  <a:cubicBezTo>
                    <a:pt x="5522" y="1235"/>
                    <a:pt x="4283" y="0"/>
                    <a:pt x="27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62"/>
            <p:cNvSpPr/>
            <p:nvPr/>
          </p:nvSpPr>
          <p:spPr>
            <a:xfrm>
              <a:off x="3728283" y="4560144"/>
              <a:ext cx="172575" cy="172440"/>
            </a:xfrm>
            <a:custGeom>
              <a:avLst/>
              <a:gdLst/>
              <a:ahLst/>
              <a:cxnLst/>
              <a:rect l="l" t="t" r="r" b="b"/>
              <a:pathLst>
                <a:path w="5127" h="5123" extrusionOk="0">
                  <a:moveTo>
                    <a:pt x="2566" y="774"/>
                  </a:moveTo>
                  <a:cubicBezTo>
                    <a:pt x="3548" y="774"/>
                    <a:pt x="4350" y="1576"/>
                    <a:pt x="4350" y="2562"/>
                  </a:cubicBezTo>
                  <a:cubicBezTo>
                    <a:pt x="4350" y="3549"/>
                    <a:pt x="3548" y="4351"/>
                    <a:pt x="2566" y="4351"/>
                  </a:cubicBezTo>
                  <a:cubicBezTo>
                    <a:pt x="1579" y="4351"/>
                    <a:pt x="777" y="3549"/>
                    <a:pt x="777" y="2562"/>
                  </a:cubicBezTo>
                  <a:cubicBezTo>
                    <a:pt x="777" y="1576"/>
                    <a:pt x="1579" y="774"/>
                    <a:pt x="2566" y="774"/>
                  </a:cubicBezTo>
                  <a:close/>
                  <a:moveTo>
                    <a:pt x="2566" y="1"/>
                  </a:moveTo>
                  <a:cubicBezTo>
                    <a:pt x="1151" y="1"/>
                    <a:pt x="0" y="1148"/>
                    <a:pt x="0" y="2562"/>
                  </a:cubicBezTo>
                  <a:cubicBezTo>
                    <a:pt x="0" y="3973"/>
                    <a:pt x="1151" y="5123"/>
                    <a:pt x="2566" y="5123"/>
                  </a:cubicBezTo>
                  <a:cubicBezTo>
                    <a:pt x="3977" y="5123"/>
                    <a:pt x="5126" y="3973"/>
                    <a:pt x="5126" y="2562"/>
                  </a:cubicBezTo>
                  <a:cubicBezTo>
                    <a:pt x="5126" y="1148"/>
                    <a:pt x="3977" y="1"/>
                    <a:pt x="2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62"/>
            <p:cNvSpPr/>
            <p:nvPr/>
          </p:nvSpPr>
          <p:spPr>
            <a:xfrm>
              <a:off x="3756827" y="4588587"/>
              <a:ext cx="115622" cy="115622"/>
            </a:xfrm>
            <a:custGeom>
              <a:avLst/>
              <a:gdLst/>
              <a:ahLst/>
              <a:cxnLst/>
              <a:rect l="l" t="t" r="r" b="b"/>
              <a:pathLst>
                <a:path w="3435" h="3435" extrusionOk="0">
                  <a:moveTo>
                    <a:pt x="1754" y="1308"/>
                  </a:moveTo>
                  <a:cubicBezTo>
                    <a:pt x="1766" y="1308"/>
                    <a:pt x="1781" y="1310"/>
                    <a:pt x="1797" y="1310"/>
                  </a:cubicBezTo>
                  <a:cubicBezTo>
                    <a:pt x="1852" y="1318"/>
                    <a:pt x="1931" y="1339"/>
                    <a:pt x="2003" y="1402"/>
                  </a:cubicBezTo>
                  <a:cubicBezTo>
                    <a:pt x="2075" y="1461"/>
                    <a:pt x="2142" y="1562"/>
                    <a:pt x="2154" y="1683"/>
                  </a:cubicBezTo>
                  <a:lnTo>
                    <a:pt x="2154" y="1729"/>
                  </a:lnTo>
                  <a:lnTo>
                    <a:pt x="2154" y="1772"/>
                  </a:lnTo>
                  <a:cubicBezTo>
                    <a:pt x="2150" y="1805"/>
                    <a:pt x="2142" y="1834"/>
                    <a:pt x="2133" y="1868"/>
                  </a:cubicBezTo>
                  <a:cubicBezTo>
                    <a:pt x="2108" y="1927"/>
                    <a:pt x="2075" y="1981"/>
                    <a:pt x="2028" y="2028"/>
                  </a:cubicBezTo>
                  <a:cubicBezTo>
                    <a:pt x="1982" y="2074"/>
                    <a:pt x="1927" y="2111"/>
                    <a:pt x="1865" y="2132"/>
                  </a:cubicBezTo>
                  <a:cubicBezTo>
                    <a:pt x="1819" y="2149"/>
                    <a:pt x="1768" y="2155"/>
                    <a:pt x="1722" y="2155"/>
                  </a:cubicBezTo>
                  <a:cubicBezTo>
                    <a:pt x="1709" y="2155"/>
                    <a:pt x="1696" y="2154"/>
                    <a:pt x="1684" y="2154"/>
                  </a:cubicBezTo>
                  <a:cubicBezTo>
                    <a:pt x="1558" y="2141"/>
                    <a:pt x="1462" y="2074"/>
                    <a:pt x="1398" y="2002"/>
                  </a:cubicBezTo>
                  <a:cubicBezTo>
                    <a:pt x="1340" y="1931"/>
                    <a:pt x="1319" y="1851"/>
                    <a:pt x="1311" y="1801"/>
                  </a:cubicBezTo>
                  <a:cubicBezTo>
                    <a:pt x="1306" y="1772"/>
                    <a:pt x="1306" y="1751"/>
                    <a:pt x="1306" y="1738"/>
                  </a:cubicBezTo>
                  <a:cubicBezTo>
                    <a:pt x="1311" y="1725"/>
                    <a:pt x="1311" y="1717"/>
                    <a:pt x="1311" y="1717"/>
                  </a:cubicBezTo>
                  <a:lnTo>
                    <a:pt x="1311" y="1738"/>
                  </a:lnTo>
                  <a:cubicBezTo>
                    <a:pt x="1315" y="1751"/>
                    <a:pt x="1319" y="1772"/>
                    <a:pt x="1323" y="1797"/>
                  </a:cubicBezTo>
                  <a:cubicBezTo>
                    <a:pt x="1331" y="1822"/>
                    <a:pt x="1340" y="1851"/>
                    <a:pt x="1361" y="1881"/>
                  </a:cubicBezTo>
                  <a:cubicBezTo>
                    <a:pt x="1377" y="1915"/>
                    <a:pt x="1398" y="1944"/>
                    <a:pt x="1428" y="1977"/>
                  </a:cubicBezTo>
                  <a:cubicBezTo>
                    <a:pt x="1487" y="2036"/>
                    <a:pt x="1583" y="2086"/>
                    <a:pt x="1684" y="2091"/>
                  </a:cubicBezTo>
                  <a:cubicBezTo>
                    <a:pt x="1692" y="2092"/>
                    <a:pt x="1701" y="2092"/>
                    <a:pt x="1709" y="2092"/>
                  </a:cubicBezTo>
                  <a:cubicBezTo>
                    <a:pt x="1756" y="2092"/>
                    <a:pt x="1801" y="2083"/>
                    <a:pt x="1844" y="2066"/>
                  </a:cubicBezTo>
                  <a:cubicBezTo>
                    <a:pt x="1894" y="2049"/>
                    <a:pt x="1941" y="2020"/>
                    <a:pt x="1978" y="1977"/>
                  </a:cubicBezTo>
                  <a:cubicBezTo>
                    <a:pt x="2016" y="1940"/>
                    <a:pt x="2049" y="1894"/>
                    <a:pt x="2067" y="1843"/>
                  </a:cubicBezTo>
                  <a:cubicBezTo>
                    <a:pt x="2075" y="1818"/>
                    <a:pt x="2083" y="1793"/>
                    <a:pt x="2087" y="1768"/>
                  </a:cubicBezTo>
                  <a:cubicBezTo>
                    <a:pt x="2092" y="1755"/>
                    <a:pt x="2087" y="1738"/>
                    <a:pt x="2092" y="1725"/>
                  </a:cubicBezTo>
                  <a:lnTo>
                    <a:pt x="2092" y="1688"/>
                  </a:lnTo>
                  <a:cubicBezTo>
                    <a:pt x="2087" y="1582"/>
                    <a:pt x="2036" y="1491"/>
                    <a:pt x="1974" y="1431"/>
                  </a:cubicBezTo>
                  <a:cubicBezTo>
                    <a:pt x="1945" y="1402"/>
                    <a:pt x="1915" y="1377"/>
                    <a:pt x="1881" y="1361"/>
                  </a:cubicBezTo>
                  <a:cubicBezTo>
                    <a:pt x="1852" y="1343"/>
                    <a:pt x="1823" y="1330"/>
                    <a:pt x="1797" y="1322"/>
                  </a:cubicBezTo>
                  <a:cubicBezTo>
                    <a:pt x="1772" y="1318"/>
                    <a:pt x="1751" y="1314"/>
                    <a:pt x="1739" y="1314"/>
                  </a:cubicBezTo>
                  <a:cubicBezTo>
                    <a:pt x="1722" y="1310"/>
                    <a:pt x="1718" y="1310"/>
                    <a:pt x="1718" y="1310"/>
                  </a:cubicBezTo>
                  <a:lnTo>
                    <a:pt x="1739" y="1310"/>
                  </a:lnTo>
                  <a:cubicBezTo>
                    <a:pt x="1743" y="1309"/>
                    <a:pt x="1748" y="1308"/>
                    <a:pt x="1754" y="1308"/>
                  </a:cubicBezTo>
                  <a:close/>
                  <a:moveTo>
                    <a:pt x="1718" y="638"/>
                  </a:moveTo>
                  <a:cubicBezTo>
                    <a:pt x="1718" y="638"/>
                    <a:pt x="1734" y="642"/>
                    <a:pt x="1772" y="642"/>
                  </a:cubicBezTo>
                  <a:cubicBezTo>
                    <a:pt x="1779" y="641"/>
                    <a:pt x="1786" y="641"/>
                    <a:pt x="1794" y="641"/>
                  </a:cubicBezTo>
                  <a:cubicBezTo>
                    <a:pt x="1830" y="641"/>
                    <a:pt x="1878" y="648"/>
                    <a:pt x="1936" y="655"/>
                  </a:cubicBezTo>
                  <a:cubicBezTo>
                    <a:pt x="1970" y="663"/>
                    <a:pt x="2007" y="671"/>
                    <a:pt x="2045" y="680"/>
                  </a:cubicBezTo>
                  <a:cubicBezTo>
                    <a:pt x="2087" y="697"/>
                    <a:pt x="2129" y="706"/>
                    <a:pt x="2175" y="731"/>
                  </a:cubicBezTo>
                  <a:cubicBezTo>
                    <a:pt x="2263" y="764"/>
                    <a:pt x="2360" y="827"/>
                    <a:pt x="2452" y="907"/>
                  </a:cubicBezTo>
                  <a:cubicBezTo>
                    <a:pt x="2540" y="987"/>
                    <a:pt x="2629" y="1088"/>
                    <a:pt x="2696" y="1209"/>
                  </a:cubicBezTo>
                  <a:cubicBezTo>
                    <a:pt x="2759" y="1330"/>
                    <a:pt x="2809" y="1477"/>
                    <a:pt x="2817" y="1629"/>
                  </a:cubicBezTo>
                  <a:cubicBezTo>
                    <a:pt x="2822" y="1667"/>
                    <a:pt x="2826" y="1704"/>
                    <a:pt x="2822" y="1746"/>
                  </a:cubicBezTo>
                  <a:cubicBezTo>
                    <a:pt x="2822" y="1784"/>
                    <a:pt x="2822" y="1818"/>
                    <a:pt x="2813" y="1859"/>
                  </a:cubicBezTo>
                  <a:cubicBezTo>
                    <a:pt x="2809" y="1898"/>
                    <a:pt x="2805" y="1940"/>
                    <a:pt x="2792" y="1977"/>
                  </a:cubicBezTo>
                  <a:cubicBezTo>
                    <a:pt x="2784" y="2016"/>
                    <a:pt x="2776" y="2057"/>
                    <a:pt x="2759" y="2091"/>
                  </a:cubicBezTo>
                  <a:cubicBezTo>
                    <a:pt x="2704" y="2246"/>
                    <a:pt x="2616" y="2384"/>
                    <a:pt x="2503" y="2502"/>
                  </a:cubicBezTo>
                  <a:cubicBezTo>
                    <a:pt x="2385" y="2620"/>
                    <a:pt x="2243" y="2708"/>
                    <a:pt x="2092" y="2758"/>
                  </a:cubicBezTo>
                  <a:cubicBezTo>
                    <a:pt x="1968" y="2803"/>
                    <a:pt x="1838" y="2825"/>
                    <a:pt x="1712" y="2825"/>
                  </a:cubicBezTo>
                  <a:cubicBezTo>
                    <a:pt x="1684" y="2825"/>
                    <a:pt x="1657" y="2824"/>
                    <a:pt x="1629" y="2822"/>
                  </a:cubicBezTo>
                  <a:cubicBezTo>
                    <a:pt x="1474" y="2809"/>
                    <a:pt x="1331" y="2762"/>
                    <a:pt x="1210" y="2696"/>
                  </a:cubicBezTo>
                  <a:cubicBezTo>
                    <a:pt x="1088" y="2628"/>
                    <a:pt x="983" y="2545"/>
                    <a:pt x="903" y="2452"/>
                  </a:cubicBezTo>
                  <a:cubicBezTo>
                    <a:pt x="823" y="2359"/>
                    <a:pt x="765" y="2267"/>
                    <a:pt x="726" y="2175"/>
                  </a:cubicBezTo>
                  <a:cubicBezTo>
                    <a:pt x="706" y="2132"/>
                    <a:pt x="697" y="2086"/>
                    <a:pt x="681" y="2049"/>
                  </a:cubicBezTo>
                  <a:cubicBezTo>
                    <a:pt x="672" y="2006"/>
                    <a:pt x="664" y="1969"/>
                    <a:pt x="656" y="1935"/>
                  </a:cubicBezTo>
                  <a:cubicBezTo>
                    <a:pt x="647" y="1864"/>
                    <a:pt x="639" y="1809"/>
                    <a:pt x="639" y="1772"/>
                  </a:cubicBezTo>
                  <a:lnTo>
                    <a:pt x="639" y="1717"/>
                  </a:lnTo>
                  <a:cubicBezTo>
                    <a:pt x="639" y="1717"/>
                    <a:pt x="643" y="1738"/>
                    <a:pt x="643" y="1772"/>
                  </a:cubicBezTo>
                  <a:cubicBezTo>
                    <a:pt x="647" y="1809"/>
                    <a:pt x="656" y="1864"/>
                    <a:pt x="668" y="1931"/>
                  </a:cubicBezTo>
                  <a:cubicBezTo>
                    <a:pt x="676" y="1965"/>
                    <a:pt x="689" y="2002"/>
                    <a:pt x="701" y="2041"/>
                  </a:cubicBezTo>
                  <a:cubicBezTo>
                    <a:pt x="718" y="2078"/>
                    <a:pt x="731" y="2124"/>
                    <a:pt x="752" y="2162"/>
                  </a:cubicBezTo>
                  <a:cubicBezTo>
                    <a:pt x="794" y="2250"/>
                    <a:pt x="857" y="2338"/>
                    <a:pt x="933" y="2427"/>
                  </a:cubicBezTo>
                  <a:cubicBezTo>
                    <a:pt x="1013" y="2510"/>
                    <a:pt x="1113" y="2590"/>
                    <a:pt x="1235" y="2649"/>
                  </a:cubicBezTo>
                  <a:cubicBezTo>
                    <a:pt x="1352" y="2708"/>
                    <a:pt x="1491" y="2746"/>
                    <a:pt x="1633" y="2758"/>
                  </a:cubicBezTo>
                  <a:cubicBezTo>
                    <a:pt x="1656" y="2759"/>
                    <a:pt x="1679" y="2760"/>
                    <a:pt x="1702" y="2760"/>
                  </a:cubicBezTo>
                  <a:cubicBezTo>
                    <a:pt x="1824" y="2760"/>
                    <a:pt x="1950" y="2741"/>
                    <a:pt x="2071" y="2696"/>
                  </a:cubicBezTo>
                  <a:cubicBezTo>
                    <a:pt x="2213" y="2645"/>
                    <a:pt x="2344" y="2561"/>
                    <a:pt x="2452" y="2452"/>
                  </a:cubicBezTo>
                  <a:cubicBezTo>
                    <a:pt x="2561" y="2343"/>
                    <a:pt x="2646" y="2212"/>
                    <a:pt x="2696" y="2070"/>
                  </a:cubicBezTo>
                  <a:cubicBezTo>
                    <a:pt x="2725" y="1998"/>
                    <a:pt x="2742" y="1927"/>
                    <a:pt x="2751" y="1851"/>
                  </a:cubicBezTo>
                  <a:cubicBezTo>
                    <a:pt x="2759" y="1818"/>
                    <a:pt x="2755" y="1780"/>
                    <a:pt x="2759" y="1742"/>
                  </a:cubicBezTo>
                  <a:cubicBezTo>
                    <a:pt x="2763" y="1704"/>
                    <a:pt x="2759" y="1671"/>
                    <a:pt x="2759" y="1633"/>
                  </a:cubicBezTo>
                  <a:cubicBezTo>
                    <a:pt x="2747" y="1491"/>
                    <a:pt x="2708" y="1352"/>
                    <a:pt x="2650" y="1235"/>
                  </a:cubicBezTo>
                  <a:cubicBezTo>
                    <a:pt x="2590" y="1117"/>
                    <a:pt x="2511" y="1016"/>
                    <a:pt x="2423" y="936"/>
                  </a:cubicBezTo>
                  <a:cubicBezTo>
                    <a:pt x="2339" y="857"/>
                    <a:pt x="2251" y="793"/>
                    <a:pt x="2162" y="751"/>
                  </a:cubicBezTo>
                  <a:cubicBezTo>
                    <a:pt x="2121" y="731"/>
                    <a:pt x="2079" y="718"/>
                    <a:pt x="2041" y="701"/>
                  </a:cubicBezTo>
                  <a:cubicBezTo>
                    <a:pt x="2003" y="689"/>
                    <a:pt x="1966" y="680"/>
                    <a:pt x="1931" y="667"/>
                  </a:cubicBezTo>
                  <a:cubicBezTo>
                    <a:pt x="1865" y="655"/>
                    <a:pt x="1810" y="646"/>
                    <a:pt x="1772" y="646"/>
                  </a:cubicBezTo>
                  <a:cubicBezTo>
                    <a:pt x="1734" y="642"/>
                    <a:pt x="1718" y="638"/>
                    <a:pt x="1718" y="638"/>
                  </a:cubicBezTo>
                  <a:close/>
                  <a:moveTo>
                    <a:pt x="1789" y="328"/>
                  </a:moveTo>
                  <a:cubicBezTo>
                    <a:pt x="1840" y="328"/>
                    <a:pt x="1906" y="336"/>
                    <a:pt x="1999" y="348"/>
                  </a:cubicBezTo>
                  <a:cubicBezTo>
                    <a:pt x="2041" y="357"/>
                    <a:pt x="2092" y="369"/>
                    <a:pt x="2142" y="382"/>
                  </a:cubicBezTo>
                  <a:cubicBezTo>
                    <a:pt x="2192" y="403"/>
                    <a:pt x="2251" y="415"/>
                    <a:pt x="2305" y="445"/>
                  </a:cubicBezTo>
                  <a:cubicBezTo>
                    <a:pt x="2423" y="491"/>
                    <a:pt x="2545" y="571"/>
                    <a:pt x="2662" y="671"/>
                  </a:cubicBezTo>
                  <a:cubicBezTo>
                    <a:pt x="2780" y="776"/>
                    <a:pt x="2889" y="907"/>
                    <a:pt x="2973" y="1066"/>
                  </a:cubicBezTo>
                  <a:cubicBezTo>
                    <a:pt x="3057" y="1222"/>
                    <a:pt x="3115" y="1406"/>
                    <a:pt x="3133" y="1603"/>
                  </a:cubicBezTo>
                  <a:cubicBezTo>
                    <a:pt x="3133" y="1654"/>
                    <a:pt x="3141" y="1700"/>
                    <a:pt x="3137" y="1751"/>
                  </a:cubicBezTo>
                  <a:cubicBezTo>
                    <a:pt x="3133" y="1801"/>
                    <a:pt x="3137" y="1847"/>
                    <a:pt x="3129" y="1902"/>
                  </a:cubicBezTo>
                  <a:cubicBezTo>
                    <a:pt x="3119" y="1952"/>
                    <a:pt x="3111" y="2002"/>
                    <a:pt x="3099" y="2053"/>
                  </a:cubicBezTo>
                  <a:cubicBezTo>
                    <a:pt x="3086" y="2099"/>
                    <a:pt x="3074" y="2150"/>
                    <a:pt x="3057" y="2200"/>
                  </a:cubicBezTo>
                  <a:cubicBezTo>
                    <a:pt x="2985" y="2393"/>
                    <a:pt x="2873" y="2578"/>
                    <a:pt x="2725" y="2725"/>
                  </a:cubicBezTo>
                  <a:cubicBezTo>
                    <a:pt x="2574" y="2872"/>
                    <a:pt x="2394" y="2985"/>
                    <a:pt x="2201" y="3056"/>
                  </a:cubicBezTo>
                  <a:cubicBezTo>
                    <a:pt x="2043" y="3110"/>
                    <a:pt x="1880" y="3137"/>
                    <a:pt x="1723" y="3137"/>
                  </a:cubicBezTo>
                  <a:cubicBezTo>
                    <a:pt x="1683" y="3137"/>
                    <a:pt x="1643" y="3135"/>
                    <a:pt x="1604" y="3132"/>
                  </a:cubicBezTo>
                  <a:cubicBezTo>
                    <a:pt x="1407" y="3119"/>
                    <a:pt x="1222" y="3060"/>
                    <a:pt x="1063" y="2973"/>
                  </a:cubicBezTo>
                  <a:cubicBezTo>
                    <a:pt x="908" y="2888"/>
                    <a:pt x="773" y="2779"/>
                    <a:pt x="672" y="2661"/>
                  </a:cubicBezTo>
                  <a:cubicBezTo>
                    <a:pt x="567" y="2549"/>
                    <a:pt x="492" y="2423"/>
                    <a:pt x="445" y="2309"/>
                  </a:cubicBezTo>
                  <a:cubicBezTo>
                    <a:pt x="416" y="2250"/>
                    <a:pt x="399" y="2192"/>
                    <a:pt x="383" y="2141"/>
                  </a:cubicBezTo>
                  <a:cubicBezTo>
                    <a:pt x="366" y="2091"/>
                    <a:pt x="358" y="2041"/>
                    <a:pt x="345" y="1998"/>
                  </a:cubicBezTo>
                  <a:cubicBezTo>
                    <a:pt x="332" y="1910"/>
                    <a:pt x="323" y="1839"/>
                    <a:pt x="328" y="1789"/>
                  </a:cubicBezTo>
                  <a:cubicBezTo>
                    <a:pt x="323" y="1743"/>
                    <a:pt x="323" y="1717"/>
                    <a:pt x="323" y="1717"/>
                  </a:cubicBezTo>
                  <a:lnTo>
                    <a:pt x="323" y="1717"/>
                  </a:lnTo>
                  <a:cubicBezTo>
                    <a:pt x="323" y="1717"/>
                    <a:pt x="328" y="1743"/>
                    <a:pt x="332" y="1789"/>
                  </a:cubicBezTo>
                  <a:cubicBezTo>
                    <a:pt x="332" y="1814"/>
                    <a:pt x="332" y="1843"/>
                    <a:pt x="340" y="1876"/>
                  </a:cubicBezTo>
                  <a:cubicBezTo>
                    <a:pt x="345" y="1910"/>
                    <a:pt x="354" y="1952"/>
                    <a:pt x="362" y="1994"/>
                  </a:cubicBezTo>
                  <a:cubicBezTo>
                    <a:pt x="374" y="2036"/>
                    <a:pt x="383" y="2086"/>
                    <a:pt x="399" y="2136"/>
                  </a:cubicBezTo>
                  <a:cubicBezTo>
                    <a:pt x="420" y="2187"/>
                    <a:pt x="437" y="2242"/>
                    <a:pt x="466" y="2297"/>
                  </a:cubicBezTo>
                  <a:cubicBezTo>
                    <a:pt x="521" y="2410"/>
                    <a:pt x="600" y="2523"/>
                    <a:pt x="701" y="2636"/>
                  </a:cubicBezTo>
                  <a:cubicBezTo>
                    <a:pt x="802" y="2746"/>
                    <a:pt x="933" y="2851"/>
                    <a:pt x="1088" y="2926"/>
                  </a:cubicBezTo>
                  <a:cubicBezTo>
                    <a:pt x="1243" y="3006"/>
                    <a:pt x="1420" y="3056"/>
                    <a:pt x="1608" y="3068"/>
                  </a:cubicBezTo>
                  <a:cubicBezTo>
                    <a:pt x="1646" y="3072"/>
                    <a:pt x="1685" y="3074"/>
                    <a:pt x="1723" y="3074"/>
                  </a:cubicBezTo>
                  <a:cubicBezTo>
                    <a:pt x="1875" y="3074"/>
                    <a:pt x="2028" y="3047"/>
                    <a:pt x="2175" y="2993"/>
                  </a:cubicBezTo>
                  <a:cubicBezTo>
                    <a:pt x="2360" y="2926"/>
                    <a:pt x="2532" y="2817"/>
                    <a:pt x="2675" y="2675"/>
                  </a:cubicBezTo>
                  <a:cubicBezTo>
                    <a:pt x="2813" y="2531"/>
                    <a:pt x="2927" y="2359"/>
                    <a:pt x="2994" y="2175"/>
                  </a:cubicBezTo>
                  <a:cubicBezTo>
                    <a:pt x="3011" y="2132"/>
                    <a:pt x="3024" y="2082"/>
                    <a:pt x="3036" y="2036"/>
                  </a:cubicBezTo>
                  <a:cubicBezTo>
                    <a:pt x="3049" y="1990"/>
                    <a:pt x="3053" y="1940"/>
                    <a:pt x="3061" y="1894"/>
                  </a:cubicBezTo>
                  <a:cubicBezTo>
                    <a:pt x="3074" y="1847"/>
                    <a:pt x="3069" y="1797"/>
                    <a:pt x="3074" y="1751"/>
                  </a:cubicBezTo>
                  <a:cubicBezTo>
                    <a:pt x="3078" y="1704"/>
                    <a:pt x="3069" y="1654"/>
                    <a:pt x="3069" y="1607"/>
                  </a:cubicBezTo>
                  <a:cubicBezTo>
                    <a:pt x="3057" y="1419"/>
                    <a:pt x="3007" y="1243"/>
                    <a:pt x="2927" y="1088"/>
                  </a:cubicBezTo>
                  <a:cubicBezTo>
                    <a:pt x="2851" y="936"/>
                    <a:pt x="2747" y="806"/>
                    <a:pt x="2637" y="701"/>
                  </a:cubicBezTo>
                  <a:cubicBezTo>
                    <a:pt x="2524" y="600"/>
                    <a:pt x="2406" y="520"/>
                    <a:pt x="2297" y="466"/>
                  </a:cubicBezTo>
                  <a:cubicBezTo>
                    <a:pt x="2243" y="437"/>
                    <a:pt x="2183" y="423"/>
                    <a:pt x="2137" y="403"/>
                  </a:cubicBezTo>
                  <a:cubicBezTo>
                    <a:pt x="2087" y="386"/>
                    <a:pt x="2036" y="373"/>
                    <a:pt x="1995" y="361"/>
                  </a:cubicBezTo>
                  <a:cubicBezTo>
                    <a:pt x="1953" y="353"/>
                    <a:pt x="1910" y="344"/>
                    <a:pt x="1877" y="340"/>
                  </a:cubicBezTo>
                  <a:cubicBezTo>
                    <a:pt x="1844" y="332"/>
                    <a:pt x="1815" y="336"/>
                    <a:pt x="1789" y="332"/>
                  </a:cubicBezTo>
                  <a:cubicBezTo>
                    <a:pt x="1743" y="328"/>
                    <a:pt x="1718" y="328"/>
                    <a:pt x="1718" y="328"/>
                  </a:cubicBezTo>
                  <a:close/>
                  <a:moveTo>
                    <a:pt x="1718" y="0"/>
                  </a:moveTo>
                  <a:cubicBezTo>
                    <a:pt x="769" y="0"/>
                    <a:pt x="1" y="768"/>
                    <a:pt x="1" y="1717"/>
                  </a:cubicBezTo>
                  <a:cubicBezTo>
                    <a:pt x="1" y="2665"/>
                    <a:pt x="769" y="3434"/>
                    <a:pt x="1718" y="3434"/>
                  </a:cubicBezTo>
                  <a:cubicBezTo>
                    <a:pt x="2662" y="3434"/>
                    <a:pt x="3435" y="2665"/>
                    <a:pt x="3435" y="1717"/>
                  </a:cubicBezTo>
                  <a:cubicBezTo>
                    <a:pt x="3435" y="768"/>
                    <a:pt x="2662" y="0"/>
                    <a:pt x="17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62"/>
            <p:cNvSpPr/>
            <p:nvPr/>
          </p:nvSpPr>
          <p:spPr>
            <a:xfrm>
              <a:off x="3707212" y="4550551"/>
              <a:ext cx="15046" cy="15012"/>
            </a:xfrm>
            <a:custGeom>
              <a:avLst/>
              <a:gdLst/>
              <a:ahLst/>
              <a:cxnLst/>
              <a:rect l="l" t="t" r="r" b="b"/>
              <a:pathLst>
                <a:path w="447" h="446" extrusionOk="0">
                  <a:moveTo>
                    <a:pt x="223" y="1"/>
                  </a:moveTo>
                  <a:cubicBezTo>
                    <a:pt x="102" y="1"/>
                    <a:pt x="1" y="102"/>
                    <a:pt x="1" y="223"/>
                  </a:cubicBezTo>
                  <a:cubicBezTo>
                    <a:pt x="1" y="349"/>
                    <a:pt x="102" y="445"/>
                    <a:pt x="223" y="445"/>
                  </a:cubicBezTo>
                  <a:cubicBezTo>
                    <a:pt x="349" y="445"/>
                    <a:pt x="446" y="349"/>
                    <a:pt x="446" y="223"/>
                  </a:cubicBezTo>
                  <a:cubicBezTo>
                    <a:pt x="446" y="102"/>
                    <a:pt x="349" y="1"/>
                    <a:pt x="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62"/>
            <p:cNvSpPr/>
            <p:nvPr/>
          </p:nvSpPr>
          <p:spPr>
            <a:xfrm>
              <a:off x="3485490" y="4483701"/>
              <a:ext cx="525163" cy="293986"/>
            </a:xfrm>
            <a:custGeom>
              <a:avLst/>
              <a:gdLst/>
              <a:ahLst/>
              <a:cxnLst/>
              <a:rect l="l" t="t" r="r" b="b"/>
              <a:pathLst>
                <a:path w="15602" h="8734" extrusionOk="0">
                  <a:moveTo>
                    <a:pt x="2591" y="114"/>
                  </a:moveTo>
                  <a:cubicBezTo>
                    <a:pt x="2742" y="114"/>
                    <a:pt x="2898" y="119"/>
                    <a:pt x="3015" y="131"/>
                  </a:cubicBezTo>
                  <a:cubicBezTo>
                    <a:pt x="3074" y="135"/>
                    <a:pt x="3120" y="139"/>
                    <a:pt x="3154" y="144"/>
                  </a:cubicBezTo>
                  <a:cubicBezTo>
                    <a:pt x="3191" y="148"/>
                    <a:pt x="3208" y="152"/>
                    <a:pt x="3208" y="152"/>
                  </a:cubicBezTo>
                  <a:cubicBezTo>
                    <a:pt x="3208" y="152"/>
                    <a:pt x="3191" y="152"/>
                    <a:pt x="3154" y="156"/>
                  </a:cubicBezTo>
                  <a:cubicBezTo>
                    <a:pt x="3120" y="160"/>
                    <a:pt x="3074" y="169"/>
                    <a:pt x="3015" y="169"/>
                  </a:cubicBezTo>
                  <a:cubicBezTo>
                    <a:pt x="2898" y="181"/>
                    <a:pt x="2742" y="185"/>
                    <a:pt x="2591" y="185"/>
                  </a:cubicBezTo>
                  <a:cubicBezTo>
                    <a:pt x="2435" y="185"/>
                    <a:pt x="2280" y="181"/>
                    <a:pt x="2162" y="169"/>
                  </a:cubicBezTo>
                  <a:cubicBezTo>
                    <a:pt x="2104" y="164"/>
                    <a:pt x="2058" y="160"/>
                    <a:pt x="2024" y="156"/>
                  </a:cubicBezTo>
                  <a:cubicBezTo>
                    <a:pt x="1986" y="152"/>
                    <a:pt x="1970" y="152"/>
                    <a:pt x="1970" y="152"/>
                  </a:cubicBezTo>
                  <a:cubicBezTo>
                    <a:pt x="1970" y="152"/>
                    <a:pt x="1986" y="148"/>
                    <a:pt x="2024" y="144"/>
                  </a:cubicBezTo>
                  <a:cubicBezTo>
                    <a:pt x="2058" y="139"/>
                    <a:pt x="2104" y="135"/>
                    <a:pt x="2162" y="131"/>
                  </a:cubicBezTo>
                  <a:cubicBezTo>
                    <a:pt x="2280" y="119"/>
                    <a:pt x="2435" y="114"/>
                    <a:pt x="2591" y="114"/>
                  </a:cubicBezTo>
                  <a:close/>
                  <a:moveTo>
                    <a:pt x="5652" y="114"/>
                  </a:moveTo>
                  <a:cubicBezTo>
                    <a:pt x="5774" y="114"/>
                    <a:pt x="5896" y="114"/>
                    <a:pt x="6012" y="119"/>
                  </a:cubicBezTo>
                  <a:cubicBezTo>
                    <a:pt x="6126" y="123"/>
                    <a:pt x="6235" y="127"/>
                    <a:pt x="6328" y="131"/>
                  </a:cubicBezTo>
                  <a:cubicBezTo>
                    <a:pt x="6415" y="131"/>
                    <a:pt x="6495" y="139"/>
                    <a:pt x="6545" y="144"/>
                  </a:cubicBezTo>
                  <a:cubicBezTo>
                    <a:pt x="6601" y="148"/>
                    <a:pt x="6630" y="152"/>
                    <a:pt x="6630" y="152"/>
                  </a:cubicBezTo>
                  <a:cubicBezTo>
                    <a:pt x="6630" y="152"/>
                    <a:pt x="6601" y="152"/>
                    <a:pt x="6545" y="156"/>
                  </a:cubicBezTo>
                  <a:cubicBezTo>
                    <a:pt x="6495" y="160"/>
                    <a:pt x="6415" y="169"/>
                    <a:pt x="6328" y="169"/>
                  </a:cubicBezTo>
                  <a:cubicBezTo>
                    <a:pt x="6235" y="173"/>
                    <a:pt x="6126" y="181"/>
                    <a:pt x="6012" y="181"/>
                  </a:cubicBezTo>
                  <a:cubicBezTo>
                    <a:pt x="5896" y="185"/>
                    <a:pt x="5774" y="185"/>
                    <a:pt x="5652" y="185"/>
                  </a:cubicBezTo>
                  <a:cubicBezTo>
                    <a:pt x="5530" y="185"/>
                    <a:pt x="5408" y="185"/>
                    <a:pt x="5291" y="181"/>
                  </a:cubicBezTo>
                  <a:cubicBezTo>
                    <a:pt x="5177" y="181"/>
                    <a:pt x="5072" y="173"/>
                    <a:pt x="4980" y="169"/>
                  </a:cubicBezTo>
                  <a:cubicBezTo>
                    <a:pt x="4888" y="169"/>
                    <a:pt x="4812" y="160"/>
                    <a:pt x="4757" y="156"/>
                  </a:cubicBezTo>
                  <a:cubicBezTo>
                    <a:pt x="4703" y="152"/>
                    <a:pt x="4673" y="152"/>
                    <a:pt x="4673" y="152"/>
                  </a:cubicBezTo>
                  <a:cubicBezTo>
                    <a:pt x="4673" y="152"/>
                    <a:pt x="4703" y="148"/>
                    <a:pt x="4757" y="144"/>
                  </a:cubicBezTo>
                  <a:cubicBezTo>
                    <a:pt x="4812" y="139"/>
                    <a:pt x="4888" y="135"/>
                    <a:pt x="4980" y="131"/>
                  </a:cubicBezTo>
                  <a:cubicBezTo>
                    <a:pt x="5072" y="127"/>
                    <a:pt x="5177" y="123"/>
                    <a:pt x="5291" y="119"/>
                  </a:cubicBezTo>
                  <a:cubicBezTo>
                    <a:pt x="5408" y="114"/>
                    <a:pt x="5530" y="114"/>
                    <a:pt x="5652" y="114"/>
                  </a:cubicBezTo>
                  <a:close/>
                  <a:moveTo>
                    <a:pt x="14023" y="135"/>
                  </a:moveTo>
                  <a:cubicBezTo>
                    <a:pt x="14133" y="135"/>
                    <a:pt x="14242" y="144"/>
                    <a:pt x="14325" y="152"/>
                  </a:cubicBezTo>
                  <a:cubicBezTo>
                    <a:pt x="14405" y="160"/>
                    <a:pt x="14460" y="173"/>
                    <a:pt x="14460" y="173"/>
                  </a:cubicBezTo>
                  <a:cubicBezTo>
                    <a:pt x="14460" y="173"/>
                    <a:pt x="14405" y="185"/>
                    <a:pt x="14325" y="194"/>
                  </a:cubicBezTo>
                  <a:cubicBezTo>
                    <a:pt x="14242" y="202"/>
                    <a:pt x="14133" y="206"/>
                    <a:pt x="14023" y="206"/>
                  </a:cubicBezTo>
                  <a:cubicBezTo>
                    <a:pt x="13914" y="206"/>
                    <a:pt x="13805" y="202"/>
                    <a:pt x="13725" y="194"/>
                  </a:cubicBezTo>
                  <a:cubicBezTo>
                    <a:pt x="13641" y="185"/>
                    <a:pt x="13587" y="173"/>
                    <a:pt x="13587" y="173"/>
                  </a:cubicBezTo>
                  <a:cubicBezTo>
                    <a:pt x="13587" y="173"/>
                    <a:pt x="13641" y="160"/>
                    <a:pt x="13725" y="152"/>
                  </a:cubicBezTo>
                  <a:cubicBezTo>
                    <a:pt x="13805" y="144"/>
                    <a:pt x="13914" y="135"/>
                    <a:pt x="14023" y="135"/>
                  </a:cubicBezTo>
                  <a:close/>
                  <a:moveTo>
                    <a:pt x="13292" y="1264"/>
                  </a:moveTo>
                  <a:lnTo>
                    <a:pt x="13292" y="1768"/>
                  </a:lnTo>
                  <a:lnTo>
                    <a:pt x="12188" y="1768"/>
                  </a:lnTo>
                  <a:lnTo>
                    <a:pt x="12188" y="1264"/>
                  </a:lnTo>
                  <a:close/>
                  <a:moveTo>
                    <a:pt x="11579" y="1650"/>
                  </a:moveTo>
                  <a:lnTo>
                    <a:pt x="11579" y="1865"/>
                  </a:lnTo>
                  <a:cubicBezTo>
                    <a:pt x="11454" y="1789"/>
                    <a:pt x="11315" y="1718"/>
                    <a:pt x="11176" y="1655"/>
                  </a:cubicBezTo>
                  <a:cubicBezTo>
                    <a:pt x="11315" y="1655"/>
                    <a:pt x="11450" y="1650"/>
                    <a:pt x="11579" y="1650"/>
                  </a:cubicBezTo>
                  <a:close/>
                  <a:moveTo>
                    <a:pt x="1125" y="491"/>
                  </a:moveTo>
                  <a:lnTo>
                    <a:pt x="1125" y="2818"/>
                  </a:lnTo>
                  <a:lnTo>
                    <a:pt x="1054" y="2818"/>
                  </a:lnTo>
                  <a:lnTo>
                    <a:pt x="1054" y="491"/>
                  </a:lnTo>
                  <a:close/>
                  <a:moveTo>
                    <a:pt x="14133" y="491"/>
                  </a:moveTo>
                  <a:lnTo>
                    <a:pt x="14133" y="2818"/>
                  </a:lnTo>
                  <a:lnTo>
                    <a:pt x="12600" y="2818"/>
                  </a:lnTo>
                  <a:cubicBezTo>
                    <a:pt x="12571" y="2776"/>
                    <a:pt x="12541" y="2738"/>
                    <a:pt x="12512" y="2696"/>
                  </a:cubicBezTo>
                  <a:cubicBezTo>
                    <a:pt x="12852" y="2692"/>
                    <a:pt x="13141" y="2683"/>
                    <a:pt x="13368" y="2679"/>
                  </a:cubicBezTo>
                  <a:cubicBezTo>
                    <a:pt x="13705" y="2671"/>
                    <a:pt x="13897" y="2667"/>
                    <a:pt x="13897" y="2667"/>
                  </a:cubicBezTo>
                  <a:cubicBezTo>
                    <a:pt x="13897" y="2667"/>
                    <a:pt x="13705" y="2658"/>
                    <a:pt x="13368" y="2650"/>
                  </a:cubicBezTo>
                  <a:cubicBezTo>
                    <a:pt x="13129" y="2646"/>
                    <a:pt x="12823" y="2638"/>
                    <a:pt x="12461" y="2633"/>
                  </a:cubicBezTo>
                  <a:cubicBezTo>
                    <a:pt x="12386" y="2541"/>
                    <a:pt x="12306" y="2452"/>
                    <a:pt x="12226" y="2373"/>
                  </a:cubicBezTo>
                  <a:lnTo>
                    <a:pt x="13574" y="2373"/>
                  </a:lnTo>
                  <a:cubicBezTo>
                    <a:pt x="13755" y="2373"/>
                    <a:pt x="13897" y="2226"/>
                    <a:pt x="13897" y="2045"/>
                  </a:cubicBezTo>
                  <a:lnTo>
                    <a:pt x="13897" y="983"/>
                  </a:lnTo>
                  <a:cubicBezTo>
                    <a:pt x="13897" y="803"/>
                    <a:pt x="13755" y="660"/>
                    <a:pt x="13574" y="660"/>
                  </a:cubicBezTo>
                  <a:lnTo>
                    <a:pt x="11907" y="660"/>
                  </a:lnTo>
                  <a:cubicBezTo>
                    <a:pt x="11727" y="660"/>
                    <a:pt x="11579" y="803"/>
                    <a:pt x="11579" y="983"/>
                  </a:cubicBezTo>
                  <a:lnTo>
                    <a:pt x="11579" y="1559"/>
                  </a:lnTo>
                  <a:cubicBezTo>
                    <a:pt x="11366" y="1559"/>
                    <a:pt x="11143" y="1554"/>
                    <a:pt x="10912" y="1549"/>
                  </a:cubicBezTo>
                  <a:cubicBezTo>
                    <a:pt x="10556" y="1429"/>
                    <a:pt x="10173" y="1361"/>
                    <a:pt x="9779" y="1361"/>
                  </a:cubicBezTo>
                  <a:cubicBezTo>
                    <a:pt x="9397" y="1361"/>
                    <a:pt x="9027" y="1424"/>
                    <a:pt x="8683" y="1537"/>
                  </a:cubicBezTo>
                  <a:cubicBezTo>
                    <a:pt x="8359" y="1537"/>
                    <a:pt x="8037" y="1533"/>
                    <a:pt x="7709" y="1533"/>
                  </a:cubicBezTo>
                  <a:cubicBezTo>
                    <a:pt x="6936" y="1537"/>
                    <a:pt x="6164" y="1541"/>
                    <a:pt x="5437" y="1541"/>
                  </a:cubicBezTo>
                  <a:cubicBezTo>
                    <a:pt x="4712" y="1545"/>
                    <a:pt x="4035" y="1559"/>
                    <a:pt x="3456" y="1567"/>
                  </a:cubicBezTo>
                  <a:cubicBezTo>
                    <a:pt x="2873" y="1571"/>
                    <a:pt x="2389" y="1584"/>
                    <a:pt x="2053" y="1592"/>
                  </a:cubicBezTo>
                  <a:cubicBezTo>
                    <a:pt x="1714" y="1600"/>
                    <a:pt x="1520" y="1605"/>
                    <a:pt x="1520" y="1605"/>
                  </a:cubicBezTo>
                  <a:cubicBezTo>
                    <a:pt x="1520" y="1605"/>
                    <a:pt x="1714" y="1609"/>
                    <a:pt x="2053" y="1621"/>
                  </a:cubicBezTo>
                  <a:cubicBezTo>
                    <a:pt x="2389" y="1625"/>
                    <a:pt x="2873" y="1638"/>
                    <a:pt x="3456" y="1646"/>
                  </a:cubicBezTo>
                  <a:cubicBezTo>
                    <a:pt x="4035" y="1650"/>
                    <a:pt x="4712" y="1663"/>
                    <a:pt x="5437" y="1667"/>
                  </a:cubicBezTo>
                  <a:cubicBezTo>
                    <a:pt x="6164" y="1671"/>
                    <a:pt x="6936" y="1675"/>
                    <a:pt x="7709" y="1675"/>
                  </a:cubicBezTo>
                  <a:lnTo>
                    <a:pt x="8334" y="1675"/>
                  </a:lnTo>
                  <a:cubicBezTo>
                    <a:pt x="7868" y="1890"/>
                    <a:pt x="7452" y="2204"/>
                    <a:pt x="7125" y="2595"/>
                  </a:cubicBezTo>
                  <a:cubicBezTo>
                    <a:pt x="6545" y="2599"/>
                    <a:pt x="5979" y="2599"/>
                    <a:pt x="5437" y="2603"/>
                  </a:cubicBezTo>
                  <a:cubicBezTo>
                    <a:pt x="4712" y="2603"/>
                    <a:pt x="4035" y="2621"/>
                    <a:pt x="3456" y="2625"/>
                  </a:cubicBezTo>
                  <a:cubicBezTo>
                    <a:pt x="2873" y="2633"/>
                    <a:pt x="2389" y="2646"/>
                    <a:pt x="2053" y="2650"/>
                  </a:cubicBezTo>
                  <a:cubicBezTo>
                    <a:pt x="1714" y="2658"/>
                    <a:pt x="1520" y="2667"/>
                    <a:pt x="1520" y="2667"/>
                  </a:cubicBezTo>
                  <a:cubicBezTo>
                    <a:pt x="1520" y="2667"/>
                    <a:pt x="1714" y="2671"/>
                    <a:pt x="2053" y="2679"/>
                  </a:cubicBezTo>
                  <a:cubicBezTo>
                    <a:pt x="2389" y="2683"/>
                    <a:pt x="2873" y="2700"/>
                    <a:pt x="3456" y="2704"/>
                  </a:cubicBezTo>
                  <a:cubicBezTo>
                    <a:pt x="4035" y="2713"/>
                    <a:pt x="4712" y="2725"/>
                    <a:pt x="5437" y="2725"/>
                  </a:cubicBezTo>
                  <a:cubicBezTo>
                    <a:pt x="5946" y="2729"/>
                    <a:pt x="6475" y="2733"/>
                    <a:pt x="7012" y="2733"/>
                  </a:cubicBezTo>
                  <a:cubicBezTo>
                    <a:pt x="6991" y="2759"/>
                    <a:pt x="6974" y="2789"/>
                    <a:pt x="6954" y="2818"/>
                  </a:cubicBezTo>
                  <a:lnTo>
                    <a:pt x="1315" y="2818"/>
                  </a:lnTo>
                  <a:lnTo>
                    <a:pt x="1315" y="491"/>
                  </a:lnTo>
                  <a:close/>
                  <a:moveTo>
                    <a:pt x="14472" y="491"/>
                  </a:moveTo>
                  <a:lnTo>
                    <a:pt x="14472" y="2818"/>
                  </a:lnTo>
                  <a:lnTo>
                    <a:pt x="14380" y="2818"/>
                  </a:lnTo>
                  <a:lnTo>
                    <a:pt x="14380" y="491"/>
                  </a:lnTo>
                  <a:close/>
                  <a:moveTo>
                    <a:pt x="15152" y="491"/>
                  </a:moveTo>
                  <a:lnTo>
                    <a:pt x="15152" y="2818"/>
                  </a:lnTo>
                  <a:lnTo>
                    <a:pt x="15031" y="2818"/>
                  </a:lnTo>
                  <a:lnTo>
                    <a:pt x="15031" y="491"/>
                  </a:lnTo>
                  <a:close/>
                  <a:moveTo>
                    <a:pt x="9779" y="1659"/>
                  </a:moveTo>
                  <a:cubicBezTo>
                    <a:pt x="10093" y="1667"/>
                    <a:pt x="10417" y="1710"/>
                    <a:pt x="10719" y="1801"/>
                  </a:cubicBezTo>
                  <a:cubicBezTo>
                    <a:pt x="10795" y="1823"/>
                    <a:pt x="10870" y="1852"/>
                    <a:pt x="10942" y="1882"/>
                  </a:cubicBezTo>
                  <a:lnTo>
                    <a:pt x="11050" y="1919"/>
                  </a:lnTo>
                  <a:lnTo>
                    <a:pt x="11155" y="1970"/>
                  </a:lnTo>
                  <a:cubicBezTo>
                    <a:pt x="11227" y="2008"/>
                    <a:pt x="11298" y="2037"/>
                    <a:pt x="11362" y="2074"/>
                  </a:cubicBezTo>
                  <a:cubicBezTo>
                    <a:pt x="11428" y="2117"/>
                    <a:pt x="11492" y="2154"/>
                    <a:pt x="11554" y="2192"/>
                  </a:cubicBezTo>
                  <a:cubicBezTo>
                    <a:pt x="11802" y="2361"/>
                    <a:pt x="12029" y="2549"/>
                    <a:pt x="12205" y="2759"/>
                  </a:cubicBezTo>
                  <a:cubicBezTo>
                    <a:pt x="12302" y="2859"/>
                    <a:pt x="12373" y="2973"/>
                    <a:pt x="12453" y="3074"/>
                  </a:cubicBezTo>
                  <a:cubicBezTo>
                    <a:pt x="12490" y="3124"/>
                    <a:pt x="12521" y="3183"/>
                    <a:pt x="12554" y="3237"/>
                  </a:cubicBezTo>
                  <a:cubicBezTo>
                    <a:pt x="12583" y="3293"/>
                    <a:pt x="12616" y="3343"/>
                    <a:pt x="12647" y="3393"/>
                  </a:cubicBezTo>
                  <a:cubicBezTo>
                    <a:pt x="12672" y="3448"/>
                    <a:pt x="12697" y="3502"/>
                    <a:pt x="12722" y="3553"/>
                  </a:cubicBezTo>
                  <a:cubicBezTo>
                    <a:pt x="12742" y="3607"/>
                    <a:pt x="12773" y="3653"/>
                    <a:pt x="12789" y="3708"/>
                  </a:cubicBezTo>
                  <a:cubicBezTo>
                    <a:pt x="12823" y="3809"/>
                    <a:pt x="12860" y="3905"/>
                    <a:pt x="12885" y="4002"/>
                  </a:cubicBezTo>
                  <a:cubicBezTo>
                    <a:pt x="12911" y="4094"/>
                    <a:pt x="12932" y="4182"/>
                    <a:pt x="12953" y="4266"/>
                  </a:cubicBezTo>
                  <a:cubicBezTo>
                    <a:pt x="12965" y="4346"/>
                    <a:pt x="12974" y="4426"/>
                    <a:pt x="12986" y="4493"/>
                  </a:cubicBezTo>
                  <a:cubicBezTo>
                    <a:pt x="12990" y="4527"/>
                    <a:pt x="12994" y="4560"/>
                    <a:pt x="12999" y="4589"/>
                  </a:cubicBezTo>
                  <a:cubicBezTo>
                    <a:pt x="12999" y="4623"/>
                    <a:pt x="12999" y="4648"/>
                    <a:pt x="13003" y="4678"/>
                  </a:cubicBezTo>
                  <a:cubicBezTo>
                    <a:pt x="13003" y="4733"/>
                    <a:pt x="13003" y="4779"/>
                    <a:pt x="13007" y="4816"/>
                  </a:cubicBezTo>
                  <a:cubicBezTo>
                    <a:pt x="13007" y="4888"/>
                    <a:pt x="13011" y="4930"/>
                    <a:pt x="13011" y="4930"/>
                  </a:cubicBezTo>
                  <a:cubicBezTo>
                    <a:pt x="13011" y="4930"/>
                    <a:pt x="13007" y="4888"/>
                    <a:pt x="13003" y="4816"/>
                  </a:cubicBezTo>
                  <a:cubicBezTo>
                    <a:pt x="12999" y="4779"/>
                    <a:pt x="12994" y="4733"/>
                    <a:pt x="12994" y="4678"/>
                  </a:cubicBezTo>
                  <a:cubicBezTo>
                    <a:pt x="12990" y="4653"/>
                    <a:pt x="12990" y="4623"/>
                    <a:pt x="12986" y="4589"/>
                  </a:cubicBezTo>
                  <a:cubicBezTo>
                    <a:pt x="12982" y="4560"/>
                    <a:pt x="12978" y="4531"/>
                    <a:pt x="12969" y="4493"/>
                  </a:cubicBezTo>
                  <a:cubicBezTo>
                    <a:pt x="12957" y="4426"/>
                    <a:pt x="12949" y="4351"/>
                    <a:pt x="12932" y="4270"/>
                  </a:cubicBezTo>
                  <a:cubicBezTo>
                    <a:pt x="12911" y="4186"/>
                    <a:pt x="12885" y="4103"/>
                    <a:pt x="12860" y="4010"/>
                  </a:cubicBezTo>
                  <a:cubicBezTo>
                    <a:pt x="12835" y="3917"/>
                    <a:pt x="12793" y="3822"/>
                    <a:pt x="12755" y="3721"/>
                  </a:cubicBezTo>
                  <a:cubicBezTo>
                    <a:pt x="12717" y="3620"/>
                    <a:pt x="12659" y="3523"/>
                    <a:pt x="12608" y="3414"/>
                  </a:cubicBezTo>
                  <a:cubicBezTo>
                    <a:pt x="12583" y="3363"/>
                    <a:pt x="12550" y="3313"/>
                    <a:pt x="12516" y="3258"/>
                  </a:cubicBezTo>
                  <a:cubicBezTo>
                    <a:pt x="12482" y="3208"/>
                    <a:pt x="12453" y="3154"/>
                    <a:pt x="12415" y="3103"/>
                  </a:cubicBezTo>
                  <a:cubicBezTo>
                    <a:pt x="12335" y="3002"/>
                    <a:pt x="12264" y="2894"/>
                    <a:pt x="12168" y="2797"/>
                  </a:cubicBezTo>
                  <a:cubicBezTo>
                    <a:pt x="11992" y="2591"/>
                    <a:pt x="11765" y="2411"/>
                    <a:pt x="11521" y="2247"/>
                  </a:cubicBezTo>
                  <a:lnTo>
                    <a:pt x="11332" y="2134"/>
                  </a:lnTo>
                  <a:cubicBezTo>
                    <a:pt x="11265" y="2092"/>
                    <a:pt x="11198" y="2066"/>
                    <a:pt x="11130" y="2033"/>
                  </a:cubicBezTo>
                  <a:lnTo>
                    <a:pt x="11025" y="1983"/>
                  </a:lnTo>
                  <a:lnTo>
                    <a:pt x="10921" y="1944"/>
                  </a:lnTo>
                  <a:cubicBezTo>
                    <a:pt x="10845" y="1919"/>
                    <a:pt x="10773" y="1886"/>
                    <a:pt x="10702" y="1865"/>
                  </a:cubicBezTo>
                  <a:cubicBezTo>
                    <a:pt x="10405" y="1776"/>
                    <a:pt x="10093" y="1739"/>
                    <a:pt x="9779" y="1731"/>
                  </a:cubicBezTo>
                  <a:cubicBezTo>
                    <a:pt x="9463" y="1739"/>
                    <a:pt x="9149" y="1776"/>
                    <a:pt x="8855" y="1865"/>
                  </a:cubicBezTo>
                  <a:cubicBezTo>
                    <a:pt x="8779" y="1886"/>
                    <a:pt x="8708" y="1919"/>
                    <a:pt x="8636" y="1944"/>
                  </a:cubicBezTo>
                  <a:lnTo>
                    <a:pt x="8527" y="1983"/>
                  </a:lnTo>
                  <a:lnTo>
                    <a:pt x="8427" y="2033"/>
                  </a:lnTo>
                  <a:cubicBezTo>
                    <a:pt x="8359" y="2066"/>
                    <a:pt x="8289" y="2092"/>
                    <a:pt x="8221" y="2134"/>
                  </a:cubicBezTo>
                  <a:lnTo>
                    <a:pt x="8032" y="2247"/>
                  </a:lnTo>
                  <a:cubicBezTo>
                    <a:pt x="7789" y="2411"/>
                    <a:pt x="7566" y="2591"/>
                    <a:pt x="7390" y="2797"/>
                  </a:cubicBezTo>
                  <a:cubicBezTo>
                    <a:pt x="7293" y="2894"/>
                    <a:pt x="7218" y="3002"/>
                    <a:pt x="7138" y="3103"/>
                  </a:cubicBezTo>
                  <a:cubicBezTo>
                    <a:pt x="7100" y="3154"/>
                    <a:pt x="7070" y="3208"/>
                    <a:pt x="7037" y="3258"/>
                  </a:cubicBezTo>
                  <a:cubicBezTo>
                    <a:pt x="7008" y="3313"/>
                    <a:pt x="6974" y="3363"/>
                    <a:pt x="6944" y="3414"/>
                  </a:cubicBezTo>
                  <a:cubicBezTo>
                    <a:pt x="6894" y="3523"/>
                    <a:pt x="6840" y="3620"/>
                    <a:pt x="6797" y="3721"/>
                  </a:cubicBezTo>
                  <a:cubicBezTo>
                    <a:pt x="6760" y="3822"/>
                    <a:pt x="6722" y="3917"/>
                    <a:pt x="6693" y="4010"/>
                  </a:cubicBezTo>
                  <a:cubicBezTo>
                    <a:pt x="6667" y="4103"/>
                    <a:pt x="6642" y="4186"/>
                    <a:pt x="6621" y="4270"/>
                  </a:cubicBezTo>
                  <a:cubicBezTo>
                    <a:pt x="6609" y="4351"/>
                    <a:pt x="6596" y="4426"/>
                    <a:pt x="6584" y="4493"/>
                  </a:cubicBezTo>
                  <a:cubicBezTo>
                    <a:pt x="6580" y="4527"/>
                    <a:pt x="6571" y="4560"/>
                    <a:pt x="6567" y="4589"/>
                  </a:cubicBezTo>
                  <a:cubicBezTo>
                    <a:pt x="6563" y="4623"/>
                    <a:pt x="6563" y="4653"/>
                    <a:pt x="6563" y="4678"/>
                  </a:cubicBezTo>
                  <a:cubicBezTo>
                    <a:pt x="6559" y="4733"/>
                    <a:pt x="6555" y="4779"/>
                    <a:pt x="6550" y="4816"/>
                  </a:cubicBezTo>
                  <a:cubicBezTo>
                    <a:pt x="6550" y="4779"/>
                    <a:pt x="6550" y="4733"/>
                    <a:pt x="6555" y="4678"/>
                  </a:cubicBezTo>
                  <a:lnTo>
                    <a:pt x="6555" y="4589"/>
                  </a:lnTo>
                  <a:cubicBezTo>
                    <a:pt x="6563" y="4560"/>
                    <a:pt x="6567" y="4527"/>
                    <a:pt x="6571" y="4493"/>
                  </a:cubicBezTo>
                  <a:cubicBezTo>
                    <a:pt x="6580" y="4426"/>
                    <a:pt x="6588" y="4346"/>
                    <a:pt x="6605" y="4266"/>
                  </a:cubicBezTo>
                  <a:cubicBezTo>
                    <a:pt x="6621" y="4182"/>
                    <a:pt x="6642" y="4094"/>
                    <a:pt x="6667" y="4002"/>
                  </a:cubicBezTo>
                  <a:cubicBezTo>
                    <a:pt x="6693" y="3905"/>
                    <a:pt x="6731" y="3813"/>
                    <a:pt x="6764" y="3708"/>
                  </a:cubicBezTo>
                  <a:cubicBezTo>
                    <a:pt x="6781" y="3653"/>
                    <a:pt x="6810" y="3607"/>
                    <a:pt x="6832" y="3553"/>
                  </a:cubicBezTo>
                  <a:cubicBezTo>
                    <a:pt x="6857" y="3502"/>
                    <a:pt x="6882" y="3448"/>
                    <a:pt x="6907" y="3393"/>
                  </a:cubicBezTo>
                  <a:cubicBezTo>
                    <a:pt x="6936" y="3343"/>
                    <a:pt x="6970" y="3293"/>
                    <a:pt x="6999" y="3237"/>
                  </a:cubicBezTo>
                  <a:cubicBezTo>
                    <a:pt x="7033" y="3183"/>
                    <a:pt x="7062" y="3124"/>
                    <a:pt x="7100" y="3074"/>
                  </a:cubicBezTo>
                  <a:cubicBezTo>
                    <a:pt x="7180" y="2973"/>
                    <a:pt x="7251" y="2859"/>
                    <a:pt x="7348" y="2759"/>
                  </a:cubicBezTo>
                  <a:cubicBezTo>
                    <a:pt x="7524" y="2549"/>
                    <a:pt x="7751" y="2361"/>
                    <a:pt x="7998" y="2192"/>
                  </a:cubicBezTo>
                  <a:cubicBezTo>
                    <a:pt x="8062" y="2154"/>
                    <a:pt x="8128" y="2117"/>
                    <a:pt x="8192" y="2074"/>
                  </a:cubicBezTo>
                  <a:cubicBezTo>
                    <a:pt x="8258" y="2037"/>
                    <a:pt x="8330" y="2008"/>
                    <a:pt x="8397" y="1970"/>
                  </a:cubicBezTo>
                  <a:lnTo>
                    <a:pt x="8502" y="1919"/>
                  </a:lnTo>
                  <a:lnTo>
                    <a:pt x="8611" y="1882"/>
                  </a:lnTo>
                  <a:cubicBezTo>
                    <a:pt x="8687" y="1852"/>
                    <a:pt x="8758" y="1823"/>
                    <a:pt x="8834" y="1801"/>
                  </a:cubicBezTo>
                  <a:cubicBezTo>
                    <a:pt x="9136" y="1710"/>
                    <a:pt x="9455" y="1667"/>
                    <a:pt x="9779" y="1659"/>
                  </a:cubicBezTo>
                  <a:close/>
                  <a:moveTo>
                    <a:pt x="6199" y="4707"/>
                  </a:moveTo>
                  <a:cubicBezTo>
                    <a:pt x="6215" y="4707"/>
                    <a:pt x="6229" y="4709"/>
                    <a:pt x="6239" y="4711"/>
                  </a:cubicBezTo>
                  <a:cubicBezTo>
                    <a:pt x="6252" y="4715"/>
                    <a:pt x="6260" y="4719"/>
                    <a:pt x="6264" y="4719"/>
                  </a:cubicBezTo>
                  <a:lnTo>
                    <a:pt x="6273" y="4723"/>
                  </a:lnTo>
                  <a:cubicBezTo>
                    <a:pt x="6273" y="4723"/>
                    <a:pt x="6264" y="4728"/>
                    <a:pt x="6243" y="4741"/>
                  </a:cubicBezTo>
                  <a:cubicBezTo>
                    <a:pt x="6227" y="4749"/>
                    <a:pt x="6202" y="4766"/>
                    <a:pt x="6181" y="4787"/>
                  </a:cubicBezTo>
                  <a:cubicBezTo>
                    <a:pt x="6160" y="4812"/>
                    <a:pt x="6138" y="4837"/>
                    <a:pt x="6126" y="4867"/>
                  </a:cubicBezTo>
                  <a:cubicBezTo>
                    <a:pt x="6117" y="4884"/>
                    <a:pt x="6113" y="4900"/>
                    <a:pt x="6109" y="4917"/>
                  </a:cubicBezTo>
                  <a:lnTo>
                    <a:pt x="6109" y="4938"/>
                  </a:lnTo>
                  <a:cubicBezTo>
                    <a:pt x="6105" y="4942"/>
                    <a:pt x="6105" y="4963"/>
                    <a:pt x="6105" y="4963"/>
                  </a:cubicBezTo>
                  <a:cubicBezTo>
                    <a:pt x="6105" y="5031"/>
                    <a:pt x="6138" y="5097"/>
                    <a:pt x="6181" y="5140"/>
                  </a:cubicBezTo>
                  <a:cubicBezTo>
                    <a:pt x="6202" y="5161"/>
                    <a:pt x="6227" y="5182"/>
                    <a:pt x="6243" y="5190"/>
                  </a:cubicBezTo>
                  <a:cubicBezTo>
                    <a:pt x="6264" y="5198"/>
                    <a:pt x="6273" y="5207"/>
                    <a:pt x="6273" y="5207"/>
                  </a:cubicBezTo>
                  <a:lnTo>
                    <a:pt x="6264" y="5211"/>
                  </a:lnTo>
                  <a:cubicBezTo>
                    <a:pt x="6260" y="5211"/>
                    <a:pt x="6252" y="5215"/>
                    <a:pt x="6239" y="5219"/>
                  </a:cubicBezTo>
                  <a:cubicBezTo>
                    <a:pt x="6229" y="5221"/>
                    <a:pt x="6215" y="5223"/>
                    <a:pt x="6199" y="5223"/>
                  </a:cubicBezTo>
                  <a:cubicBezTo>
                    <a:pt x="6182" y="5223"/>
                    <a:pt x="6164" y="5221"/>
                    <a:pt x="6142" y="5215"/>
                  </a:cubicBezTo>
                  <a:cubicBezTo>
                    <a:pt x="6101" y="5202"/>
                    <a:pt x="6055" y="5177"/>
                    <a:pt x="6021" y="5132"/>
                  </a:cubicBezTo>
                  <a:cubicBezTo>
                    <a:pt x="5983" y="5089"/>
                    <a:pt x="5962" y="5026"/>
                    <a:pt x="5962" y="4963"/>
                  </a:cubicBezTo>
                  <a:cubicBezTo>
                    <a:pt x="5962" y="4946"/>
                    <a:pt x="5962" y="4942"/>
                    <a:pt x="5966" y="4921"/>
                  </a:cubicBezTo>
                  <a:cubicBezTo>
                    <a:pt x="5966" y="4905"/>
                    <a:pt x="5975" y="4888"/>
                    <a:pt x="5979" y="4875"/>
                  </a:cubicBezTo>
                  <a:cubicBezTo>
                    <a:pt x="5987" y="4845"/>
                    <a:pt x="6000" y="4820"/>
                    <a:pt x="6021" y="4799"/>
                  </a:cubicBezTo>
                  <a:cubicBezTo>
                    <a:pt x="6055" y="4754"/>
                    <a:pt x="6101" y="4728"/>
                    <a:pt x="6142" y="4715"/>
                  </a:cubicBezTo>
                  <a:cubicBezTo>
                    <a:pt x="6164" y="4709"/>
                    <a:pt x="6182" y="4707"/>
                    <a:pt x="6199" y="4707"/>
                  </a:cubicBezTo>
                  <a:close/>
                  <a:moveTo>
                    <a:pt x="6273" y="4463"/>
                  </a:moveTo>
                  <a:cubicBezTo>
                    <a:pt x="6294" y="4463"/>
                    <a:pt x="6315" y="4468"/>
                    <a:pt x="6324" y="4472"/>
                  </a:cubicBezTo>
                  <a:lnTo>
                    <a:pt x="6340" y="4472"/>
                  </a:lnTo>
                  <a:cubicBezTo>
                    <a:pt x="6340" y="4472"/>
                    <a:pt x="6319" y="4481"/>
                    <a:pt x="6277" y="4493"/>
                  </a:cubicBezTo>
                  <a:cubicBezTo>
                    <a:pt x="6256" y="4497"/>
                    <a:pt x="6235" y="4510"/>
                    <a:pt x="6210" y="4518"/>
                  </a:cubicBezTo>
                  <a:cubicBezTo>
                    <a:pt x="6185" y="4531"/>
                    <a:pt x="6155" y="4547"/>
                    <a:pt x="6130" y="4568"/>
                  </a:cubicBezTo>
                  <a:cubicBezTo>
                    <a:pt x="6101" y="4589"/>
                    <a:pt x="6076" y="4611"/>
                    <a:pt x="6051" y="4640"/>
                  </a:cubicBezTo>
                  <a:cubicBezTo>
                    <a:pt x="6026" y="4665"/>
                    <a:pt x="6004" y="4698"/>
                    <a:pt x="5983" y="4733"/>
                  </a:cubicBezTo>
                  <a:cubicBezTo>
                    <a:pt x="5962" y="4766"/>
                    <a:pt x="5950" y="4804"/>
                    <a:pt x="5937" y="4841"/>
                  </a:cubicBezTo>
                  <a:cubicBezTo>
                    <a:pt x="5933" y="4862"/>
                    <a:pt x="5929" y="4884"/>
                    <a:pt x="5925" y="4900"/>
                  </a:cubicBezTo>
                  <a:cubicBezTo>
                    <a:pt x="5925" y="4917"/>
                    <a:pt x="5925" y="4950"/>
                    <a:pt x="5921" y="4963"/>
                  </a:cubicBezTo>
                  <a:cubicBezTo>
                    <a:pt x="5925" y="5006"/>
                    <a:pt x="5929" y="5047"/>
                    <a:pt x="5937" y="5089"/>
                  </a:cubicBezTo>
                  <a:cubicBezTo>
                    <a:pt x="5950" y="5126"/>
                    <a:pt x="5962" y="5165"/>
                    <a:pt x="5983" y="5198"/>
                  </a:cubicBezTo>
                  <a:cubicBezTo>
                    <a:pt x="6004" y="5232"/>
                    <a:pt x="6026" y="5266"/>
                    <a:pt x="6051" y="5291"/>
                  </a:cubicBezTo>
                  <a:cubicBezTo>
                    <a:pt x="6076" y="5320"/>
                    <a:pt x="6101" y="5341"/>
                    <a:pt x="6130" y="5362"/>
                  </a:cubicBezTo>
                  <a:cubicBezTo>
                    <a:pt x="6155" y="5383"/>
                    <a:pt x="6185" y="5396"/>
                    <a:pt x="6210" y="5409"/>
                  </a:cubicBezTo>
                  <a:cubicBezTo>
                    <a:pt x="6235" y="5421"/>
                    <a:pt x="6256" y="5434"/>
                    <a:pt x="6277" y="5438"/>
                  </a:cubicBezTo>
                  <a:cubicBezTo>
                    <a:pt x="6299" y="5446"/>
                    <a:pt x="6315" y="5450"/>
                    <a:pt x="6324" y="5454"/>
                  </a:cubicBezTo>
                  <a:cubicBezTo>
                    <a:pt x="6336" y="5454"/>
                    <a:pt x="6340" y="5459"/>
                    <a:pt x="6340" y="5459"/>
                  </a:cubicBezTo>
                  <a:lnTo>
                    <a:pt x="6324" y="5459"/>
                  </a:lnTo>
                  <a:cubicBezTo>
                    <a:pt x="6311" y="5463"/>
                    <a:pt x="6299" y="5467"/>
                    <a:pt x="6273" y="5467"/>
                  </a:cubicBezTo>
                  <a:cubicBezTo>
                    <a:pt x="6252" y="5467"/>
                    <a:pt x="6223" y="5467"/>
                    <a:pt x="6193" y="5463"/>
                  </a:cubicBezTo>
                  <a:cubicBezTo>
                    <a:pt x="6164" y="5459"/>
                    <a:pt x="6126" y="5450"/>
                    <a:pt x="6092" y="5434"/>
                  </a:cubicBezTo>
                  <a:cubicBezTo>
                    <a:pt x="6055" y="5421"/>
                    <a:pt x="6016" y="5400"/>
                    <a:pt x="5979" y="5370"/>
                  </a:cubicBezTo>
                  <a:cubicBezTo>
                    <a:pt x="5941" y="5345"/>
                    <a:pt x="5908" y="5308"/>
                    <a:pt x="5878" y="5270"/>
                  </a:cubicBezTo>
                  <a:cubicBezTo>
                    <a:pt x="5849" y="5227"/>
                    <a:pt x="5824" y="5177"/>
                    <a:pt x="5803" y="5126"/>
                  </a:cubicBezTo>
                  <a:cubicBezTo>
                    <a:pt x="5786" y="5076"/>
                    <a:pt x="5778" y="5022"/>
                    <a:pt x="5778" y="4963"/>
                  </a:cubicBezTo>
                  <a:cubicBezTo>
                    <a:pt x="5782" y="4934"/>
                    <a:pt x="5778" y="4917"/>
                    <a:pt x="5786" y="4884"/>
                  </a:cubicBezTo>
                  <a:cubicBezTo>
                    <a:pt x="5790" y="4854"/>
                    <a:pt x="5799" y="4829"/>
                    <a:pt x="5803" y="4804"/>
                  </a:cubicBezTo>
                  <a:cubicBezTo>
                    <a:pt x="5820" y="4754"/>
                    <a:pt x="5845" y="4703"/>
                    <a:pt x="5878" y="4661"/>
                  </a:cubicBezTo>
                  <a:cubicBezTo>
                    <a:pt x="5908" y="4623"/>
                    <a:pt x="5941" y="4585"/>
                    <a:pt x="5979" y="4560"/>
                  </a:cubicBezTo>
                  <a:cubicBezTo>
                    <a:pt x="6016" y="4531"/>
                    <a:pt x="6055" y="4510"/>
                    <a:pt x="6092" y="4493"/>
                  </a:cubicBezTo>
                  <a:cubicBezTo>
                    <a:pt x="6126" y="4481"/>
                    <a:pt x="6164" y="4472"/>
                    <a:pt x="6193" y="4468"/>
                  </a:cubicBezTo>
                  <a:cubicBezTo>
                    <a:pt x="6223" y="4463"/>
                    <a:pt x="6252" y="4463"/>
                    <a:pt x="6273" y="4463"/>
                  </a:cubicBezTo>
                  <a:close/>
                  <a:moveTo>
                    <a:pt x="4623" y="5946"/>
                  </a:moveTo>
                  <a:cubicBezTo>
                    <a:pt x="4669" y="5954"/>
                    <a:pt x="4745" y="5971"/>
                    <a:pt x="4812" y="6029"/>
                  </a:cubicBezTo>
                  <a:cubicBezTo>
                    <a:pt x="4883" y="6089"/>
                    <a:pt x="4946" y="6180"/>
                    <a:pt x="4954" y="6294"/>
                  </a:cubicBezTo>
                  <a:cubicBezTo>
                    <a:pt x="4954" y="6310"/>
                    <a:pt x="4958" y="6324"/>
                    <a:pt x="4958" y="6341"/>
                  </a:cubicBezTo>
                  <a:cubicBezTo>
                    <a:pt x="4958" y="6353"/>
                    <a:pt x="4958" y="6366"/>
                    <a:pt x="4954" y="6382"/>
                  </a:cubicBezTo>
                  <a:cubicBezTo>
                    <a:pt x="4950" y="6411"/>
                    <a:pt x="4946" y="6441"/>
                    <a:pt x="4933" y="6471"/>
                  </a:cubicBezTo>
                  <a:cubicBezTo>
                    <a:pt x="4917" y="6525"/>
                    <a:pt x="4883" y="6579"/>
                    <a:pt x="4842" y="6626"/>
                  </a:cubicBezTo>
                  <a:cubicBezTo>
                    <a:pt x="4795" y="6668"/>
                    <a:pt x="4741" y="6701"/>
                    <a:pt x="4686" y="6723"/>
                  </a:cubicBezTo>
                  <a:cubicBezTo>
                    <a:pt x="4643" y="6734"/>
                    <a:pt x="4600" y="6742"/>
                    <a:pt x="4559" y="6742"/>
                  </a:cubicBezTo>
                  <a:cubicBezTo>
                    <a:pt x="4544" y="6742"/>
                    <a:pt x="4529" y="6741"/>
                    <a:pt x="4514" y="6739"/>
                  </a:cubicBezTo>
                  <a:cubicBezTo>
                    <a:pt x="4396" y="6731"/>
                    <a:pt x="4304" y="6668"/>
                    <a:pt x="4245" y="6597"/>
                  </a:cubicBezTo>
                  <a:cubicBezTo>
                    <a:pt x="4187" y="6529"/>
                    <a:pt x="4169" y="6454"/>
                    <a:pt x="4161" y="6407"/>
                  </a:cubicBezTo>
                  <a:lnTo>
                    <a:pt x="4161" y="6349"/>
                  </a:lnTo>
                  <a:lnTo>
                    <a:pt x="4161" y="6328"/>
                  </a:lnTo>
                  <a:cubicBezTo>
                    <a:pt x="4161" y="6328"/>
                    <a:pt x="4161" y="6336"/>
                    <a:pt x="4165" y="6349"/>
                  </a:cubicBezTo>
                  <a:cubicBezTo>
                    <a:pt x="4165" y="6361"/>
                    <a:pt x="4169" y="6382"/>
                    <a:pt x="4178" y="6403"/>
                  </a:cubicBezTo>
                  <a:cubicBezTo>
                    <a:pt x="4183" y="6428"/>
                    <a:pt x="4195" y="6454"/>
                    <a:pt x="4212" y="6483"/>
                  </a:cubicBezTo>
                  <a:cubicBezTo>
                    <a:pt x="4224" y="6512"/>
                    <a:pt x="4249" y="6542"/>
                    <a:pt x="4274" y="6571"/>
                  </a:cubicBezTo>
                  <a:cubicBezTo>
                    <a:pt x="4329" y="6630"/>
                    <a:pt x="4421" y="6672"/>
                    <a:pt x="4514" y="6676"/>
                  </a:cubicBezTo>
                  <a:cubicBezTo>
                    <a:pt x="4523" y="6677"/>
                    <a:pt x="4531" y="6677"/>
                    <a:pt x="4540" y="6677"/>
                  </a:cubicBezTo>
                  <a:cubicBezTo>
                    <a:pt x="4582" y="6677"/>
                    <a:pt x="4623" y="6669"/>
                    <a:pt x="4661" y="6655"/>
                  </a:cubicBezTo>
                  <a:cubicBezTo>
                    <a:pt x="4707" y="6638"/>
                    <a:pt x="4753" y="6609"/>
                    <a:pt x="4787" y="6571"/>
                  </a:cubicBezTo>
                  <a:cubicBezTo>
                    <a:pt x="4824" y="6537"/>
                    <a:pt x="4854" y="6492"/>
                    <a:pt x="4871" y="6445"/>
                  </a:cubicBezTo>
                  <a:cubicBezTo>
                    <a:pt x="4879" y="6424"/>
                    <a:pt x="4883" y="6399"/>
                    <a:pt x="4888" y="6374"/>
                  </a:cubicBezTo>
                  <a:cubicBezTo>
                    <a:pt x="4892" y="6366"/>
                    <a:pt x="4892" y="6349"/>
                    <a:pt x="4892" y="6336"/>
                  </a:cubicBezTo>
                  <a:cubicBezTo>
                    <a:pt x="4896" y="6328"/>
                    <a:pt x="4892" y="6310"/>
                    <a:pt x="4892" y="6302"/>
                  </a:cubicBezTo>
                  <a:cubicBezTo>
                    <a:pt x="4888" y="6202"/>
                    <a:pt x="4846" y="6118"/>
                    <a:pt x="4787" y="6059"/>
                  </a:cubicBezTo>
                  <a:cubicBezTo>
                    <a:pt x="4757" y="6033"/>
                    <a:pt x="4728" y="6008"/>
                    <a:pt x="4698" y="5996"/>
                  </a:cubicBezTo>
                  <a:cubicBezTo>
                    <a:pt x="4669" y="5979"/>
                    <a:pt x="4644" y="5967"/>
                    <a:pt x="4619" y="5963"/>
                  </a:cubicBezTo>
                  <a:cubicBezTo>
                    <a:pt x="4598" y="5954"/>
                    <a:pt x="4577" y="5950"/>
                    <a:pt x="4564" y="5950"/>
                  </a:cubicBezTo>
                  <a:cubicBezTo>
                    <a:pt x="4551" y="5946"/>
                    <a:pt x="4543" y="5946"/>
                    <a:pt x="4543" y="5946"/>
                  </a:cubicBezTo>
                  <a:close/>
                  <a:moveTo>
                    <a:pt x="903" y="3708"/>
                  </a:moveTo>
                  <a:cubicBezTo>
                    <a:pt x="903" y="3708"/>
                    <a:pt x="908" y="3758"/>
                    <a:pt x="912" y="3851"/>
                  </a:cubicBezTo>
                  <a:cubicBezTo>
                    <a:pt x="912" y="3939"/>
                    <a:pt x="920" y="4068"/>
                    <a:pt x="924" y="4225"/>
                  </a:cubicBezTo>
                  <a:cubicBezTo>
                    <a:pt x="924" y="4376"/>
                    <a:pt x="933" y="4556"/>
                    <a:pt x="933" y="4749"/>
                  </a:cubicBezTo>
                  <a:cubicBezTo>
                    <a:pt x="937" y="4942"/>
                    <a:pt x="937" y="5148"/>
                    <a:pt x="941" y="5353"/>
                  </a:cubicBezTo>
                  <a:cubicBezTo>
                    <a:pt x="937" y="5560"/>
                    <a:pt x="937" y="5765"/>
                    <a:pt x="933" y="5958"/>
                  </a:cubicBezTo>
                  <a:cubicBezTo>
                    <a:pt x="933" y="6151"/>
                    <a:pt x="924" y="6332"/>
                    <a:pt x="924" y="6483"/>
                  </a:cubicBezTo>
                  <a:cubicBezTo>
                    <a:pt x="920" y="6638"/>
                    <a:pt x="912" y="6769"/>
                    <a:pt x="912" y="6857"/>
                  </a:cubicBezTo>
                  <a:cubicBezTo>
                    <a:pt x="908" y="6949"/>
                    <a:pt x="903" y="7000"/>
                    <a:pt x="903" y="7000"/>
                  </a:cubicBezTo>
                  <a:cubicBezTo>
                    <a:pt x="903" y="7000"/>
                    <a:pt x="899" y="6949"/>
                    <a:pt x="895" y="6857"/>
                  </a:cubicBezTo>
                  <a:cubicBezTo>
                    <a:pt x="895" y="6769"/>
                    <a:pt x="887" y="6638"/>
                    <a:pt x="883" y="6483"/>
                  </a:cubicBezTo>
                  <a:cubicBezTo>
                    <a:pt x="878" y="6332"/>
                    <a:pt x="874" y="6151"/>
                    <a:pt x="874" y="5958"/>
                  </a:cubicBezTo>
                  <a:cubicBezTo>
                    <a:pt x="870" y="5765"/>
                    <a:pt x="870" y="5560"/>
                    <a:pt x="866" y="5353"/>
                  </a:cubicBezTo>
                  <a:cubicBezTo>
                    <a:pt x="870" y="5148"/>
                    <a:pt x="870" y="4942"/>
                    <a:pt x="874" y="4749"/>
                  </a:cubicBezTo>
                  <a:cubicBezTo>
                    <a:pt x="874" y="4556"/>
                    <a:pt x="878" y="4376"/>
                    <a:pt x="883" y="4225"/>
                  </a:cubicBezTo>
                  <a:cubicBezTo>
                    <a:pt x="887" y="4068"/>
                    <a:pt x="895" y="3939"/>
                    <a:pt x="895" y="3851"/>
                  </a:cubicBezTo>
                  <a:cubicBezTo>
                    <a:pt x="899" y="3758"/>
                    <a:pt x="903" y="3708"/>
                    <a:pt x="903" y="3708"/>
                  </a:cubicBezTo>
                  <a:close/>
                  <a:moveTo>
                    <a:pt x="14968" y="3700"/>
                  </a:moveTo>
                  <a:cubicBezTo>
                    <a:pt x="14968" y="3700"/>
                    <a:pt x="14972" y="3750"/>
                    <a:pt x="14976" y="3842"/>
                  </a:cubicBezTo>
                  <a:cubicBezTo>
                    <a:pt x="14976" y="3930"/>
                    <a:pt x="14984" y="4060"/>
                    <a:pt x="14989" y="4216"/>
                  </a:cubicBezTo>
                  <a:cubicBezTo>
                    <a:pt x="14993" y="4371"/>
                    <a:pt x="14997" y="4552"/>
                    <a:pt x="14997" y="4745"/>
                  </a:cubicBezTo>
                  <a:cubicBezTo>
                    <a:pt x="15001" y="4942"/>
                    <a:pt x="15001" y="5148"/>
                    <a:pt x="15005" y="5353"/>
                  </a:cubicBezTo>
                  <a:cubicBezTo>
                    <a:pt x="15001" y="5560"/>
                    <a:pt x="15001" y="5769"/>
                    <a:pt x="14997" y="5963"/>
                  </a:cubicBezTo>
                  <a:cubicBezTo>
                    <a:pt x="14997" y="6155"/>
                    <a:pt x="14993" y="6336"/>
                    <a:pt x="14989" y="6492"/>
                  </a:cubicBezTo>
                  <a:cubicBezTo>
                    <a:pt x="14984" y="6647"/>
                    <a:pt x="14976" y="6777"/>
                    <a:pt x="14976" y="6865"/>
                  </a:cubicBezTo>
                  <a:cubicBezTo>
                    <a:pt x="14972" y="6957"/>
                    <a:pt x="14968" y="7008"/>
                    <a:pt x="14968" y="7008"/>
                  </a:cubicBezTo>
                  <a:cubicBezTo>
                    <a:pt x="14968" y="7008"/>
                    <a:pt x="14964" y="6957"/>
                    <a:pt x="14959" y="6865"/>
                  </a:cubicBezTo>
                  <a:cubicBezTo>
                    <a:pt x="14959" y="6777"/>
                    <a:pt x="14951" y="6647"/>
                    <a:pt x="14947" y="6492"/>
                  </a:cubicBezTo>
                  <a:cubicBezTo>
                    <a:pt x="14947" y="6336"/>
                    <a:pt x="14939" y="6155"/>
                    <a:pt x="14939" y="5963"/>
                  </a:cubicBezTo>
                  <a:cubicBezTo>
                    <a:pt x="14934" y="5769"/>
                    <a:pt x="14934" y="5560"/>
                    <a:pt x="14930" y="5353"/>
                  </a:cubicBezTo>
                  <a:cubicBezTo>
                    <a:pt x="14934" y="5148"/>
                    <a:pt x="14934" y="4942"/>
                    <a:pt x="14939" y="4745"/>
                  </a:cubicBezTo>
                  <a:cubicBezTo>
                    <a:pt x="14939" y="4552"/>
                    <a:pt x="14947" y="4371"/>
                    <a:pt x="14947" y="4216"/>
                  </a:cubicBezTo>
                  <a:cubicBezTo>
                    <a:pt x="14951" y="4060"/>
                    <a:pt x="14959" y="3930"/>
                    <a:pt x="14959" y="3842"/>
                  </a:cubicBezTo>
                  <a:cubicBezTo>
                    <a:pt x="14964" y="3750"/>
                    <a:pt x="14968" y="3700"/>
                    <a:pt x="14968" y="3700"/>
                  </a:cubicBezTo>
                  <a:close/>
                  <a:moveTo>
                    <a:pt x="4606" y="5654"/>
                  </a:moveTo>
                  <a:cubicBezTo>
                    <a:pt x="4626" y="5654"/>
                    <a:pt x="4651" y="5655"/>
                    <a:pt x="4681" y="5655"/>
                  </a:cubicBezTo>
                  <a:cubicBezTo>
                    <a:pt x="4724" y="5665"/>
                    <a:pt x="4778" y="5673"/>
                    <a:pt x="4838" y="5698"/>
                  </a:cubicBezTo>
                  <a:cubicBezTo>
                    <a:pt x="4896" y="5719"/>
                    <a:pt x="4958" y="5752"/>
                    <a:pt x="5022" y="5803"/>
                  </a:cubicBezTo>
                  <a:cubicBezTo>
                    <a:pt x="5080" y="5853"/>
                    <a:pt x="5140" y="5916"/>
                    <a:pt x="5185" y="5996"/>
                  </a:cubicBezTo>
                  <a:cubicBezTo>
                    <a:pt x="5232" y="6076"/>
                    <a:pt x="5266" y="6168"/>
                    <a:pt x="5274" y="6269"/>
                  </a:cubicBezTo>
                  <a:cubicBezTo>
                    <a:pt x="5274" y="6294"/>
                    <a:pt x="5278" y="6320"/>
                    <a:pt x="5278" y="6349"/>
                  </a:cubicBezTo>
                  <a:cubicBezTo>
                    <a:pt x="5278" y="6374"/>
                    <a:pt x="5278" y="6395"/>
                    <a:pt x="5274" y="6420"/>
                  </a:cubicBezTo>
                  <a:cubicBezTo>
                    <a:pt x="5270" y="6479"/>
                    <a:pt x="5257" y="6529"/>
                    <a:pt x="5241" y="6579"/>
                  </a:cubicBezTo>
                  <a:cubicBezTo>
                    <a:pt x="5202" y="6680"/>
                    <a:pt x="5144" y="6777"/>
                    <a:pt x="5068" y="6853"/>
                  </a:cubicBezTo>
                  <a:cubicBezTo>
                    <a:pt x="4993" y="6928"/>
                    <a:pt x="4896" y="6987"/>
                    <a:pt x="4795" y="7025"/>
                  </a:cubicBezTo>
                  <a:cubicBezTo>
                    <a:pt x="4723" y="7052"/>
                    <a:pt x="4647" y="7064"/>
                    <a:pt x="4574" y="7064"/>
                  </a:cubicBezTo>
                  <a:cubicBezTo>
                    <a:pt x="4545" y="7064"/>
                    <a:pt x="4516" y="7062"/>
                    <a:pt x="4489" y="7058"/>
                  </a:cubicBezTo>
                  <a:cubicBezTo>
                    <a:pt x="4278" y="7037"/>
                    <a:pt x="4115" y="6928"/>
                    <a:pt x="4018" y="6806"/>
                  </a:cubicBezTo>
                  <a:cubicBezTo>
                    <a:pt x="3968" y="6744"/>
                    <a:pt x="3935" y="6680"/>
                    <a:pt x="3914" y="6622"/>
                  </a:cubicBezTo>
                  <a:cubicBezTo>
                    <a:pt x="3888" y="6562"/>
                    <a:pt x="3880" y="6508"/>
                    <a:pt x="3871" y="6467"/>
                  </a:cubicBezTo>
                  <a:cubicBezTo>
                    <a:pt x="3871" y="6420"/>
                    <a:pt x="3867" y="6386"/>
                    <a:pt x="3871" y="6366"/>
                  </a:cubicBezTo>
                  <a:lnTo>
                    <a:pt x="3871" y="6328"/>
                  </a:lnTo>
                  <a:cubicBezTo>
                    <a:pt x="3871" y="6328"/>
                    <a:pt x="3875" y="6341"/>
                    <a:pt x="3880" y="6366"/>
                  </a:cubicBezTo>
                  <a:cubicBezTo>
                    <a:pt x="3880" y="6386"/>
                    <a:pt x="3892" y="6420"/>
                    <a:pt x="3900" y="6462"/>
                  </a:cubicBezTo>
                  <a:cubicBezTo>
                    <a:pt x="3914" y="6500"/>
                    <a:pt x="3935" y="6550"/>
                    <a:pt x="3960" y="6601"/>
                  </a:cubicBezTo>
                  <a:cubicBezTo>
                    <a:pt x="3989" y="6651"/>
                    <a:pt x="4031" y="6701"/>
                    <a:pt x="4077" y="6752"/>
                  </a:cubicBezTo>
                  <a:cubicBezTo>
                    <a:pt x="4127" y="6798"/>
                    <a:pt x="4191" y="6844"/>
                    <a:pt x="4262" y="6878"/>
                  </a:cubicBezTo>
                  <a:cubicBezTo>
                    <a:pt x="4334" y="6907"/>
                    <a:pt x="4413" y="6928"/>
                    <a:pt x="4493" y="6932"/>
                  </a:cubicBezTo>
                  <a:cubicBezTo>
                    <a:pt x="4504" y="6933"/>
                    <a:pt x="4515" y="6933"/>
                    <a:pt x="4526" y="6933"/>
                  </a:cubicBezTo>
                  <a:cubicBezTo>
                    <a:pt x="4602" y="6933"/>
                    <a:pt x="4676" y="6920"/>
                    <a:pt x="4749" y="6895"/>
                  </a:cubicBezTo>
                  <a:cubicBezTo>
                    <a:pt x="4828" y="6861"/>
                    <a:pt x="4904" y="6814"/>
                    <a:pt x="4968" y="6752"/>
                  </a:cubicBezTo>
                  <a:cubicBezTo>
                    <a:pt x="5030" y="6688"/>
                    <a:pt x="5076" y="6613"/>
                    <a:pt x="5110" y="6533"/>
                  </a:cubicBezTo>
                  <a:cubicBezTo>
                    <a:pt x="5123" y="6492"/>
                    <a:pt x="5135" y="6449"/>
                    <a:pt x="5140" y="6407"/>
                  </a:cubicBezTo>
                  <a:cubicBezTo>
                    <a:pt x="5148" y="6391"/>
                    <a:pt x="5148" y="6366"/>
                    <a:pt x="5148" y="6341"/>
                  </a:cubicBezTo>
                  <a:cubicBezTo>
                    <a:pt x="5152" y="6324"/>
                    <a:pt x="5148" y="6298"/>
                    <a:pt x="5148" y="6281"/>
                  </a:cubicBezTo>
                  <a:cubicBezTo>
                    <a:pt x="5144" y="6198"/>
                    <a:pt x="5123" y="6118"/>
                    <a:pt x="5093" y="6046"/>
                  </a:cubicBezTo>
                  <a:cubicBezTo>
                    <a:pt x="5059" y="5975"/>
                    <a:pt x="5014" y="5912"/>
                    <a:pt x="4968" y="5862"/>
                  </a:cubicBezTo>
                  <a:cubicBezTo>
                    <a:pt x="4917" y="5816"/>
                    <a:pt x="4867" y="5773"/>
                    <a:pt x="4816" y="5744"/>
                  </a:cubicBezTo>
                  <a:cubicBezTo>
                    <a:pt x="4766" y="5719"/>
                    <a:pt x="4716" y="5698"/>
                    <a:pt x="4677" y="5686"/>
                  </a:cubicBezTo>
                  <a:cubicBezTo>
                    <a:pt x="4636" y="5677"/>
                    <a:pt x="4602" y="5665"/>
                    <a:pt x="4581" y="5665"/>
                  </a:cubicBezTo>
                  <a:cubicBezTo>
                    <a:pt x="4555" y="5661"/>
                    <a:pt x="4543" y="5661"/>
                    <a:pt x="4543" y="5661"/>
                  </a:cubicBezTo>
                  <a:cubicBezTo>
                    <a:pt x="4543" y="5661"/>
                    <a:pt x="4555" y="5655"/>
                    <a:pt x="4581" y="5655"/>
                  </a:cubicBezTo>
                  <a:cubicBezTo>
                    <a:pt x="4588" y="5654"/>
                    <a:pt x="4596" y="5654"/>
                    <a:pt x="4606" y="5654"/>
                  </a:cubicBezTo>
                  <a:close/>
                  <a:moveTo>
                    <a:pt x="15152" y="3217"/>
                  </a:moveTo>
                  <a:cubicBezTo>
                    <a:pt x="15152" y="3217"/>
                    <a:pt x="15152" y="3284"/>
                    <a:pt x="15157" y="3397"/>
                  </a:cubicBezTo>
                  <a:cubicBezTo>
                    <a:pt x="15161" y="3514"/>
                    <a:pt x="15170" y="3683"/>
                    <a:pt x="15170" y="3884"/>
                  </a:cubicBezTo>
                  <a:cubicBezTo>
                    <a:pt x="15174" y="4086"/>
                    <a:pt x="15182" y="4316"/>
                    <a:pt x="15182" y="4568"/>
                  </a:cubicBezTo>
                  <a:cubicBezTo>
                    <a:pt x="15182" y="4820"/>
                    <a:pt x="15186" y="5085"/>
                    <a:pt x="15186" y="5353"/>
                  </a:cubicBezTo>
                  <a:cubicBezTo>
                    <a:pt x="15186" y="5622"/>
                    <a:pt x="15182" y="5887"/>
                    <a:pt x="15182" y="6139"/>
                  </a:cubicBezTo>
                  <a:cubicBezTo>
                    <a:pt x="15182" y="6391"/>
                    <a:pt x="15174" y="6622"/>
                    <a:pt x="15170" y="6823"/>
                  </a:cubicBezTo>
                  <a:cubicBezTo>
                    <a:pt x="15170" y="7025"/>
                    <a:pt x="15161" y="7192"/>
                    <a:pt x="15157" y="7310"/>
                  </a:cubicBezTo>
                  <a:cubicBezTo>
                    <a:pt x="15152" y="7424"/>
                    <a:pt x="15152" y="7490"/>
                    <a:pt x="15152" y="7490"/>
                  </a:cubicBezTo>
                  <a:cubicBezTo>
                    <a:pt x="15152" y="7490"/>
                    <a:pt x="15148" y="7424"/>
                    <a:pt x="15144" y="7310"/>
                  </a:cubicBezTo>
                  <a:cubicBezTo>
                    <a:pt x="15140" y="7192"/>
                    <a:pt x="15135" y="7025"/>
                    <a:pt x="15131" y="6823"/>
                  </a:cubicBezTo>
                  <a:cubicBezTo>
                    <a:pt x="15127" y="6622"/>
                    <a:pt x="15119" y="6391"/>
                    <a:pt x="15119" y="6139"/>
                  </a:cubicBezTo>
                  <a:cubicBezTo>
                    <a:pt x="15119" y="5887"/>
                    <a:pt x="15115" y="5622"/>
                    <a:pt x="15115" y="5353"/>
                  </a:cubicBezTo>
                  <a:cubicBezTo>
                    <a:pt x="15115" y="5085"/>
                    <a:pt x="15119" y="4820"/>
                    <a:pt x="15119" y="4568"/>
                  </a:cubicBezTo>
                  <a:cubicBezTo>
                    <a:pt x="15119" y="4316"/>
                    <a:pt x="15127" y="4086"/>
                    <a:pt x="15131" y="3884"/>
                  </a:cubicBezTo>
                  <a:cubicBezTo>
                    <a:pt x="15131" y="3683"/>
                    <a:pt x="15140" y="3514"/>
                    <a:pt x="15144" y="3397"/>
                  </a:cubicBezTo>
                  <a:cubicBezTo>
                    <a:pt x="15148" y="3284"/>
                    <a:pt x="15152" y="3217"/>
                    <a:pt x="15152" y="3217"/>
                  </a:cubicBezTo>
                  <a:close/>
                  <a:moveTo>
                    <a:pt x="710" y="3002"/>
                  </a:moveTo>
                  <a:cubicBezTo>
                    <a:pt x="710" y="3002"/>
                    <a:pt x="718" y="3078"/>
                    <a:pt x="726" y="3204"/>
                  </a:cubicBezTo>
                  <a:cubicBezTo>
                    <a:pt x="732" y="3334"/>
                    <a:pt x="744" y="3519"/>
                    <a:pt x="752" y="3737"/>
                  </a:cubicBezTo>
                  <a:cubicBezTo>
                    <a:pt x="761" y="3960"/>
                    <a:pt x="769" y="4216"/>
                    <a:pt x="773" y="4493"/>
                  </a:cubicBezTo>
                  <a:cubicBezTo>
                    <a:pt x="777" y="4628"/>
                    <a:pt x="782" y="4770"/>
                    <a:pt x="782" y="4917"/>
                  </a:cubicBezTo>
                  <a:lnTo>
                    <a:pt x="782" y="5353"/>
                  </a:lnTo>
                  <a:lnTo>
                    <a:pt x="782" y="5791"/>
                  </a:lnTo>
                  <a:cubicBezTo>
                    <a:pt x="782" y="5938"/>
                    <a:pt x="777" y="6080"/>
                    <a:pt x="773" y="6219"/>
                  </a:cubicBezTo>
                  <a:cubicBezTo>
                    <a:pt x="769" y="6492"/>
                    <a:pt x="761" y="6748"/>
                    <a:pt x="752" y="6970"/>
                  </a:cubicBezTo>
                  <a:cubicBezTo>
                    <a:pt x="744" y="7188"/>
                    <a:pt x="732" y="7373"/>
                    <a:pt x="726" y="7503"/>
                  </a:cubicBezTo>
                  <a:cubicBezTo>
                    <a:pt x="718" y="7629"/>
                    <a:pt x="710" y="7705"/>
                    <a:pt x="710" y="7705"/>
                  </a:cubicBezTo>
                  <a:cubicBezTo>
                    <a:pt x="710" y="7705"/>
                    <a:pt x="706" y="7629"/>
                    <a:pt x="697" y="7503"/>
                  </a:cubicBezTo>
                  <a:cubicBezTo>
                    <a:pt x="693" y="7373"/>
                    <a:pt x="676" y="7188"/>
                    <a:pt x="672" y="6970"/>
                  </a:cubicBezTo>
                  <a:cubicBezTo>
                    <a:pt x="660" y="6748"/>
                    <a:pt x="656" y="6492"/>
                    <a:pt x="647" y="6219"/>
                  </a:cubicBezTo>
                  <a:cubicBezTo>
                    <a:pt x="647" y="6080"/>
                    <a:pt x="643" y="5938"/>
                    <a:pt x="643" y="5791"/>
                  </a:cubicBezTo>
                  <a:cubicBezTo>
                    <a:pt x="643" y="5647"/>
                    <a:pt x="639" y="5500"/>
                    <a:pt x="639" y="5353"/>
                  </a:cubicBezTo>
                  <a:cubicBezTo>
                    <a:pt x="639" y="5207"/>
                    <a:pt x="643" y="5060"/>
                    <a:pt x="643" y="4917"/>
                  </a:cubicBezTo>
                  <a:cubicBezTo>
                    <a:pt x="643" y="4770"/>
                    <a:pt x="647" y="4628"/>
                    <a:pt x="647" y="4493"/>
                  </a:cubicBezTo>
                  <a:cubicBezTo>
                    <a:pt x="651" y="4216"/>
                    <a:pt x="660" y="3960"/>
                    <a:pt x="668" y="3737"/>
                  </a:cubicBezTo>
                  <a:cubicBezTo>
                    <a:pt x="676" y="3519"/>
                    <a:pt x="693" y="3334"/>
                    <a:pt x="697" y="3204"/>
                  </a:cubicBezTo>
                  <a:cubicBezTo>
                    <a:pt x="706" y="3078"/>
                    <a:pt x="710" y="3002"/>
                    <a:pt x="710" y="3002"/>
                  </a:cubicBezTo>
                  <a:close/>
                  <a:moveTo>
                    <a:pt x="9779" y="1936"/>
                  </a:moveTo>
                  <a:cubicBezTo>
                    <a:pt x="11374" y="1936"/>
                    <a:pt x="12676" y="3233"/>
                    <a:pt x="12676" y="4833"/>
                  </a:cubicBezTo>
                  <a:cubicBezTo>
                    <a:pt x="12676" y="6428"/>
                    <a:pt x="11374" y="7730"/>
                    <a:pt x="9779" y="7730"/>
                  </a:cubicBezTo>
                  <a:cubicBezTo>
                    <a:pt x="8179" y="7730"/>
                    <a:pt x="6878" y="6428"/>
                    <a:pt x="6878" y="4833"/>
                  </a:cubicBezTo>
                  <a:cubicBezTo>
                    <a:pt x="6878" y="3233"/>
                    <a:pt x="8179" y="1936"/>
                    <a:pt x="9779" y="1936"/>
                  </a:cubicBezTo>
                  <a:close/>
                  <a:moveTo>
                    <a:pt x="550" y="491"/>
                  </a:moveTo>
                  <a:lnTo>
                    <a:pt x="550" y="2553"/>
                  </a:lnTo>
                  <a:lnTo>
                    <a:pt x="550" y="8326"/>
                  </a:lnTo>
                  <a:lnTo>
                    <a:pt x="467" y="8326"/>
                  </a:lnTo>
                  <a:lnTo>
                    <a:pt x="467" y="2553"/>
                  </a:lnTo>
                  <a:lnTo>
                    <a:pt x="467" y="491"/>
                  </a:lnTo>
                  <a:close/>
                  <a:moveTo>
                    <a:pt x="1125" y="7919"/>
                  </a:moveTo>
                  <a:lnTo>
                    <a:pt x="1125" y="8326"/>
                  </a:lnTo>
                  <a:lnTo>
                    <a:pt x="1054" y="8326"/>
                  </a:lnTo>
                  <a:lnTo>
                    <a:pt x="1054" y="7919"/>
                  </a:lnTo>
                  <a:close/>
                  <a:moveTo>
                    <a:pt x="3745" y="7919"/>
                  </a:moveTo>
                  <a:cubicBezTo>
                    <a:pt x="3615" y="7923"/>
                    <a:pt x="3489" y="7928"/>
                    <a:pt x="3367" y="7932"/>
                  </a:cubicBezTo>
                  <a:cubicBezTo>
                    <a:pt x="2776" y="7953"/>
                    <a:pt x="2284" y="7982"/>
                    <a:pt x="1941" y="8003"/>
                  </a:cubicBezTo>
                  <a:cubicBezTo>
                    <a:pt x="1764" y="8011"/>
                    <a:pt x="1629" y="8019"/>
                    <a:pt x="1538" y="8028"/>
                  </a:cubicBezTo>
                  <a:cubicBezTo>
                    <a:pt x="1445" y="8032"/>
                    <a:pt x="1395" y="8036"/>
                    <a:pt x="1395" y="8036"/>
                  </a:cubicBezTo>
                  <a:cubicBezTo>
                    <a:pt x="1395" y="8036"/>
                    <a:pt x="1445" y="8041"/>
                    <a:pt x="1538" y="8049"/>
                  </a:cubicBezTo>
                  <a:cubicBezTo>
                    <a:pt x="1629" y="8054"/>
                    <a:pt x="1764" y="8066"/>
                    <a:pt x="1941" y="8074"/>
                  </a:cubicBezTo>
                  <a:cubicBezTo>
                    <a:pt x="2284" y="8095"/>
                    <a:pt x="2776" y="8120"/>
                    <a:pt x="3367" y="8141"/>
                  </a:cubicBezTo>
                  <a:cubicBezTo>
                    <a:pt x="3666" y="8154"/>
                    <a:pt x="3985" y="8166"/>
                    <a:pt x="4325" y="8175"/>
                  </a:cubicBezTo>
                  <a:cubicBezTo>
                    <a:pt x="4665" y="8184"/>
                    <a:pt x="5022" y="8196"/>
                    <a:pt x="5392" y="8200"/>
                  </a:cubicBezTo>
                  <a:cubicBezTo>
                    <a:pt x="5761" y="8205"/>
                    <a:pt x="6142" y="8213"/>
                    <a:pt x="6533" y="8213"/>
                  </a:cubicBezTo>
                  <a:cubicBezTo>
                    <a:pt x="6919" y="8217"/>
                    <a:pt x="7314" y="8217"/>
                    <a:pt x="7709" y="8221"/>
                  </a:cubicBezTo>
                  <a:cubicBezTo>
                    <a:pt x="8103" y="8217"/>
                    <a:pt x="8498" y="8217"/>
                    <a:pt x="8888" y="8213"/>
                  </a:cubicBezTo>
                  <a:lnTo>
                    <a:pt x="8956" y="8213"/>
                  </a:lnTo>
                  <a:cubicBezTo>
                    <a:pt x="9078" y="8259"/>
                    <a:pt x="9200" y="8292"/>
                    <a:pt x="9321" y="8326"/>
                  </a:cubicBezTo>
                  <a:lnTo>
                    <a:pt x="1315" y="8326"/>
                  </a:lnTo>
                  <a:lnTo>
                    <a:pt x="1315" y="7919"/>
                  </a:lnTo>
                  <a:close/>
                  <a:moveTo>
                    <a:pt x="14133" y="7919"/>
                  </a:moveTo>
                  <a:lnTo>
                    <a:pt x="14133" y="8326"/>
                  </a:lnTo>
                  <a:lnTo>
                    <a:pt x="12143" y="8326"/>
                  </a:lnTo>
                  <a:cubicBezTo>
                    <a:pt x="12302" y="8271"/>
                    <a:pt x="12457" y="8205"/>
                    <a:pt x="12608" y="8120"/>
                  </a:cubicBezTo>
                  <a:cubicBezTo>
                    <a:pt x="12957" y="8104"/>
                    <a:pt x="13251" y="8087"/>
                    <a:pt x="13482" y="8074"/>
                  </a:cubicBezTo>
                  <a:cubicBezTo>
                    <a:pt x="13654" y="8066"/>
                    <a:pt x="13788" y="8054"/>
                    <a:pt x="13881" y="8049"/>
                  </a:cubicBezTo>
                  <a:cubicBezTo>
                    <a:pt x="13973" y="8041"/>
                    <a:pt x="14023" y="8036"/>
                    <a:pt x="14023" y="8036"/>
                  </a:cubicBezTo>
                  <a:cubicBezTo>
                    <a:pt x="14023" y="8036"/>
                    <a:pt x="13973" y="8032"/>
                    <a:pt x="13881" y="8028"/>
                  </a:cubicBezTo>
                  <a:cubicBezTo>
                    <a:pt x="13788" y="8019"/>
                    <a:pt x="13654" y="8011"/>
                    <a:pt x="13482" y="8003"/>
                  </a:cubicBezTo>
                  <a:cubicBezTo>
                    <a:pt x="13306" y="7990"/>
                    <a:pt x="13095" y="7978"/>
                    <a:pt x="12852" y="7965"/>
                  </a:cubicBezTo>
                  <a:cubicBezTo>
                    <a:pt x="12877" y="7953"/>
                    <a:pt x="12898" y="7936"/>
                    <a:pt x="12919" y="7919"/>
                  </a:cubicBezTo>
                  <a:close/>
                  <a:moveTo>
                    <a:pt x="14472" y="7919"/>
                  </a:moveTo>
                  <a:lnTo>
                    <a:pt x="14472" y="8326"/>
                  </a:lnTo>
                  <a:lnTo>
                    <a:pt x="14380" y="8326"/>
                  </a:lnTo>
                  <a:lnTo>
                    <a:pt x="14380" y="7919"/>
                  </a:lnTo>
                  <a:close/>
                  <a:moveTo>
                    <a:pt x="15152" y="7919"/>
                  </a:moveTo>
                  <a:lnTo>
                    <a:pt x="15152" y="8326"/>
                  </a:lnTo>
                  <a:lnTo>
                    <a:pt x="15031" y="8326"/>
                  </a:lnTo>
                  <a:lnTo>
                    <a:pt x="15031" y="7919"/>
                  </a:lnTo>
                  <a:close/>
                  <a:moveTo>
                    <a:pt x="2087" y="1"/>
                  </a:moveTo>
                  <a:cubicBezTo>
                    <a:pt x="1924" y="1"/>
                    <a:pt x="1784" y="119"/>
                    <a:pt x="1759" y="278"/>
                  </a:cubicBezTo>
                  <a:lnTo>
                    <a:pt x="467" y="278"/>
                  </a:lnTo>
                  <a:cubicBezTo>
                    <a:pt x="345" y="278"/>
                    <a:pt x="248" y="375"/>
                    <a:pt x="248" y="491"/>
                  </a:cubicBezTo>
                  <a:lnTo>
                    <a:pt x="248" y="2209"/>
                  </a:lnTo>
                  <a:lnTo>
                    <a:pt x="139" y="2209"/>
                  </a:lnTo>
                  <a:cubicBezTo>
                    <a:pt x="59" y="2209"/>
                    <a:pt x="1" y="2272"/>
                    <a:pt x="1" y="2352"/>
                  </a:cubicBezTo>
                  <a:lnTo>
                    <a:pt x="1" y="2520"/>
                  </a:lnTo>
                  <a:cubicBezTo>
                    <a:pt x="1" y="2595"/>
                    <a:pt x="59" y="2658"/>
                    <a:pt x="139" y="2658"/>
                  </a:cubicBezTo>
                  <a:lnTo>
                    <a:pt x="248" y="2658"/>
                  </a:lnTo>
                  <a:lnTo>
                    <a:pt x="248" y="8519"/>
                  </a:lnTo>
                  <a:cubicBezTo>
                    <a:pt x="248" y="8637"/>
                    <a:pt x="345" y="8734"/>
                    <a:pt x="467" y="8734"/>
                  </a:cubicBezTo>
                  <a:lnTo>
                    <a:pt x="15152" y="8734"/>
                  </a:lnTo>
                  <a:cubicBezTo>
                    <a:pt x="15270" y="8734"/>
                    <a:pt x="15367" y="8637"/>
                    <a:pt x="15367" y="8519"/>
                  </a:cubicBezTo>
                  <a:lnTo>
                    <a:pt x="15367" y="2658"/>
                  </a:lnTo>
                  <a:lnTo>
                    <a:pt x="15459" y="2658"/>
                  </a:lnTo>
                  <a:cubicBezTo>
                    <a:pt x="15538" y="2658"/>
                    <a:pt x="15602" y="2595"/>
                    <a:pt x="15602" y="2520"/>
                  </a:cubicBezTo>
                  <a:lnTo>
                    <a:pt x="15602" y="2352"/>
                  </a:lnTo>
                  <a:cubicBezTo>
                    <a:pt x="15602" y="2272"/>
                    <a:pt x="15538" y="2209"/>
                    <a:pt x="15459" y="2209"/>
                  </a:cubicBezTo>
                  <a:lnTo>
                    <a:pt x="15367" y="2209"/>
                  </a:lnTo>
                  <a:lnTo>
                    <a:pt x="15367" y="491"/>
                  </a:lnTo>
                  <a:cubicBezTo>
                    <a:pt x="15367" y="375"/>
                    <a:pt x="15270" y="278"/>
                    <a:pt x="15152" y="278"/>
                  </a:cubicBezTo>
                  <a:lnTo>
                    <a:pt x="14602" y="278"/>
                  </a:lnTo>
                  <a:cubicBezTo>
                    <a:pt x="14594" y="160"/>
                    <a:pt x="14498" y="68"/>
                    <a:pt x="14380" y="68"/>
                  </a:cubicBezTo>
                  <a:lnTo>
                    <a:pt x="13670" y="68"/>
                  </a:lnTo>
                  <a:cubicBezTo>
                    <a:pt x="13548" y="68"/>
                    <a:pt x="13457" y="160"/>
                    <a:pt x="13448" y="278"/>
                  </a:cubicBezTo>
                  <a:lnTo>
                    <a:pt x="6869" y="278"/>
                  </a:lnTo>
                  <a:cubicBezTo>
                    <a:pt x="6844" y="119"/>
                    <a:pt x="6706" y="1"/>
                    <a:pt x="6541" y="1"/>
                  </a:cubicBezTo>
                  <a:lnTo>
                    <a:pt x="4778" y="1"/>
                  </a:lnTo>
                  <a:cubicBezTo>
                    <a:pt x="4615" y="1"/>
                    <a:pt x="4476" y="119"/>
                    <a:pt x="4451" y="278"/>
                  </a:cubicBezTo>
                  <a:lnTo>
                    <a:pt x="3460" y="278"/>
                  </a:lnTo>
                  <a:cubicBezTo>
                    <a:pt x="3431" y="119"/>
                    <a:pt x="3296" y="1"/>
                    <a:pt x="3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5" name="Google Shape;1325;p63"/>
          <p:cNvSpPr txBox="1">
            <a:spLocks noGrp="1"/>
          </p:cNvSpPr>
          <p:nvPr>
            <p:ph type="body" idx="2"/>
          </p:nvPr>
        </p:nvSpPr>
        <p:spPr>
          <a:xfrm>
            <a:off x="619578" y="1090563"/>
            <a:ext cx="7795760" cy="730742"/>
          </a:xfrm>
          <a:prstGeom prst="rect">
            <a:avLst/>
          </a:prstGeom>
        </p:spPr>
        <p:txBody>
          <a:bodyPr spcFirstLastPara="1" wrap="square" lIns="36000" tIns="36000" rIns="36000" bIns="36000" anchor="t" anchorCtr="0">
            <a:noAutofit/>
          </a:bodyPr>
          <a:lstStyle/>
          <a:p>
            <a:pPr marL="0" lvl="0" indent="0" algn="r" rtl="1">
              <a:buNone/>
            </a:pPr>
            <a:r>
              <a:rPr lang="ar-IQ" sz="2000" b="1" dirty="0">
                <a:cs typeface="+mn-cs"/>
              </a:rPr>
              <a:t> </a:t>
            </a:r>
            <a:r>
              <a:rPr lang="ar-IQ" sz="2000" dirty="0">
                <a:cs typeface="+mn-cs"/>
              </a:rPr>
              <a:t>تعد فترة العصر البابلي القديم من فترات الازدهار الحضاري المشرقة في تاريخ العراق القديم وفي ما يلي اهم الخصائص الحضارية التي تميز بها هذا العصر: </a:t>
            </a:r>
            <a:endParaRPr dirty="0">
              <a:cs typeface="+mn-cs"/>
            </a:endParaRPr>
          </a:p>
        </p:txBody>
      </p:sp>
      <p:sp>
        <p:nvSpPr>
          <p:cNvPr id="1326" name="Google Shape;1326;p63"/>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p>
            <a:pPr lvl="0"/>
            <a:r>
              <a:rPr lang="ar-SA" sz="3200" dirty="0">
                <a:solidFill>
                  <a:schemeClr val="tx1">
                    <a:lumMod val="50000"/>
                    <a:lumOff val="50000"/>
                  </a:schemeClr>
                </a:solidFill>
                <a:effectLst>
                  <a:outerShdw blurRad="38100" dist="38100" dir="2700000" algn="tl">
                    <a:srgbClr val="000000">
                      <a:alpha val="43137"/>
                    </a:srgbClr>
                  </a:outerShdw>
                </a:effectLst>
              </a:rPr>
              <a:t>[ ا</a:t>
            </a:r>
            <a:r>
              <a:rPr lang="ar-IQ" sz="3200" dirty="0">
                <a:solidFill>
                  <a:schemeClr val="tx1">
                    <a:lumMod val="50000"/>
                    <a:lumOff val="50000"/>
                  </a:schemeClr>
                </a:solidFill>
                <a:effectLst>
                  <a:outerShdw blurRad="38100" dist="38100" dir="2700000" algn="tl">
                    <a:srgbClr val="000000">
                      <a:alpha val="43137"/>
                    </a:srgbClr>
                  </a:outerShdw>
                </a:effectLst>
              </a:rPr>
              <a:t>لخصائص والسمات الحضارية للعصر البابلي القديم</a:t>
            </a:r>
            <a:r>
              <a:rPr lang="ar-SA" sz="3200" dirty="0">
                <a:solidFill>
                  <a:schemeClr val="tx1">
                    <a:lumMod val="50000"/>
                    <a:lumOff val="50000"/>
                  </a:schemeClr>
                </a:solidFill>
                <a:effectLst>
                  <a:outerShdw blurRad="38100" dist="38100" dir="2700000" algn="tl">
                    <a:srgbClr val="000000">
                      <a:alpha val="43137"/>
                    </a:srgbClr>
                  </a:outerShdw>
                </a:effectLst>
              </a:rPr>
              <a:t> ] </a:t>
            </a:r>
            <a:endParaRPr dirty="0">
              <a:solidFill>
                <a:schemeClr val="tx1">
                  <a:lumMod val="50000"/>
                  <a:lumOff val="50000"/>
                </a:schemeClr>
              </a:solidFill>
              <a:effectLst>
                <a:outerShdw blurRad="38100" dist="38100" dir="2700000" algn="tl">
                  <a:srgbClr val="000000">
                    <a:alpha val="43137"/>
                  </a:srgbClr>
                </a:outerShdw>
              </a:effectLst>
            </a:endParaRPr>
          </a:p>
        </p:txBody>
      </p:sp>
      <p:sp>
        <p:nvSpPr>
          <p:cNvPr id="4" name="عنصر نائب للمحتوى 2"/>
          <p:cNvSpPr txBox="1">
            <a:spLocks/>
          </p:cNvSpPr>
          <p:nvPr/>
        </p:nvSpPr>
        <p:spPr>
          <a:xfrm>
            <a:off x="283336" y="1875295"/>
            <a:ext cx="8628189" cy="2805193"/>
          </a:xfrm>
          <a:prstGeom prst="rect">
            <a:avLst/>
          </a:prstGeom>
          <a:noFill/>
          <a:ln>
            <a:noFill/>
          </a:ln>
        </p:spPr>
        <p:txBody>
          <a:bodyPr spcFirstLastPara="1" wrap="square" lIns="36000" tIns="36000" rIns="36000" bIns="36000" anchor="t" anchorCtr="0">
            <a:norm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Chivo"/>
              <a:buChar char="●"/>
              <a:defRPr sz="1400" b="0" i="0" u="none" strike="noStrike" cap="none">
                <a:solidFill>
                  <a:schemeClr val="dk1"/>
                </a:solidFill>
                <a:latin typeface="Chivo"/>
                <a:ea typeface="Chivo"/>
                <a:cs typeface="Chivo"/>
                <a:sym typeface="Chivo"/>
              </a:defRPr>
            </a:lvl1pPr>
            <a:lvl2pPr marL="914400" marR="0" lvl="1"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2pPr>
            <a:lvl3pPr marL="1371600" marR="0" lvl="2"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3pPr>
            <a:lvl4pPr marL="1828800" marR="0" lvl="3"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4pPr>
            <a:lvl5pPr marL="2286000" marR="0" lvl="4"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5pPr>
            <a:lvl6pPr marL="2743200" marR="0" lvl="5"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6pPr>
            <a:lvl7pPr marL="3200400" marR="0" lvl="6"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7pPr>
            <a:lvl8pPr marL="3657600" marR="0" lvl="7"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8pPr>
            <a:lvl9pPr marL="4114800" marR="0" lvl="8"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9pPr>
          </a:lstStyle>
          <a:p>
            <a:pPr indent="-457200" algn="just" rtl="1">
              <a:buFont typeface="+mj-lt"/>
              <a:buAutoNum type="arabicPeriod"/>
            </a:pPr>
            <a:r>
              <a:rPr lang="ar-IQ" sz="2400" b="1" dirty="0">
                <a:cs typeface="+mn-cs"/>
              </a:rPr>
              <a:t>غلبة الاقوام </a:t>
            </a:r>
            <a:r>
              <a:rPr lang="ar-IQ" sz="2400" b="1" dirty="0" err="1">
                <a:cs typeface="+mn-cs"/>
              </a:rPr>
              <a:t>الامورية</a:t>
            </a:r>
            <a:r>
              <a:rPr lang="ar-IQ" sz="2400" b="1" dirty="0">
                <a:cs typeface="+mn-cs"/>
              </a:rPr>
              <a:t> الجزرية الاصل .</a:t>
            </a:r>
          </a:p>
          <a:p>
            <a:pPr indent="-457200" algn="just" rtl="1">
              <a:buFont typeface="+mj-lt"/>
              <a:buAutoNum type="arabicPeriod"/>
            </a:pPr>
            <a:r>
              <a:rPr lang="ar-IQ" sz="2400" b="1" dirty="0">
                <a:cs typeface="+mn-cs"/>
              </a:rPr>
              <a:t>بقيت اللغة </a:t>
            </a:r>
            <a:r>
              <a:rPr lang="ar-IQ" sz="2400" b="1" dirty="0" err="1">
                <a:cs typeface="+mn-cs"/>
              </a:rPr>
              <a:t>الاكدية</a:t>
            </a:r>
            <a:r>
              <a:rPr lang="ar-IQ" sz="2400" b="1" dirty="0">
                <a:cs typeface="+mn-cs"/>
              </a:rPr>
              <a:t> هي اللغة السائدة والرسمية في البلاد ولم تستخدم اللغة </a:t>
            </a:r>
            <a:r>
              <a:rPr lang="ar-IQ" sz="2400" b="1" dirty="0" err="1">
                <a:cs typeface="+mn-cs"/>
              </a:rPr>
              <a:t>الامورية</a:t>
            </a:r>
            <a:r>
              <a:rPr lang="ar-IQ" sz="2400" b="1" dirty="0">
                <a:cs typeface="+mn-cs"/>
              </a:rPr>
              <a:t> الخاصة بالتدوين بل ظل الخط المسماري السومري مستخدما في التدوين.</a:t>
            </a:r>
          </a:p>
          <a:p>
            <a:pPr indent="-457200" algn="just" rtl="1">
              <a:buFont typeface="+mj-lt"/>
              <a:buAutoNum type="arabicPeriod"/>
            </a:pPr>
            <a:r>
              <a:rPr lang="ar-IQ" sz="2400" b="1" dirty="0">
                <a:cs typeface="+mn-cs"/>
              </a:rPr>
              <a:t>تعد النصوص القانونية التي يرقى تاريخها الى العصر البابلي القديم اهم مجموعة من النصوص القانونية المكتشفة في العراق حتى الان .</a:t>
            </a:r>
          </a:p>
          <a:p>
            <a:pPr indent="-457200" algn="just" rtl="1">
              <a:buFont typeface="+mj-lt"/>
              <a:buAutoNum type="arabicPeriod"/>
            </a:pPr>
            <a:r>
              <a:rPr lang="ar-IQ" sz="2400" b="1" dirty="0">
                <a:cs typeface="+mn-cs"/>
              </a:rPr>
              <a:t>تعاظم سلطة الملك وانفصال السلطة الدينية المتمثلة بالمعبد عن السلطة الدنيوية المتمثلة بالقصر الملكي.</a:t>
            </a:r>
            <a:endParaRPr lang="ar-IQ" dirty="0">
              <a:cs typeface="+mn-cs"/>
            </a:endParaRPr>
          </a:p>
          <a:p>
            <a:pPr algn="r" rtl="1"/>
            <a:endParaRPr lang="ar-IQ" dirty="0">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7" name="عنوان 1"/>
          <p:cNvSpPr>
            <a:spLocks noGrp="1"/>
          </p:cNvSpPr>
          <p:nvPr>
            <p:ph type="title"/>
          </p:nvPr>
        </p:nvSpPr>
        <p:spPr>
          <a:xfrm>
            <a:off x="113939" y="299803"/>
            <a:ext cx="3970881" cy="2660754"/>
          </a:xfrm>
        </p:spPr>
        <p:style>
          <a:lnRef idx="2">
            <a:schemeClr val="dk1"/>
          </a:lnRef>
          <a:fillRef idx="1">
            <a:schemeClr val="lt1"/>
          </a:fillRef>
          <a:effectRef idx="0">
            <a:schemeClr val="dk1"/>
          </a:effectRef>
          <a:fontRef idx="minor">
            <a:schemeClr val="dk1"/>
          </a:fontRef>
        </p:style>
        <p:txBody>
          <a:bodyPr>
            <a:noAutofit/>
          </a:bodyPr>
          <a:lstStyle/>
          <a:p>
            <a:br>
              <a:rPr lang="ar-IQ" sz="2000" b="1" dirty="0">
                <a:solidFill>
                  <a:srgbClr val="FF0000"/>
                </a:solidFill>
              </a:rPr>
            </a:br>
            <a:r>
              <a:rPr lang="ar-IQ" sz="2800" b="1" dirty="0">
                <a:solidFill>
                  <a:srgbClr val="002060"/>
                </a:solidFill>
              </a:rPr>
              <a:t> </a:t>
            </a:r>
            <a:br>
              <a:rPr lang="ar-IQ" sz="1800" b="1" dirty="0">
                <a:solidFill>
                  <a:srgbClr val="FF0000"/>
                </a:solidFill>
              </a:rPr>
            </a:br>
            <a:r>
              <a:rPr lang="ar-IQ" sz="1800" b="1" dirty="0">
                <a:solidFill>
                  <a:srgbClr val="FF0000"/>
                </a:solidFill>
              </a:rPr>
              <a:t>ترفع الإجابة على</a:t>
            </a:r>
            <a:br>
              <a:rPr lang="ar-IQ" sz="1800" b="1" dirty="0">
                <a:solidFill>
                  <a:srgbClr val="FF0000"/>
                </a:solidFill>
              </a:rPr>
            </a:br>
            <a:r>
              <a:rPr lang="en-US" sz="1800" b="1" dirty="0">
                <a:solidFill>
                  <a:srgbClr val="FF0000"/>
                </a:solidFill>
              </a:rPr>
              <a:t>Class Room </a:t>
            </a:r>
            <a:r>
              <a:rPr lang="ar-IQ" sz="1800" b="1" dirty="0">
                <a:solidFill>
                  <a:srgbClr val="FF0000"/>
                </a:solidFill>
              </a:rPr>
              <a:t>على الرابط </a:t>
            </a:r>
            <a:br>
              <a:rPr lang="ar-IQ" sz="2000" b="1" dirty="0">
                <a:solidFill>
                  <a:srgbClr val="FF0000"/>
                </a:solidFill>
              </a:rPr>
            </a:br>
            <a:r>
              <a:rPr lang="ar-IQ" sz="2000" b="1" dirty="0">
                <a:solidFill>
                  <a:srgbClr val="FF0000"/>
                </a:solidFill>
              </a:rPr>
              <a:t>  </a:t>
            </a:r>
            <a:r>
              <a:rPr lang="en-US" sz="2000" b="1" dirty="0">
                <a:solidFill>
                  <a:srgbClr val="FF0000"/>
                </a:solidFill>
                <a:hlinkClick r:id="rId3"/>
              </a:rPr>
              <a:t>https://classroom.google.com/c/NjM5MTg1MTU4MjY3?cjc=w4xmqu3</a:t>
            </a:r>
            <a:br>
              <a:rPr lang="ar-IQ" sz="2000" b="1" dirty="0">
                <a:solidFill>
                  <a:srgbClr val="FF0000"/>
                </a:solidFill>
              </a:rPr>
            </a:br>
            <a:r>
              <a:rPr lang="ar-IQ" sz="2000" b="1" dirty="0">
                <a:solidFill>
                  <a:srgbClr val="FF0000"/>
                </a:solidFill>
              </a:rPr>
              <a:t> </a:t>
            </a:r>
            <a:endParaRPr lang="ar-IQ" sz="2000" dirty="0"/>
          </a:p>
        </p:txBody>
      </p:sp>
      <p:sp>
        <p:nvSpPr>
          <p:cNvPr id="4" name="عنصر نائب للمحتوى 2"/>
          <p:cNvSpPr txBox="1">
            <a:spLocks/>
          </p:cNvSpPr>
          <p:nvPr/>
        </p:nvSpPr>
        <p:spPr>
          <a:xfrm>
            <a:off x="3963707" y="556740"/>
            <a:ext cx="4875505" cy="2631395"/>
          </a:xfrm>
          <a:prstGeom prst="rect">
            <a:avLst/>
          </a:prstGeom>
          <a:noFill/>
          <a:ln>
            <a:noFill/>
          </a:ln>
        </p:spPr>
        <p:txBody>
          <a:bodyPr spcFirstLastPara="1" wrap="square" lIns="36000" tIns="36000" rIns="36000" bIns="36000" anchor="t" anchorCtr="0">
            <a:normAutofit fontScale="92500" lnSpcReduction="20000"/>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Chivo"/>
              <a:buChar char="●"/>
              <a:defRPr sz="1400" b="0" i="0" u="none" strike="noStrike" cap="none">
                <a:solidFill>
                  <a:schemeClr val="dk1"/>
                </a:solidFill>
                <a:latin typeface="Chivo"/>
                <a:ea typeface="Chivo"/>
                <a:cs typeface="Chivo"/>
                <a:sym typeface="Chivo"/>
              </a:defRPr>
            </a:lvl1pPr>
            <a:lvl2pPr marL="914400" marR="0" lvl="1"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2pPr>
            <a:lvl3pPr marL="1371600" marR="0" lvl="2"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3pPr>
            <a:lvl4pPr marL="1828800" marR="0" lvl="3"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4pPr>
            <a:lvl5pPr marL="2286000" marR="0" lvl="4"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5pPr>
            <a:lvl6pPr marL="2743200" marR="0" lvl="5"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6pPr>
            <a:lvl7pPr marL="3200400" marR="0" lvl="6"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7pPr>
            <a:lvl8pPr marL="3657600" marR="0" lvl="7"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8pPr>
            <a:lvl9pPr marL="4114800" marR="0" lvl="8" indent="-317500" algn="l" rtl="0">
              <a:lnSpc>
                <a:spcPct val="115000"/>
              </a:lnSpc>
              <a:spcBef>
                <a:spcPts val="0"/>
              </a:spcBef>
              <a:spcAft>
                <a:spcPts val="0"/>
              </a:spcAft>
              <a:buClr>
                <a:schemeClr val="dk1"/>
              </a:buClr>
              <a:buSzPts val="1400"/>
              <a:buFont typeface="Chivo"/>
              <a:buChar char="■"/>
              <a:defRPr sz="1400" b="0" i="0" u="none" strike="noStrike" cap="none">
                <a:solidFill>
                  <a:schemeClr val="dk1"/>
                </a:solidFill>
                <a:latin typeface="Chivo"/>
                <a:ea typeface="Chivo"/>
                <a:cs typeface="Chivo"/>
                <a:sym typeface="Chivo"/>
              </a:defRPr>
            </a:lvl9pPr>
          </a:lstStyle>
          <a:p>
            <a:pPr marL="139700" indent="0" algn="ctr">
              <a:buNone/>
            </a:pPr>
            <a:r>
              <a:rPr lang="ar-IQ" sz="4400" b="1" u="sng" dirty="0">
                <a:solidFill>
                  <a:srgbClr val="002060"/>
                </a:solidFill>
                <a:effectLst>
                  <a:outerShdw blurRad="38100" dist="38100" dir="2700000" algn="tl">
                    <a:srgbClr val="000000">
                      <a:alpha val="43137"/>
                    </a:srgbClr>
                  </a:outerShdw>
                </a:effectLst>
                <a:latin typeface="AL - QASSAM-BD" panose="02010000000000000000" pitchFamily="2" charset="-78"/>
                <a:cs typeface="AL - QASSAM-BD" panose="02010000000000000000" pitchFamily="2" charset="-78"/>
              </a:rPr>
              <a:t>واجب</a:t>
            </a:r>
            <a:endParaRPr lang="en-US" sz="4400" b="1" u="sng" dirty="0">
              <a:solidFill>
                <a:srgbClr val="002060"/>
              </a:solidFill>
              <a:effectLst>
                <a:outerShdw blurRad="38100" dist="38100" dir="2700000" algn="tl">
                  <a:srgbClr val="000000">
                    <a:alpha val="43137"/>
                  </a:srgbClr>
                </a:outerShdw>
              </a:effectLst>
              <a:latin typeface="AL - QASSAM-BD" panose="02010000000000000000" pitchFamily="2" charset="-78"/>
              <a:cs typeface="AL - QASSAM-BD" panose="02010000000000000000" pitchFamily="2" charset="-78"/>
            </a:endParaRPr>
          </a:p>
          <a:p>
            <a:pPr marL="139700" indent="0" algn="ctr">
              <a:buNone/>
            </a:pPr>
            <a:endParaRPr lang="ar-IQ" sz="4400" b="1" i="1" u="sng" dirty="0">
              <a:solidFill>
                <a:srgbClr val="002060"/>
              </a:solidFill>
              <a:effectLst>
                <a:outerShdw blurRad="38100" dist="38100" dir="2700000" algn="tl">
                  <a:srgbClr val="000000">
                    <a:alpha val="43137"/>
                  </a:srgbClr>
                </a:outerShdw>
              </a:effectLst>
              <a:latin typeface="AL - QASSAM-BD" panose="02010000000000000000" pitchFamily="2" charset="-78"/>
              <a:cs typeface="AL - QASSAM-BD" panose="02010000000000000000" pitchFamily="2" charset="-78"/>
            </a:endParaRPr>
          </a:p>
          <a:p>
            <a:pPr marL="139700" indent="0" algn="r">
              <a:buNone/>
            </a:pPr>
            <a:r>
              <a:rPr lang="ar-IQ" sz="3200" b="1" dirty="0">
                <a:latin typeface="AL - QASSAM-BD" panose="02010000000000000000" pitchFamily="2" charset="-78"/>
                <a:cs typeface="AL - QASSAM-BD" panose="02010000000000000000" pitchFamily="2" charset="-78"/>
              </a:rPr>
              <a:t>اكتب بحث مصغر مكون من 1000 كلمة تصف فيه اهم الخصائص والسمات الحضارية للعصر البابلي القديم.</a:t>
            </a:r>
          </a:p>
        </p:txBody>
      </p:sp>
      <p:pic>
        <p:nvPicPr>
          <p:cNvPr id="8" name="صورة 7"/>
          <p:cNvPicPr>
            <a:picLocks noChangeAspect="1"/>
          </p:cNvPicPr>
          <p:nvPr/>
        </p:nvPicPr>
        <p:blipFill>
          <a:blip r:embed="rId4"/>
          <a:stretch>
            <a:fillRect/>
          </a:stretch>
        </p:blipFill>
        <p:spPr>
          <a:xfrm>
            <a:off x="121436" y="3008491"/>
            <a:ext cx="4000860" cy="1728401"/>
          </a:xfrm>
          <a:prstGeom prst="rect">
            <a:avLst/>
          </a:prstGeom>
        </p:spPr>
      </p:pic>
      <p:pic>
        <p:nvPicPr>
          <p:cNvPr id="5" name="صورة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7808" y="2885555"/>
            <a:ext cx="2708416" cy="1974272"/>
          </a:xfrm>
          <a:prstGeom prst="ellipse">
            <a:avLst/>
          </a:prstGeom>
          <a:ln>
            <a:noFill/>
          </a:ln>
          <a:effectLst>
            <a:softEdge rad="112500"/>
          </a:effectLst>
        </p:spPr>
      </p:pic>
    </p:spTree>
    <p:extLst>
      <p:ext uri="{BB962C8B-B14F-4D97-AF65-F5344CB8AC3E}">
        <p14:creationId xmlns:p14="http://schemas.microsoft.com/office/powerpoint/2010/main" val="3627861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5" name="Google Shape;1325;p63"/>
          <p:cNvSpPr txBox="1">
            <a:spLocks noGrp="1"/>
          </p:cNvSpPr>
          <p:nvPr>
            <p:ph type="body" idx="2"/>
          </p:nvPr>
        </p:nvSpPr>
        <p:spPr>
          <a:xfrm>
            <a:off x="761985" y="1210485"/>
            <a:ext cx="7795760" cy="2952900"/>
          </a:xfrm>
          <a:prstGeom prst="rect">
            <a:avLst/>
          </a:prstGeom>
        </p:spPr>
        <p:txBody>
          <a:bodyPr spcFirstLastPara="1" wrap="square" lIns="36000" tIns="36000" rIns="36000" bIns="36000" anchor="t" anchorCtr="0">
            <a:noAutofit/>
          </a:bodyPr>
          <a:lstStyle/>
          <a:p>
            <a:pPr algn="just" rtl="1"/>
            <a:r>
              <a:rPr lang="ar-IQ" sz="3200" b="1" dirty="0">
                <a:solidFill>
                  <a:schemeClr val="tx1"/>
                </a:solidFill>
                <a:cs typeface="DecoType Naskh" panose="02010400000000000000" pitchFamily="2" charset="-78"/>
              </a:rPr>
              <a:t>ان الموقع المهم لمدينة بابل عاصمة سلالة بابل الأولى </a:t>
            </a:r>
            <a:r>
              <a:rPr lang="ar-IQ" sz="3200" b="1" dirty="0" err="1">
                <a:solidFill>
                  <a:schemeClr val="tx1"/>
                </a:solidFill>
                <a:cs typeface="DecoType Naskh" panose="02010400000000000000" pitchFamily="2" charset="-78"/>
              </a:rPr>
              <a:t>الآمورية</a:t>
            </a:r>
            <a:r>
              <a:rPr lang="ar-IQ" sz="3200" b="1" dirty="0">
                <a:solidFill>
                  <a:schemeClr val="tx1"/>
                </a:solidFill>
                <a:cs typeface="DecoType Naskh" panose="02010400000000000000" pitchFamily="2" charset="-78"/>
              </a:rPr>
              <a:t> مكنها من الاستمرار في الحكم لمدة طويلة قاربت من ثلاث قرون، كما ساعدتها على ذلك الأحوال </a:t>
            </a:r>
            <a:r>
              <a:rPr lang="ar-IQ" sz="3200" b="1" dirty="0" err="1">
                <a:solidFill>
                  <a:schemeClr val="tx1"/>
                </a:solidFill>
                <a:cs typeface="DecoType Naskh" panose="02010400000000000000" pitchFamily="2" charset="-78"/>
              </a:rPr>
              <a:t>التأريخية</a:t>
            </a:r>
            <a:r>
              <a:rPr lang="ar-IQ" sz="3200" b="1" dirty="0">
                <a:solidFill>
                  <a:schemeClr val="tx1"/>
                </a:solidFill>
                <a:cs typeface="DecoType Naskh" panose="02010400000000000000" pitchFamily="2" charset="-78"/>
              </a:rPr>
              <a:t> التي سادت البلاد من الحروب ما بين السلالات </a:t>
            </a:r>
            <a:r>
              <a:rPr lang="ar-IQ" sz="3200" b="1" dirty="0" err="1">
                <a:solidFill>
                  <a:schemeClr val="tx1"/>
                </a:solidFill>
                <a:cs typeface="DecoType Naskh" panose="02010400000000000000" pitchFamily="2" charset="-78"/>
              </a:rPr>
              <a:t>الآمورية</a:t>
            </a:r>
            <a:r>
              <a:rPr lang="ar-IQ" sz="3200" b="1" dirty="0">
                <a:solidFill>
                  <a:schemeClr val="tx1"/>
                </a:solidFill>
                <a:cs typeface="DecoType Naskh" panose="02010400000000000000" pitchFamily="2" charset="-78"/>
              </a:rPr>
              <a:t> المتعاصرة وسياسة ملوك هذه السلالة (حمورابي) في الافادة من ذلك النزاع لصالح دولتهم لكي تكون اطول السلالات الحاكمة عمراً واشدها بأساً.</a:t>
            </a:r>
          </a:p>
        </p:txBody>
      </p:sp>
      <p:sp>
        <p:nvSpPr>
          <p:cNvPr id="1326" name="Google Shape;1326;p63"/>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ar-SA" sz="4000" dirty="0">
                <a:solidFill>
                  <a:schemeClr val="bg2"/>
                </a:solidFill>
              </a:rPr>
              <a:t>الخاتمة</a:t>
            </a:r>
            <a:endParaRPr sz="4000" dirty="0">
              <a:solidFill>
                <a:schemeClr val="bg2"/>
              </a:solidFill>
            </a:endParaRPr>
          </a:p>
        </p:txBody>
      </p:sp>
    </p:spTree>
    <p:extLst>
      <p:ext uri="{BB962C8B-B14F-4D97-AF65-F5344CB8AC3E}">
        <p14:creationId xmlns:p14="http://schemas.microsoft.com/office/powerpoint/2010/main" val="1890297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5" name="Google Shape;1325;p63"/>
          <p:cNvSpPr txBox="1">
            <a:spLocks noGrp="1"/>
          </p:cNvSpPr>
          <p:nvPr>
            <p:ph type="body" idx="2"/>
          </p:nvPr>
        </p:nvSpPr>
        <p:spPr>
          <a:xfrm>
            <a:off x="456001" y="1210485"/>
            <a:ext cx="8101745" cy="2952900"/>
          </a:xfrm>
          <a:prstGeom prst="rect">
            <a:avLst/>
          </a:prstGeom>
        </p:spPr>
        <p:txBody>
          <a:bodyPr spcFirstLastPara="1" wrap="square" lIns="36000" tIns="36000" rIns="36000" bIns="36000" anchor="t" anchorCtr="0">
            <a:noAutofit/>
          </a:bodyPr>
          <a:lstStyle/>
          <a:p>
            <a:pPr indent="-457200" algn="just" rtl="1">
              <a:buFont typeface="+mj-lt"/>
              <a:buAutoNum type="arabicPeriod"/>
            </a:pPr>
            <a:r>
              <a:rPr lang="ar-IQ" sz="2400" b="1" dirty="0">
                <a:cs typeface="+mn-cs"/>
              </a:rPr>
              <a:t>مقدمة في تاريخ الحضارات القديمة، طه باقر ، دار الوراق، الطبعة : الأولى 2009.</a:t>
            </a:r>
          </a:p>
          <a:p>
            <a:pPr indent="-457200" algn="just" rtl="1">
              <a:buFont typeface="+mj-lt"/>
              <a:buAutoNum type="arabicPeriod"/>
            </a:pPr>
            <a:r>
              <a:rPr lang="ar-IQ" sz="2400" b="1" dirty="0">
                <a:cs typeface="+mn-cs"/>
              </a:rPr>
              <a:t>تاريخ بابل، مارغريت </a:t>
            </a:r>
            <a:r>
              <a:rPr lang="ar-IQ" sz="2400" b="1" dirty="0" err="1">
                <a:cs typeface="+mn-cs"/>
              </a:rPr>
              <a:t>روتن</a:t>
            </a:r>
            <a:r>
              <a:rPr lang="ar-IQ" sz="2400" b="1" dirty="0">
                <a:cs typeface="+mn-cs"/>
              </a:rPr>
              <a:t>، ترجمة: زينة عازار - ميشال ابي فاضل، الناشر: منشورات </a:t>
            </a:r>
            <a:r>
              <a:rPr lang="ar-IQ" sz="2400" b="1" dirty="0" err="1">
                <a:cs typeface="+mn-cs"/>
              </a:rPr>
              <a:t>عويدات</a:t>
            </a:r>
            <a:r>
              <a:rPr lang="ar-IQ" sz="2400" b="1" dirty="0">
                <a:cs typeface="+mn-cs"/>
              </a:rPr>
              <a:t>، الطبعة: الثانية 1984م.</a:t>
            </a:r>
          </a:p>
          <a:p>
            <a:pPr indent="-457200" algn="just" rtl="1">
              <a:buFont typeface="+mj-lt"/>
              <a:buAutoNum type="arabicPeriod"/>
            </a:pPr>
            <a:r>
              <a:rPr lang="ar-IQ" sz="2400" b="1" dirty="0">
                <a:cs typeface="+mn-cs"/>
              </a:rPr>
              <a:t>تاريخ العراق منذ النشوء وصلته ارضاً وحضارات بالجزيرة العربية، </a:t>
            </a:r>
            <a:r>
              <a:rPr lang="ar-IQ" sz="2400" b="1" dirty="0" err="1">
                <a:cs typeface="+mn-cs"/>
              </a:rPr>
              <a:t>انستاس</a:t>
            </a:r>
            <a:r>
              <a:rPr lang="ar-IQ" sz="2400" b="1" dirty="0">
                <a:cs typeface="+mn-cs"/>
              </a:rPr>
              <a:t> ماري الكرملي، مكتبة النهضة، الطبعة: الأولى.</a:t>
            </a:r>
          </a:p>
        </p:txBody>
      </p:sp>
      <p:sp>
        <p:nvSpPr>
          <p:cNvPr id="1326" name="Google Shape;1326;p63"/>
          <p:cNvSpPr txBox="1">
            <a:spLocks noGrp="1"/>
          </p:cNvSpPr>
          <p:nvPr>
            <p:ph type="title"/>
          </p:nvPr>
        </p:nvSpPr>
        <p:spPr>
          <a:xfrm>
            <a:off x="720000" y="445025"/>
            <a:ext cx="7704000" cy="5727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ar-SA" sz="4000" dirty="0">
                <a:solidFill>
                  <a:schemeClr val="bg2"/>
                </a:solidFill>
              </a:rPr>
              <a:t>المصادر</a:t>
            </a:r>
            <a:endParaRPr sz="4000" dirty="0">
              <a:solidFill>
                <a:schemeClr val="bg2"/>
              </a:solidFill>
            </a:endParaRPr>
          </a:p>
        </p:txBody>
      </p:sp>
      <p:grpSp>
        <p:nvGrpSpPr>
          <p:cNvPr id="200" name="Google Shape;17609;p60"/>
          <p:cNvGrpSpPr/>
          <p:nvPr/>
        </p:nvGrpSpPr>
        <p:grpSpPr>
          <a:xfrm>
            <a:off x="-131811" y="3563141"/>
            <a:ext cx="3232348" cy="1182675"/>
            <a:chOff x="2048150" y="1951500"/>
            <a:chExt cx="3702575" cy="1354725"/>
          </a:xfrm>
        </p:grpSpPr>
        <p:sp>
          <p:nvSpPr>
            <p:cNvPr id="201" name="Google Shape;17610;p60"/>
            <p:cNvSpPr/>
            <p:nvPr/>
          </p:nvSpPr>
          <p:spPr>
            <a:xfrm>
              <a:off x="2486300" y="2263500"/>
              <a:ext cx="2933425" cy="909675"/>
            </a:xfrm>
            <a:custGeom>
              <a:avLst/>
              <a:gdLst/>
              <a:ahLst/>
              <a:cxnLst/>
              <a:rect l="l" t="t" r="r" b="b"/>
              <a:pathLst>
                <a:path w="117337" h="36387" extrusionOk="0">
                  <a:moveTo>
                    <a:pt x="18849" y="1"/>
                  </a:moveTo>
                  <a:cubicBezTo>
                    <a:pt x="17991" y="1"/>
                    <a:pt x="17205" y="477"/>
                    <a:pt x="16789" y="1239"/>
                  </a:cubicBezTo>
                  <a:lnTo>
                    <a:pt x="430" y="31445"/>
                  </a:lnTo>
                  <a:cubicBezTo>
                    <a:pt x="1" y="32267"/>
                    <a:pt x="13" y="33231"/>
                    <a:pt x="489" y="34029"/>
                  </a:cubicBezTo>
                  <a:cubicBezTo>
                    <a:pt x="965" y="34814"/>
                    <a:pt x="1799" y="35291"/>
                    <a:pt x="2716" y="35291"/>
                  </a:cubicBezTo>
                  <a:lnTo>
                    <a:pt x="48519" y="35291"/>
                  </a:lnTo>
                  <a:lnTo>
                    <a:pt x="49388" y="36267"/>
                  </a:lnTo>
                  <a:cubicBezTo>
                    <a:pt x="49448" y="36350"/>
                    <a:pt x="49543" y="36386"/>
                    <a:pt x="49650" y="36386"/>
                  </a:cubicBezTo>
                  <a:lnTo>
                    <a:pt x="68343" y="36386"/>
                  </a:lnTo>
                  <a:cubicBezTo>
                    <a:pt x="68426" y="36386"/>
                    <a:pt x="68498" y="36362"/>
                    <a:pt x="68557" y="36303"/>
                  </a:cubicBezTo>
                  <a:lnTo>
                    <a:pt x="69772" y="35267"/>
                  </a:lnTo>
                  <a:lnTo>
                    <a:pt x="114884" y="35267"/>
                  </a:lnTo>
                  <a:cubicBezTo>
                    <a:pt x="115718" y="35267"/>
                    <a:pt x="116480" y="34838"/>
                    <a:pt x="116896" y="34124"/>
                  </a:cubicBezTo>
                  <a:cubicBezTo>
                    <a:pt x="117337" y="33409"/>
                    <a:pt x="117337" y="32552"/>
                    <a:pt x="116932" y="31814"/>
                  </a:cubicBezTo>
                  <a:lnTo>
                    <a:pt x="99668" y="846"/>
                  </a:lnTo>
                  <a:cubicBezTo>
                    <a:pt x="99382" y="322"/>
                    <a:pt x="98811" y="1"/>
                    <a:pt x="98216" y="1"/>
                  </a:cubicBezTo>
                  <a:lnTo>
                    <a:pt x="95894" y="1"/>
                  </a:lnTo>
                  <a:cubicBezTo>
                    <a:pt x="95703" y="1"/>
                    <a:pt x="95560" y="144"/>
                    <a:pt x="95560" y="346"/>
                  </a:cubicBezTo>
                  <a:cubicBezTo>
                    <a:pt x="95560" y="536"/>
                    <a:pt x="95703" y="679"/>
                    <a:pt x="95894" y="679"/>
                  </a:cubicBezTo>
                  <a:lnTo>
                    <a:pt x="98216" y="679"/>
                  </a:lnTo>
                  <a:cubicBezTo>
                    <a:pt x="98573" y="679"/>
                    <a:pt x="98894" y="882"/>
                    <a:pt x="99073" y="1191"/>
                  </a:cubicBezTo>
                  <a:lnTo>
                    <a:pt x="116337" y="32159"/>
                  </a:lnTo>
                  <a:cubicBezTo>
                    <a:pt x="116635" y="32683"/>
                    <a:pt x="116623" y="33290"/>
                    <a:pt x="116325" y="33802"/>
                  </a:cubicBezTo>
                  <a:cubicBezTo>
                    <a:pt x="116027" y="34314"/>
                    <a:pt x="115503" y="34612"/>
                    <a:pt x="114908" y="34612"/>
                  </a:cubicBezTo>
                  <a:lnTo>
                    <a:pt x="69664" y="34612"/>
                  </a:lnTo>
                  <a:cubicBezTo>
                    <a:pt x="69569" y="34612"/>
                    <a:pt x="69498" y="34636"/>
                    <a:pt x="69438" y="34695"/>
                  </a:cubicBezTo>
                  <a:lnTo>
                    <a:pt x="68236" y="35719"/>
                  </a:lnTo>
                  <a:lnTo>
                    <a:pt x="49805" y="35719"/>
                  </a:lnTo>
                  <a:lnTo>
                    <a:pt x="48936" y="34731"/>
                  </a:lnTo>
                  <a:cubicBezTo>
                    <a:pt x="48864" y="34660"/>
                    <a:pt x="48781" y="34612"/>
                    <a:pt x="48674" y="34612"/>
                  </a:cubicBezTo>
                  <a:lnTo>
                    <a:pt x="2739" y="34612"/>
                  </a:lnTo>
                  <a:cubicBezTo>
                    <a:pt x="2049" y="34612"/>
                    <a:pt x="1442" y="34255"/>
                    <a:pt x="1084" y="33683"/>
                  </a:cubicBezTo>
                  <a:cubicBezTo>
                    <a:pt x="727" y="33088"/>
                    <a:pt x="715" y="32374"/>
                    <a:pt x="1037" y="31778"/>
                  </a:cubicBezTo>
                  <a:lnTo>
                    <a:pt x="17396" y="1560"/>
                  </a:lnTo>
                  <a:cubicBezTo>
                    <a:pt x="17694" y="1025"/>
                    <a:pt x="18253" y="691"/>
                    <a:pt x="18872" y="691"/>
                  </a:cubicBezTo>
                  <a:lnTo>
                    <a:pt x="19646" y="691"/>
                  </a:lnTo>
                  <a:cubicBezTo>
                    <a:pt x="19837" y="691"/>
                    <a:pt x="19980" y="536"/>
                    <a:pt x="19980" y="346"/>
                  </a:cubicBezTo>
                  <a:cubicBezTo>
                    <a:pt x="19980" y="155"/>
                    <a:pt x="19837" y="1"/>
                    <a:pt x="1964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611;p60"/>
            <p:cNvSpPr/>
            <p:nvPr/>
          </p:nvSpPr>
          <p:spPr>
            <a:xfrm>
              <a:off x="2559525" y="2126950"/>
              <a:ext cx="2800975" cy="980425"/>
            </a:xfrm>
            <a:custGeom>
              <a:avLst/>
              <a:gdLst/>
              <a:ahLst/>
              <a:cxnLst/>
              <a:rect l="l" t="t" r="r" b="b"/>
              <a:pathLst>
                <a:path w="112039" h="39217" extrusionOk="0">
                  <a:moveTo>
                    <a:pt x="22639" y="0"/>
                  </a:moveTo>
                  <a:cubicBezTo>
                    <a:pt x="22555" y="0"/>
                    <a:pt x="22471" y="30"/>
                    <a:pt x="22408" y="93"/>
                  </a:cubicBezTo>
                  <a:lnTo>
                    <a:pt x="15717" y="6272"/>
                  </a:lnTo>
                  <a:cubicBezTo>
                    <a:pt x="15681" y="6296"/>
                    <a:pt x="15658" y="6332"/>
                    <a:pt x="15634" y="6368"/>
                  </a:cubicBezTo>
                  <a:lnTo>
                    <a:pt x="37" y="37895"/>
                  </a:lnTo>
                  <a:cubicBezTo>
                    <a:pt x="1" y="38002"/>
                    <a:pt x="1" y="38121"/>
                    <a:pt x="37" y="38205"/>
                  </a:cubicBezTo>
                  <a:cubicBezTo>
                    <a:pt x="96" y="38300"/>
                    <a:pt x="191" y="38371"/>
                    <a:pt x="299" y="38383"/>
                  </a:cubicBezTo>
                  <a:cubicBezTo>
                    <a:pt x="2672" y="38751"/>
                    <a:pt x="5148" y="38899"/>
                    <a:pt x="7682" y="38899"/>
                  </a:cubicBezTo>
                  <a:cubicBezTo>
                    <a:pt x="12941" y="38899"/>
                    <a:pt x="18454" y="38264"/>
                    <a:pt x="23837" y="37645"/>
                  </a:cubicBezTo>
                  <a:cubicBezTo>
                    <a:pt x="27016" y="37264"/>
                    <a:pt x="30005" y="36931"/>
                    <a:pt x="32874" y="36716"/>
                  </a:cubicBezTo>
                  <a:cubicBezTo>
                    <a:pt x="33891" y="36642"/>
                    <a:pt x="34859" y="36608"/>
                    <a:pt x="35776" y="36608"/>
                  </a:cubicBezTo>
                  <a:cubicBezTo>
                    <a:pt x="43751" y="36608"/>
                    <a:pt x="47940" y="39148"/>
                    <a:pt x="47983" y="39169"/>
                  </a:cubicBezTo>
                  <a:cubicBezTo>
                    <a:pt x="48043" y="39205"/>
                    <a:pt x="48102" y="39217"/>
                    <a:pt x="48162" y="39217"/>
                  </a:cubicBezTo>
                  <a:cubicBezTo>
                    <a:pt x="48233" y="39217"/>
                    <a:pt x="48328" y="39193"/>
                    <a:pt x="48376" y="39110"/>
                  </a:cubicBezTo>
                  <a:cubicBezTo>
                    <a:pt x="48416" y="39069"/>
                    <a:pt x="51350" y="36576"/>
                    <a:pt x="56270" y="36576"/>
                  </a:cubicBezTo>
                  <a:cubicBezTo>
                    <a:pt x="58581" y="36576"/>
                    <a:pt x="61331" y="37127"/>
                    <a:pt x="64426" y="38741"/>
                  </a:cubicBezTo>
                  <a:cubicBezTo>
                    <a:pt x="64472" y="38766"/>
                    <a:pt x="64525" y="38779"/>
                    <a:pt x="64579" y="38779"/>
                  </a:cubicBezTo>
                  <a:cubicBezTo>
                    <a:pt x="64650" y="38779"/>
                    <a:pt x="64722" y="38757"/>
                    <a:pt x="64783" y="38717"/>
                  </a:cubicBezTo>
                  <a:cubicBezTo>
                    <a:pt x="64795" y="38717"/>
                    <a:pt x="66223" y="37657"/>
                    <a:pt x="68998" y="36836"/>
                  </a:cubicBezTo>
                  <a:cubicBezTo>
                    <a:pt x="70682" y="36329"/>
                    <a:pt x="73129" y="35844"/>
                    <a:pt x="76270" y="35844"/>
                  </a:cubicBezTo>
                  <a:cubicBezTo>
                    <a:pt x="77858" y="35844"/>
                    <a:pt x="79624" y="35968"/>
                    <a:pt x="81559" y="36276"/>
                  </a:cubicBezTo>
                  <a:cubicBezTo>
                    <a:pt x="88379" y="37346"/>
                    <a:pt x="96490" y="38435"/>
                    <a:pt x="103670" y="38435"/>
                  </a:cubicBezTo>
                  <a:cubicBezTo>
                    <a:pt x="106555" y="38435"/>
                    <a:pt x="109289" y="38259"/>
                    <a:pt x="111729" y="37836"/>
                  </a:cubicBezTo>
                  <a:cubicBezTo>
                    <a:pt x="111848" y="37824"/>
                    <a:pt x="111932" y="37764"/>
                    <a:pt x="111979" y="37657"/>
                  </a:cubicBezTo>
                  <a:cubicBezTo>
                    <a:pt x="112039" y="37550"/>
                    <a:pt x="112027" y="37431"/>
                    <a:pt x="111979" y="37348"/>
                  </a:cubicBezTo>
                  <a:lnTo>
                    <a:pt x="95537" y="6356"/>
                  </a:lnTo>
                  <a:cubicBezTo>
                    <a:pt x="95477" y="6248"/>
                    <a:pt x="95358" y="6177"/>
                    <a:pt x="95239" y="6177"/>
                  </a:cubicBezTo>
                  <a:lnTo>
                    <a:pt x="93155" y="6177"/>
                  </a:lnTo>
                  <a:cubicBezTo>
                    <a:pt x="92953" y="6177"/>
                    <a:pt x="92810" y="6320"/>
                    <a:pt x="92810" y="6522"/>
                  </a:cubicBezTo>
                  <a:cubicBezTo>
                    <a:pt x="92810" y="6713"/>
                    <a:pt x="92953" y="6856"/>
                    <a:pt x="93155" y="6856"/>
                  </a:cubicBezTo>
                  <a:lnTo>
                    <a:pt x="95025" y="6856"/>
                  </a:lnTo>
                  <a:lnTo>
                    <a:pt x="111146" y="37252"/>
                  </a:lnTo>
                  <a:cubicBezTo>
                    <a:pt x="108869" y="37611"/>
                    <a:pt x="106345" y="37762"/>
                    <a:pt x="103690" y="37762"/>
                  </a:cubicBezTo>
                  <a:cubicBezTo>
                    <a:pt x="96558" y="37762"/>
                    <a:pt x="88477" y="36673"/>
                    <a:pt x="81666" y="35597"/>
                  </a:cubicBezTo>
                  <a:cubicBezTo>
                    <a:pt x="79693" y="35289"/>
                    <a:pt x="77890" y="35161"/>
                    <a:pt x="76256" y="35161"/>
                  </a:cubicBezTo>
                  <a:cubicBezTo>
                    <a:pt x="69311" y="35161"/>
                    <a:pt x="65424" y="37472"/>
                    <a:pt x="64557" y="38050"/>
                  </a:cubicBezTo>
                  <a:cubicBezTo>
                    <a:pt x="61442" y="36458"/>
                    <a:pt x="58658" y="35909"/>
                    <a:pt x="56299" y="35909"/>
                  </a:cubicBezTo>
                  <a:cubicBezTo>
                    <a:pt x="51831" y="35909"/>
                    <a:pt x="48890" y="37878"/>
                    <a:pt x="48126" y="38455"/>
                  </a:cubicBezTo>
                  <a:cubicBezTo>
                    <a:pt x="47166" y="37927"/>
                    <a:pt x="43040" y="35906"/>
                    <a:pt x="35788" y="35906"/>
                  </a:cubicBezTo>
                  <a:cubicBezTo>
                    <a:pt x="34853" y="35906"/>
                    <a:pt x="33866" y="35939"/>
                    <a:pt x="32826" y="36014"/>
                  </a:cubicBezTo>
                  <a:cubicBezTo>
                    <a:pt x="29945" y="36228"/>
                    <a:pt x="26957" y="36562"/>
                    <a:pt x="23766" y="36943"/>
                  </a:cubicBezTo>
                  <a:cubicBezTo>
                    <a:pt x="18406" y="37559"/>
                    <a:pt x="12915" y="38193"/>
                    <a:pt x="7690" y="38193"/>
                  </a:cubicBezTo>
                  <a:cubicBezTo>
                    <a:pt x="5347" y="38193"/>
                    <a:pt x="3058" y="38066"/>
                    <a:pt x="858" y="37752"/>
                  </a:cubicBezTo>
                  <a:lnTo>
                    <a:pt x="16241" y="6713"/>
                  </a:lnTo>
                  <a:lnTo>
                    <a:pt x="22873" y="581"/>
                  </a:lnTo>
                  <a:cubicBezTo>
                    <a:pt x="23004" y="462"/>
                    <a:pt x="23016" y="236"/>
                    <a:pt x="22885" y="105"/>
                  </a:cubicBezTo>
                  <a:cubicBezTo>
                    <a:pt x="22822" y="36"/>
                    <a:pt x="22731" y="0"/>
                    <a:pt x="2263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612;p60"/>
            <p:cNvSpPr/>
            <p:nvPr/>
          </p:nvSpPr>
          <p:spPr>
            <a:xfrm>
              <a:off x="2941125" y="1951500"/>
              <a:ext cx="1021875" cy="1061525"/>
            </a:xfrm>
            <a:custGeom>
              <a:avLst/>
              <a:gdLst/>
              <a:ahLst/>
              <a:cxnLst/>
              <a:rect l="l" t="t" r="r" b="b"/>
              <a:pathLst>
                <a:path w="40875" h="42461" extrusionOk="0">
                  <a:moveTo>
                    <a:pt x="12026" y="920"/>
                  </a:moveTo>
                  <a:cubicBezTo>
                    <a:pt x="13972" y="2497"/>
                    <a:pt x="16162" y="2926"/>
                    <a:pt x="18689" y="2926"/>
                  </a:cubicBezTo>
                  <a:cubicBezTo>
                    <a:pt x="20073" y="2926"/>
                    <a:pt x="21557" y="2797"/>
                    <a:pt x="23158" y="2658"/>
                  </a:cubicBezTo>
                  <a:cubicBezTo>
                    <a:pt x="24934" y="2503"/>
                    <a:pt x="26899" y="2332"/>
                    <a:pt x="29003" y="2332"/>
                  </a:cubicBezTo>
                  <a:cubicBezTo>
                    <a:pt x="29481" y="2332"/>
                    <a:pt x="29966" y="2341"/>
                    <a:pt x="30457" y="2360"/>
                  </a:cubicBezTo>
                  <a:cubicBezTo>
                    <a:pt x="34576" y="2515"/>
                    <a:pt x="36993" y="4075"/>
                    <a:pt x="38279" y="5337"/>
                  </a:cubicBezTo>
                  <a:cubicBezTo>
                    <a:pt x="39553" y="6575"/>
                    <a:pt x="40041" y="7790"/>
                    <a:pt x="40125" y="8052"/>
                  </a:cubicBezTo>
                  <a:lnTo>
                    <a:pt x="40172" y="40698"/>
                  </a:lnTo>
                  <a:cubicBezTo>
                    <a:pt x="36517" y="34436"/>
                    <a:pt x="28326" y="33709"/>
                    <a:pt x="21253" y="33709"/>
                  </a:cubicBezTo>
                  <a:cubicBezTo>
                    <a:pt x="20146" y="33709"/>
                    <a:pt x="19051" y="33721"/>
                    <a:pt x="18003" y="33745"/>
                  </a:cubicBezTo>
                  <a:cubicBezTo>
                    <a:pt x="17074" y="33764"/>
                    <a:pt x="16175" y="33780"/>
                    <a:pt x="15337" y="33780"/>
                  </a:cubicBezTo>
                  <a:cubicBezTo>
                    <a:pt x="14585" y="33780"/>
                    <a:pt x="13883" y="33767"/>
                    <a:pt x="13252" y="33733"/>
                  </a:cubicBezTo>
                  <a:cubicBezTo>
                    <a:pt x="7002" y="33364"/>
                    <a:pt x="1906" y="30340"/>
                    <a:pt x="798" y="29638"/>
                  </a:cubicBezTo>
                  <a:lnTo>
                    <a:pt x="12026" y="920"/>
                  </a:lnTo>
                  <a:close/>
                  <a:moveTo>
                    <a:pt x="11911" y="1"/>
                  </a:moveTo>
                  <a:cubicBezTo>
                    <a:pt x="11882" y="1"/>
                    <a:pt x="11852" y="5"/>
                    <a:pt x="11824" y="15"/>
                  </a:cubicBezTo>
                  <a:cubicBezTo>
                    <a:pt x="11716" y="39"/>
                    <a:pt x="11633" y="110"/>
                    <a:pt x="11585" y="217"/>
                  </a:cubicBezTo>
                  <a:lnTo>
                    <a:pt x="60" y="29638"/>
                  </a:lnTo>
                  <a:cubicBezTo>
                    <a:pt x="1" y="29792"/>
                    <a:pt x="48" y="29959"/>
                    <a:pt x="179" y="30042"/>
                  </a:cubicBezTo>
                  <a:cubicBezTo>
                    <a:pt x="239" y="30078"/>
                    <a:pt x="5978" y="33971"/>
                    <a:pt x="13217" y="34388"/>
                  </a:cubicBezTo>
                  <a:cubicBezTo>
                    <a:pt x="13864" y="34422"/>
                    <a:pt x="14578" y="34434"/>
                    <a:pt x="15338" y="34434"/>
                  </a:cubicBezTo>
                  <a:cubicBezTo>
                    <a:pt x="16186" y="34434"/>
                    <a:pt x="17091" y="34419"/>
                    <a:pt x="18027" y="34400"/>
                  </a:cubicBezTo>
                  <a:cubicBezTo>
                    <a:pt x="19021" y="34385"/>
                    <a:pt x="20061" y="34369"/>
                    <a:pt x="21128" y="34369"/>
                  </a:cubicBezTo>
                  <a:cubicBezTo>
                    <a:pt x="28493" y="34369"/>
                    <a:pt x="37098" y="35133"/>
                    <a:pt x="40208" y="42246"/>
                  </a:cubicBezTo>
                  <a:cubicBezTo>
                    <a:pt x="40268" y="42377"/>
                    <a:pt x="40387" y="42461"/>
                    <a:pt x="40518" y="42461"/>
                  </a:cubicBezTo>
                  <a:lnTo>
                    <a:pt x="40601" y="42461"/>
                  </a:lnTo>
                  <a:cubicBezTo>
                    <a:pt x="40756" y="42425"/>
                    <a:pt x="40875" y="42294"/>
                    <a:pt x="40875" y="42127"/>
                  </a:cubicBezTo>
                  <a:lnTo>
                    <a:pt x="40827" y="7992"/>
                  </a:lnTo>
                  <a:cubicBezTo>
                    <a:pt x="40827" y="7956"/>
                    <a:pt x="40827" y="7909"/>
                    <a:pt x="40815" y="7885"/>
                  </a:cubicBezTo>
                  <a:cubicBezTo>
                    <a:pt x="40780" y="7825"/>
                    <a:pt x="40327" y="6361"/>
                    <a:pt x="38803" y="4873"/>
                  </a:cubicBezTo>
                  <a:cubicBezTo>
                    <a:pt x="37422" y="3503"/>
                    <a:pt x="34850" y="1836"/>
                    <a:pt x="30504" y="1682"/>
                  </a:cubicBezTo>
                  <a:cubicBezTo>
                    <a:pt x="29987" y="1661"/>
                    <a:pt x="29477" y="1652"/>
                    <a:pt x="28976" y="1652"/>
                  </a:cubicBezTo>
                  <a:cubicBezTo>
                    <a:pt x="26856" y="1652"/>
                    <a:pt x="24884" y="1816"/>
                    <a:pt x="23123" y="1979"/>
                  </a:cubicBezTo>
                  <a:cubicBezTo>
                    <a:pt x="21563" y="2110"/>
                    <a:pt x="20116" y="2232"/>
                    <a:pt x="18773" y="2232"/>
                  </a:cubicBezTo>
                  <a:cubicBezTo>
                    <a:pt x="16201" y="2232"/>
                    <a:pt x="14010" y="1784"/>
                    <a:pt x="12133" y="86"/>
                  </a:cubicBezTo>
                  <a:cubicBezTo>
                    <a:pt x="12072" y="34"/>
                    <a:pt x="11992" y="1"/>
                    <a:pt x="1191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613;p60"/>
            <p:cNvSpPr/>
            <p:nvPr/>
          </p:nvSpPr>
          <p:spPr>
            <a:xfrm>
              <a:off x="2797950" y="1979225"/>
              <a:ext cx="2263400" cy="1033800"/>
            </a:xfrm>
            <a:custGeom>
              <a:avLst/>
              <a:gdLst/>
              <a:ahLst/>
              <a:cxnLst/>
              <a:rect l="l" t="t" r="r" b="b"/>
              <a:pathLst>
                <a:path w="90536" h="41352" extrusionOk="0">
                  <a:moveTo>
                    <a:pt x="57256" y="0"/>
                  </a:moveTo>
                  <a:cubicBezTo>
                    <a:pt x="52615" y="0"/>
                    <a:pt x="48389" y="1624"/>
                    <a:pt x="45864" y="6681"/>
                  </a:cubicBezTo>
                  <a:cubicBezTo>
                    <a:pt x="45780" y="6859"/>
                    <a:pt x="45852" y="7050"/>
                    <a:pt x="46018" y="7145"/>
                  </a:cubicBezTo>
                  <a:cubicBezTo>
                    <a:pt x="46071" y="7173"/>
                    <a:pt x="46124" y="7185"/>
                    <a:pt x="46175" y="7185"/>
                  </a:cubicBezTo>
                  <a:cubicBezTo>
                    <a:pt x="46300" y="7185"/>
                    <a:pt x="46415" y="7112"/>
                    <a:pt x="46483" y="7002"/>
                  </a:cubicBezTo>
                  <a:cubicBezTo>
                    <a:pt x="48855" y="2237"/>
                    <a:pt x="52878" y="701"/>
                    <a:pt x="57317" y="701"/>
                  </a:cubicBezTo>
                  <a:cubicBezTo>
                    <a:pt x="60742" y="701"/>
                    <a:pt x="64416" y="1615"/>
                    <a:pt x="67771" y="2668"/>
                  </a:cubicBezTo>
                  <a:cubicBezTo>
                    <a:pt x="71386" y="3803"/>
                    <a:pt x="73615" y="4096"/>
                    <a:pt x="74949" y="4096"/>
                  </a:cubicBezTo>
                  <a:cubicBezTo>
                    <a:pt x="75658" y="4096"/>
                    <a:pt x="76114" y="4013"/>
                    <a:pt x="76391" y="3930"/>
                  </a:cubicBezTo>
                  <a:lnTo>
                    <a:pt x="89679" y="31326"/>
                  </a:lnTo>
                  <a:cubicBezTo>
                    <a:pt x="87702" y="31753"/>
                    <a:pt x="85948" y="31924"/>
                    <a:pt x="84331" y="31924"/>
                  </a:cubicBezTo>
                  <a:cubicBezTo>
                    <a:pt x="81117" y="31924"/>
                    <a:pt x="78450" y="31246"/>
                    <a:pt x="75677" y="30541"/>
                  </a:cubicBezTo>
                  <a:cubicBezTo>
                    <a:pt x="72625" y="29759"/>
                    <a:pt x="69483" y="28964"/>
                    <a:pt x="65378" y="28964"/>
                  </a:cubicBezTo>
                  <a:cubicBezTo>
                    <a:pt x="64103" y="28964"/>
                    <a:pt x="62734" y="29041"/>
                    <a:pt x="61247" y="29219"/>
                  </a:cubicBezTo>
                  <a:cubicBezTo>
                    <a:pt x="50281" y="30529"/>
                    <a:pt x="46923" y="37815"/>
                    <a:pt x="46126" y="40185"/>
                  </a:cubicBezTo>
                  <a:cubicBezTo>
                    <a:pt x="44959" y="38577"/>
                    <a:pt x="41113" y="34529"/>
                    <a:pt x="31481" y="33755"/>
                  </a:cubicBezTo>
                  <a:cubicBezTo>
                    <a:pt x="30239" y="33656"/>
                    <a:pt x="28811" y="33613"/>
                    <a:pt x="27262" y="33613"/>
                  </a:cubicBezTo>
                  <a:cubicBezTo>
                    <a:pt x="17819" y="33613"/>
                    <a:pt x="3921" y="35219"/>
                    <a:pt x="894" y="35577"/>
                  </a:cubicBezTo>
                  <a:lnTo>
                    <a:pt x="14086" y="5371"/>
                  </a:lnTo>
                  <a:lnTo>
                    <a:pt x="15348" y="5371"/>
                  </a:lnTo>
                  <a:cubicBezTo>
                    <a:pt x="15538" y="5371"/>
                    <a:pt x="15693" y="5228"/>
                    <a:pt x="15693" y="5038"/>
                  </a:cubicBezTo>
                  <a:cubicBezTo>
                    <a:pt x="15693" y="4835"/>
                    <a:pt x="15538" y="4692"/>
                    <a:pt x="15348" y="4692"/>
                  </a:cubicBezTo>
                  <a:lnTo>
                    <a:pt x="13860" y="4692"/>
                  </a:lnTo>
                  <a:cubicBezTo>
                    <a:pt x="13729" y="4692"/>
                    <a:pt x="13610" y="4776"/>
                    <a:pt x="13550" y="4895"/>
                  </a:cubicBezTo>
                  <a:lnTo>
                    <a:pt x="48" y="35839"/>
                  </a:lnTo>
                  <a:cubicBezTo>
                    <a:pt x="1" y="35958"/>
                    <a:pt x="13" y="36077"/>
                    <a:pt x="96" y="36184"/>
                  </a:cubicBezTo>
                  <a:cubicBezTo>
                    <a:pt x="159" y="36278"/>
                    <a:pt x="258" y="36317"/>
                    <a:pt x="362" y="36317"/>
                  </a:cubicBezTo>
                  <a:cubicBezTo>
                    <a:pt x="377" y="36317"/>
                    <a:pt x="391" y="36317"/>
                    <a:pt x="406" y="36315"/>
                  </a:cubicBezTo>
                  <a:cubicBezTo>
                    <a:pt x="582" y="36294"/>
                    <a:pt x="16715" y="34280"/>
                    <a:pt x="27241" y="34280"/>
                  </a:cubicBezTo>
                  <a:cubicBezTo>
                    <a:pt x="28781" y="34280"/>
                    <a:pt x="30201" y="34323"/>
                    <a:pt x="31433" y="34422"/>
                  </a:cubicBezTo>
                  <a:cubicBezTo>
                    <a:pt x="42851" y="35339"/>
                    <a:pt x="45911" y="41090"/>
                    <a:pt x="45947" y="41149"/>
                  </a:cubicBezTo>
                  <a:cubicBezTo>
                    <a:pt x="45995" y="41268"/>
                    <a:pt x="46114" y="41352"/>
                    <a:pt x="46245" y="41352"/>
                  </a:cubicBezTo>
                  <a:cubicBezTo>
                    <a:pt x="46257" y="41352"/>
                    <a:pt x="46268" y="41352"/>
                    <a:pt x="46292" y="41304"/>
                  </a:cubicBezTo>
                  <a:cubicBezTo>
                    <a:pt x="46423" y="41280"/>
                    <a:pt x="46542" y="41161"/>
                    <a:pt x="46566" y="41030"/>
                  </a:cubicBezTo>
                  <a:cubicBezTo>
                    <a:pt x="46590" y="40947"/>
                    <a:pt x="48745" y="31374"/>
                    <a:pt x="61318" y="29874"/>
                  </a:cubicBezTo>
                  <a:cubicBezTo>
                    <a:pt x="62756" y="29704"/>
                    <a:pt x="64081" y="29630"/>
                    <a:pt x="65317" y="29630"/>
                  </a:cubicBezTo>
                  <a:cubicBezTo>
                    <a:pt x="69366" y="29630"/>
                    <a:pt x="72470" y="30418"/>
                    <a:pt x="75498" y="31184"/>
                  </a:cubicBezTo>
                  <a:cubicBezTo>
                    <a:pt x="78326" y="31896"/>
                    <a:pt x="81048" y="32589"/>
                    <a:pt x="84343" y="32589"/>
                  </a:cubicBezTo>
                  <a:cubicBezTo>
                    <a:pt x="86112" y="32589"/>
                    <a:pt x="88046" y="32389"/>
                    <a:pt x="90250" y="31886"/>
                  </a:cubicBezTo>
                  <a:cubicBezTo>
                    <a:pt x="90357" y="31862"/>
                    <a:pt x="90441" y="31791"/>
                    <a:pt x="90488" y="31707"/>
                  </a:cubicBezTo>
                  <a:cubicBezTo>
                    <a:pt x="90536" y="31612"/>
                    <a:pt x="90536" y="31493"/>
                    <a:pt x="90488" y="31410"/>
                  </a:cubicBezTo>
                  <a:lnTo>
                    <a:pt x="76868" y="3335"/>
                  </a:lnTo>
                  <a:cubicBezTo>
                    <a:pt x="76820" y="3252"/>
                    <a:pt x="76748" y="3180"/>
                    <a:pt x="76665" y="3156"/>
                  </a:cubicBezTo>
                  <a:cubicBezTo>
                    <a:pt x="76632" y="3144"/>
                    <a:pt x="76600" y="3139"/>
                    <a:pt x="76569" y="3139"/>
                  </a:cubicBezTo>
                  <a:cubicBezTo>
                    <a:pt x="76510" y="3139"/>
                    <a:pt x="76453" y="3157"/>
                    <a:pt x="76391" y="3180"/>
                  </a:cubicBezTo>
                  <a:cubicBezTo>
                    <a:pt x="76380" y="3191"/>
                    <a:pt x="75995" y="3391"/>
                    <a:pt x="74918" y="3391"/>
                  </a:cubicBezTo>
                  <a:cubicBezTo>
                    <a:pt x="73679" y="3391"/>
                    <a:pt x="71526" y="3127"/>
                    <a:pt x="67974" y="2013"/>
                  </a:cubicBezTo>
                  <a:cubicBezTo>
                    <a:pt x="64537" y="935"/>
                    <a:pt x="60777" y="0"/>
                    <a:pt x="5725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614;p60"/>
            <p:cNvSpPr/>
            <p:nvPr/>
          </p:nvSpPr>
          <p:spPr>
            <a:xfrm>
              <a:off x="4127000" y="2162600"/>
              <a:ext cx="1021275" cy="706050"/>
            </a:xfrm>
            <a:custGeom>
              <a:avLst/>
              <a:gdLst/>
              <a:ahLst/>
              <a:cxnLst/>
              <a:rect l="l" t="t" r="r" b="b"/>
              <a:pathLst>
                <a:path w="40851" h="28242" extrusionOk="0">
                  <a:moveTo>
                    <a:pt x="25432" y="0"/>
                  </a:moveTo>
                  <a:cubicBezTo>
                    <a:pt x="25241" y="0"/>
                    <a:pt x="25099" y="155"/>
                    <a:pt x="25099" y="346"/>
                  </a:cubicBezTo>
                  <a:cubicBezTo>
                    <a:pt x="25099" y="536"/>
                    <a:pt x="25241" y="691"/>
                    <a:pt x="25432" y="691"/>
                  </a:cubicBezTo>
                  <a:lnTo>
                    <a:pt x="26551" y="691"/>
                  </a:lnTo>
                  <a:lnTo>
                    <a:pt x="39874" y="27444"/>
                  </a:lnTo>
                  <a:cubicBezTo>
                    <a:pt x="37493" y="27004"/>
                    <a:pt x="29278" y="25468"/>
                    <a:pt x="23360" y="24325"/>
                  </a:cubicBezTo>
                  <a:lnTo>
                    <a:pt x="22908" y="24230"/>
                  </a:lnTo>
                  <a:cubicBezTo>
                    <a:pt x="20016" y="23666"/>
                    <a:pt x="15930" y="22873"/>
                    <a:pt x="11603" y="22873"/>
                  </a:cubicBezTo>
                  <a:cubicBezTo>
                    <a:pt x="7698" y="22873"/>
                    <a:pt x="3598" y="23519"/>
                    <a:pt x="0" y="25563"/>
                  </a:cubicBezTo>
                  <a:cubicBezTo>
                    <a:pt x="107" y="25527"/>
                    <a:pt x="203" y="25515"/>
                    <a:pt x="310" y="25480"/>
                  </a:cubicBezTo>
                  <a:cubicBezTo>
                    <a:pt x="1536" y="25063"/>
                    <a:pt x="2798" y="24765"/>
                    <a:pt x="4048" y="24575"/>
                  </a:cubicBezTo>
                  <a:cubicBezTo>
                    <a:pt x="6513" y="23827"/>
                    <a:pt x="9094" y="23555"/>
                    <a:pt x="11598" y="23555"/>
                  </a:cubicBezTo>
                  <a:cubicBezTo>
                    <a:pt x="15868" y="23555"/>
                    <a:pt x="19913" y="24345"/>
                    <a:pt x="22765" y="24908"/>
                  </a:cubicBezTo>
                  <a:lnTo>
                    <a:pt x="23229" y="24992"/>
                  </a:lnTo>
                  <a:cubicBezTo>
                    <a:pt x="30171" y="26337"/>
                    <a:pt x="40303" y="28218"/>
                    <a:pt x="40410" y="28242"/>
                  </a:cubicBezTo>
                  <a:lnTo>
                    <a:pt x="40470" y="28242"/>
                  </a:lnTo>
                  <a:cubicBezTo>
                    <a:pt x="40565" y="28242"/>
                    <a:pt x="40672" y="28194"/>
                    <a:pt x="40731" y="28099"/>
                  </a:cubicBezTo>
                  <a:cubicBezTo>
                    <a:pt x="40839" y="28016"/>
                    <a:pt x="40851" y="27885"/>
                    <a:pt x="40791" y="27766"/>
                  </a:cubicBezTo>
                  <a:lnTo>
                    <a:pt x="27075" y="203"/>
                  </a:lnTo>
                  <a:cubicBezTo>
                    <a:pt x="27015" y="84"/>
                    <a:pt x="26896" y="0"/>
                    <a:pt x="26765"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615;p60"/>
            <p:cNvSpPr/>
            <p:nvPr/>
          </p:nvSpPr>
          <p:spPr>
            <a:xfrm>
              <a:off x="4095150" y="2218250"/>
              <a:ext cx="1139450" cy="753400"/>
            </a:xfrm>
            <a:custGeom>
              <a:avLst/>
              <a:gdLst/>
              <a:ahLst/>
              <a:cxnLst/>
              <a:rect l="l" t="t" r="r" b="b"/>
              <a:pathLst>
                <a:path w="45578" h="30136" extrusionOk="0">
                  <a:moveTo>
                    <a:pt x="29147" y="1"/>
                  </a:moveTo>
                  <a:cubicBezTo>
                    <a:pt x="28956" y="1"/>
                    <a:pt x="28813" y="144"/>
                    <a:pt x="28813" y="334"/>
                  </a:cubicBezTo>
                  <a:cubicBezTo>
                    <a:pt x="28813" y="537"/>
                    <a:pt x="28956" y="680"/>
                    <a:pt x="29147" y="680"/>
                  </a:cubicBezTo>
                  <a:lnTo>
                    <a:pt x="30254" y="680"/>
                  </a:lnTo>
                  <a:lnTo>
                    <a:pt x="44684" y="29362"/>
                  </a:lnTo>
                  <a:cubicBezTo>
                    <a:pt x="44523" y="29369"/>
                    <a:pt x="44357" y="29372"/>
                    <a:pt x="44185" y="29372"/>
                  </a:cubicBezTo>
                  <a:cubicBezTo>
                    <a:pt x="42307" y="29372"/>
                    <a:pt x="39697" y="28959"/>
                    <a:pt x="34909" y="28207"/>
                  </a:cubicBezTo>
                  <a:cubicBezTo>
                    <a:pt x="31528" y="27671"/>
                    <a:pt x="26908" y="26945"/>
                    <a:pt x="20681" y="26087"/>
                  </a:cubicBezTo>
                  <a:cubicBezTo>
                    <a:pt x="18588" y="25794"/>
                    <a:pt x="16667" y="25666"/>
                    <a:pt x="14906" y="25666"/>
                  </a:cubicBezTo>
                  <a:cubicBezTo>
                    <a:pt x="7012" y="25666"/>
                    <a:pt x="2356" y="28247"/>
                    <a:pt x="0" y="30136"/>
                  </a:cubicBezTo>
                  <a:cubicBezTo>
                    <a:pt x="1215" y="29505"/>
                    <a:pt x="2501" y="29016"/>
                    <a:pt x="3822" y="28612"/>
                  </a:cubicBezTo>
                  <a:cubicBezTo>
                    <a:pt x="6405" y="27382"/>
                    <a:pt x="10054" y="26349"/>
                    <a:pt x="14987" y="26349"/>
                  </a:cubicBezTo>
                  <a:cubicBezTo>
                    <a:pt x="16693" y="26349"/>
                    <a:pt x="18552" y="26473"/>
                    <a:pt x="20574" y="26754"/>
                  </a:cubicBezTo>
                  <a:cubicBezTo>
                    <a:pt x="26801" y="27611"/>
                    <a:pt x="31433" y="28350"/>
                    <a:pt x="34790" y="28885"/>
                  </a:cubicBezTo>
                  <a:cubicBezTo>
                    <a:pt x="39555" y="29634"/>
                    <a:pt x="42179" y="30048"/>
                    <a:pt x="44116" y="30048"/>
                  </a:cubicBezTo>
                  <a:cubicBezTo>
                    <a:pt x="44521" y="30048"/>
                    <a:pt x="44897" y="30030"/>
                    <a:pt x="45256" y="29993"/>
                  </a:cubicBezTo>
                  <a:cubicBezTo>
                    <a:pt x="45375" y="29981"/>
                    <a:pt x="45458" y="29921"/>
                    <a:pt x="45518" y="29814"/>
                  </a:cubicBezTo>
                  <a:cubicBezTo>
                    <a:pt x="45565" y="29731"/>
                    <a:pt x="45577" y="29612"/>
                    <a:pt x="45518" y="29505"/>
                  </a:cubicBezTo>
                  <a:lnTo>
                    <a:pt x="30754" y="191"/>
                  </a:lnTo>
                  <a:cubicBezTo>
                    <a:pt x="30695" y="72"/>
                    <a:pt x="30575" y="1"/>
                    <a:pt x="3045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616;p60"/>
            <p:cNvSpPr/>
            <p:nvPr/>
          </p:nvSpPr>
          <p:spPr>
            <a:xfrm>
              <a:off x="3949300" y="2994550"/>
              <a:ext cx="12525" cy="33950"/>
            </a:xfrm>
            <a:custGeom>
              <a:avLst/>
              <a:gdLst/>
              <a:ahLst/>
              <a:cxnLst/>
              <a:rect l="l" t="t" r="r" b="b"/>
              <a:pathLst>
                <a:path w="501" h="1358" extrusionOk="0">
                  <a:moveTo>
                    <a:pt x="155" y="0"/>
                  </a:moveTo>
                  <a:cubicBezTo>
                    <a:pt x="155" y="0"/>
                    <a:pt x="0" y="334"/>
                    <a:pt x="12" y="691"/>
                  </a:cubicBezTo>
                  <a:cubicBezTo>
                    <a:pt x="36" y="1048"/>
                    <a:pt x="250" y="1358"/>
                    <a:pt x="250" y="1358"/>
                  </a:cubicBezTo>
                  <a:cubicBezTo>
                    <a:pt x="250" y="1358"/>
                    <a:pt x="500" y="1060"/>
                    <a:pt x="453" y="667"/>
                  </a:cubicBezTo>
                  <a:cubicBezTo>
                    <a:pt x="441" y="274"/>
                    <a:pt x="155" y="0"/>
                    <a:pt x="155"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617;p60"/>
            <p:cNvSpPr/>
            <p:nvPr/>
          </p:nvSpPr>
          <p:spPr>
            <a:xfrm>
              <a:off x="3959125" y="2793625"/>
              <a:ext cx="388150" cy="234575"/>
            </a:xfrm>
            <a:custGeom>
              <a:avLst/>
              <a:gdLst/>
              <a:ahLst/>
              <a:cxnLst/>
              <a:rect l="l" t="t" r="r" b="b"/>
              <a:pathLst>
                <a:path w="15526" h="9383" extrusionOk="0">
                  <a:moveTo>
                    <a:pt x="15526" y="1"/>
                  </a:moveTo>
                  <a:cubicBezTo>
                    <a:pt x="15526" y="1"/>
                    <a:pt x="15252" y="36"/>
                    <a:pt x="14811" y="108"/>
                  </a:cubicBezTo>
                  <a:cubicBezTo>
                    <a:pt x="14335" y="179"/>
                    <a:pt x="13657" y="286"/>
                    <a:pt x="12823" y="465"/>
                  </a:cubicBezTo>
                  <a:cubicBezTo>
                    <a:pt x="11156" y="822"/>
                    <a:pt x="8811" y="1417"/>
                    <a:pt x="6477" y="2644"/>
                  </a:cubicBezTo>
                  <a:cubicBezTo>
                    <a:pt x="4143" y="3870"/>
                    <a:pt x="2357" y="5561"/>
                    <a:pt x="1357" y="6954"/>
                  </a:cubicBezTo>
                  <a:cubicBezTo>
                    <a:pt x="857" y="7656"/>
                    <a:pt x="512" y="8264"/>
                    <a:pt x="298" y="8692"/>
                  </a:cubicBezTo>
                  <a:cubicBezTo>
                    <a:pt x="202" y="8918"/>
                    <a:pt x="143" y="9085"/>
                    <a:pt x="83" y="9204"/>
                  </a:cubicBezTo>
                  <a:cubicBezTo>
                    <a:pt x="36" y="9323"/>
                    <a:pt x="0" y="9383"/>
                    <a:pt x="0" y="9383"/>
                  </a:cubicBezTo>
                  <a:cubicBezTo>
                    <a:pt x="0" y="9383"/>
                    <a:pt x="36" y="9323"/>
                    <a:pt x="95" y="9216"/>
                  </a:cubicBezTo>
                  <a:cubicBezTo>
                    <a:pt x="155" y="9109"/>
                    <a:pt x="226" y="8930"/>
                    <a:pt x="357" y="8740"/>
                  </a:cubicBezTo>
                  <a:cubicBezTo>
                    <a:pt x="619" y="8323"/>
                    <a:pt x="1000" y="7763"/>
                    <a:pt x="1536" y="7109"/>
                  </a:cubicBezTo>
                  <a:cubicBezTo>
                    <a:pt x="2608" y="5787"/>
                    <a:pt x="4405" y="4239"/>
                    <a:pt x="6691" y="3049"/>
                  </a:cubicBezTo>
                  <a:cubicBezTo>
                    <a:pt x="8965" y="1858"/>
                    <a:pt x="11228" y="1167"/>
                    <a:pt x="12859" y="703"/>
                  </a:cubicBezTo>
                  <a:cubicBezTo>
                    <a:pt x="13680" y="465"/>
                    <a:pt x="14347" y="298"/>
                    <a:pt x="14811" y="179"/>
                  </a:cubicBezTo>
                  <a:cubicBezTo>
                    <a:pt x="15276" y="60"/>
                    <a:pt x="15526" y="1"/>
                    <a:pt x="1552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618;p60"/>
            <p:cNvSpPr/>
            <p:nvPr/>
          </p:nvSpPr>
          <p:spPr>
            <a:xfrm>
              <a:off x="3967150" y="2821900"/>
              <a:ext cx="398000" cy="204525"/>
            </a:xfrm>
            <a:custGeom>
              <a:avLst/>
              <a:gdLst/>
              <a:ahLst/>
              <a:cxnLst/>
              <a:rect l="l" t="t" r="r" b="b"/>
              <a:pathLst>
                <a:path w="15920" h="8181" extrusionOk="0">
                  <a:moveTo>
                    <a:pt x="15919" y="1"/>
                  </a:moveTo>
                  <a:cubicBezTo>
                    <a:pt x="15919" y="1"/>
                    <a:pt x="15669" y="25"/>
                    <a:pt x="15193" y="48"/>
                  </a:cubicBezTo>
                  <a:cubicBezTo>
                    <a:pt x="14955" y="60"/>
                    <a:pt x="14669" y="84"/>
                    <a:pt x="14348" y="120"/>
                  </a:cubicBezTo>
                  <a:cubicBezTo>
                    <a:pt x="14014" y="167"/>
                    <a:pt x="13633" y="215"/>
                    <a:pt x="13228" y="286"/>
                  </a:cubicBezTo>
                  <a:cubicBezTo>
                    <a:pt x="12812" y="346"/>
                    <a:pt x="12359" y="441"/>
                    <a:pt x="11883" y="560"/>
                  </a:cubicBezTo>
                  <a:cubicBezTo>
                    <a:pt x="11395" y="656"/>
                    <a:pt x="10907" y="810"/>
                    <a:pt x="10371" y="977"/>
                  </a:cubicBezTo>
                  <a:cubicBezTo>
                    <a:pt x="9323" y="1310"/>
                    <a:pt x="8192" y="1763"/>
                    <a:pt x="7049" y="2346"/>
                  </a:cubicBezTo>
                  <a:cubicBezTo>
                    <a:pt x="5918" y="2918"/>
                    <a:pt x="4894" y="3596"/>
                    <a:pt x="4001" y="4251"/>
                  </a:cubicBezTo>
                  <a:cubicBezTo>
                    <a:pt x="3572" y="4573"/>
                    <a:pt x="3132" y="4906"/>
                    <a:pt x="2775" y="5228"/>
                  </a:cubicBezTo>
                  <a:cubicBezTo>
                    <a:pt x="2406" y="5537"/>
                    <a:pt x="2084" y="5859"/>
                    <a:pt x="1786" y="6156"/>
                  </a:cubicBezTo>
                  <a:cubicBezTo>
                    <a:pt x="1489" y="6454"/>
                    <a:pt x="1227" y="6728"/>
                    <a:pt x="1013" y="6966"/>
                  </a:cubicBezTo>
                  <a:cubicBezTo>
                    <a:pt x="786" y="7204"/>
                    <a:pt x="608" y="7430"/>
                    <a:pt x="453" y="7609"/>
                  </a:cubicBezTo>
                  <a:cubicBezTo>
                    <a:pt x="155" y="7978"/>
                    <a:pt x="1" y="8180"/>
                    <a:pt x="1" y="8180"/>
                  </a:cubicBezTo>
                  <a:lnTo>
                    <a:pt x="501" y="7668"/>
                  </a:lnTo>
                  <a:cubicBezTo>
                    <a:pt x="667" y="7502"/>
                    <a:pt x="870" y="7311"/>
                    <a:pt x="1108" y="7085"/>
                  </a:cubicBezTo>
                  <a:cubicBezTo>
                    <a:pt x="1370" y="6871"/>
                    <a:pt x="1620" y="6609"/>
                    <a:pt x="1941" y="6347"/>
                  </a:cubicBezTo>
                  <a:cubicBezTo>
                    <a:pt x="2263" y="6073"/>
                    <a:pt x="2596" y="5799"/>
                    <a:pt x="2989" y="5501"/>
                  </a:cubicBezTo>
                  <a:cubicBezTo>
                    <a:pt x="3370" y="5180"/>
                    <a:pt x="3787" y="4882"/>
                    <a:pt x="4239" y="4573"/>
                  </a:cubicBezTo>
                  <a:cubicBezTo>
                    <a:pt x="5144" y="3965"/>
                    <a:pt x="6156" y="3334"/>
                    <a:pt x="7275" y="2763"/>
                  </a:cubicBezTo>
                  <a:cubicBezTo>
                    <a:pt x="8394" y="2180"/>
                    <a:pt x="9490" y="1715"/>
                    <a:pt x="10514" y="1346"/>
                  </a:cubicBezTo>
                  <a:cubicBezTo>
                    <a:pt x="11038" y="1168"/>
                    <a:pt x="11526" y="1001"/>
                    <a:pt x="11990" y="870"/>
                  </a:cubicBezTo>
                  <a:cubicBezTo>
                    <a:pt x="12454" y="715"/>
                    <a:pt x="12883" y="620"/>
                    <a:pt x="13288" y="513"/>
                  </a:cubicBezTo>
                  <a:cubicBezTo>
                    <a:pt x="13693" y="406"/>
                    <a:pt x="14050" y="346"/>
                    <a:pt x="14371" y="275"/>
                  </a:cubicBezTo>
                  <a:cubicBezTo>
                    <a:pt x="14705" y="191"/>
                    <a:pt x="14979" y="155"/>
                    <a:pt x="15205" y="120"/>
                  </a:cubicBezTo>
                  <a:cubicBezTo>
                    <a:pt x="15669" y="48"/>
                    <a:pt x="15919" y="1"/>
                    <a:pt x="1591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619;p60"/>
            <p:cNvSpPr/>
            <p:nvPr/>
          </p:nvSpPr>
          <p:spPr>
            <a:xfrm>
              <a:off x="3994525" y="2964775"/>
              <a:ext cx="104225" cy="68800"/>
            </a:xfrm>
            <a:custGeom>
              <a:avLst/>
              <a:gdLst/>
              <a:ahLst/>
              <a:cxnLst/>
              <a:rect l="l" t="t" r="r" b="b"/>
              <a:pathLst>
                <a:path w="4169" h="2752" extrusionOk="0">
                  <a:moveTo>
                    <a:pt x="4168" y="1"/>
                  </a:moveTo>
                  <a:cubicBezTo>
                    <a:pt x="4168" y="1"/>
                    <a:pt x="3882" y="1"/>
                    <a:pt x="3406" y="120"/>
                  </a:cubicBezTo>
                  <a:cubicBezTo>
                    <a:pt x="2966" y="227"/>
                    <a:pt x="2335" y="453"/>
                    <a:pt x="1727" y="858"/>
                  </a:cubicBezTo>
                  <a:cubicBezTo>
                    <a:pt x="1132" y="1251"/>
                    <a:pt x="668" y="1727"/>
                    <a:pt x="406" y="2120"/>
                  </a:cubicBezTo>
                  <a:cubicBezTo>
                    <a:pt x="120" y="2489"/>
                    <a:pt x="1" y="2751"/>
                    <a:pt x="1" y="2751"/>
                  </a:cubicBezTo>
                  <a:cubicBezTo>
                    <a:pt x="1" y="2751"/>
                    <a:pt x="203" y="2561"/>
                    <a:pt x="560" y="2263"/>
                  </a:cubicBezTo>
                  <a:cubicBezTo>
                    <a:pt x="918" y="1989"/>
                    <a:pt x="1418" y="1596"/>
                    <a:pt x="1977" y="1227"/>
                  </a:cubicBezTo>
                  <a:cubicBezTo>
                    <a:pt x="2549" y="858"/>
                    <a:pt x="3097" y="536"/>
                    <a:pt x="3501" y="334"/>
                  </a:cubicBezTo>
                  <a:cubicBezTo>
                    <a:pt x="3906" y="120"/>
                    <a:pt x="4168" y="1"/>
                    <a:pt x="4168"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620;p60"/>
            <p:cNvSpPr/>
            <p:nvPr/>
          </p:nvSpPr>
          <p:spPr>
            <a:xfrm>
              <a:off x="4028775" y="2989475"/>
              <a:ext cx="75325" cy="42000"/>
            </a:xfrm>
            <a:custGeom>
              <a:avLst/>
              <a:gdLst/>
              <a:ahLst/>
              <a:cxnLst/>
              <a:rect l="l" t="t" r="r" b="b"/>
              <a:pathLst>
                <a:path w="3013" h="1680" extrusionOk="0">
                  <a:moveTo>
                    <a:pt x="3012" y="1"/>
                  </a:moveTo>
                  <a:cubicBezTo>
                    <a:pt x="3012" y="1"/>
                    <a:pt x="2810" y="13"/>
                    <a:pt x="2512" y="72"/>
                  </a:cubicBezTo>
                  <a:cubicBezTo>
                    <a:pt x="2191" y="132"/>
                    <a:pt x="1750" y="263"/>
                    <a:pt x="1322" y="501"/>
                  </a:cubicBezTo>
                  <a:cubicBezTo>
                    <a:pt x="893" y="739"/>
                    <a:pt x="548" y="1037"/>
                    <a:pt x="322" y="1275"/>
                  </a:cubicBezTo>
                  <a:cubicBezTo>
                    <a:pt x="107" y="1513"/>
                    <a:pt x="0" y="1680"/>
                    <a:pt x="0" y="1680"/>
                  </a:cubicBezTo>
                  <a:cubicBezTo>
                    <a:pt x="0" y="1680"/>
                    <a:pt x="179" y="1584"/>
                    <a:pt x="464" y="1453"/>
                  </a:cubicBezTo>
                  <a:cubicBezTo>
                    <a:pt x="750" y="1311"/>
                    <a:pt x="1131" y="1120"/>
                    <a:pt x="1536" y="894"/>
                  </a:cubicBezTo>
                  <a:cubicBezTo>
                    <a:pt x="1941" y="668"/>
                    <a:pt x="2310" y="441"/>
                    <a:pt x="2572" y="275"/>
                  </a:cubicBezTo>
                  <a:cubicBezTo>
                    <a:pt x="2846" y="120"/>
                    <a:pt x="3012" y="1"/>
                    <a:pt x="301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621;p60"/>
            <p:cNvSpPr/>
            <p:nvPr/>
          </p:nvSpPr>
          <p:spPr>
            <a:xfrm>
              <a:off x="4084125" y="2918350"/>
              <a:ext cx="545625" cy="124750"/>
            </a:xfrm>
            <a:custGeom>
              <a:avLst/>
              <a:gdLst/>
              <a:ahLst/>
              <a:cxnLst/>
              <a:rect l="l" t="t" r="r" b="b"/>
              <a:pathLst>
                <a:path w="21825" h="4990" extrusionOk="0">
                  <a:moveTo>
                    <a:pt x="14943" y="0"/>
                  </a:moveTo>
                  <a:cubicBezTo>
                    <a:pt x="13562" y="0"/>
                    <a:pt x="12038" y="107"/>
                    <a:pt x="10466" y="369"/>
                  </a:cubicBezTo>
                  <a:cubicBezTo>
                    <a:pt x="8883" y="655"/>
                    <a:pt x="7430" y="1084"/>
                    <a:pt x="6132" y="1560"/>
                  </a:cubicBezTo>
                  <a:cubicBezTo>
                    <a:pt x="5489" y="1834"/>
                    <a:pt x="4882" y="2048"/>
                    <a:pt x="4335" y="2334"/>
                  </a:cubicBezTo>
                  <a:cubicBezTo>
                    <a:pt x="4049" y="2465"/>
                    <a:pt x="3787" y="2584"/>
                    <a:pt x="3525" y="2727"/>
                  </a:cubicBezTo>
                  <a:cubicBezTo>
                    <a:pt x="3275" y="2870"/>
                    <a:pt x="3037" y="3013"/>
                    <a:pt x="2811" y="3120"/>
                  </a:cubicBezTo>
                  <a:cubicBezTo>
                    <a:pt x="2358" y="3370"/>
                    <a:pt x="1965" y="3632"/>
                    <a:pt x="1608" y="3858"/>
                  </a:cubicBezTo>
                  <a:cubicBezTo>
                    <a:pt x="1251" y="4060"/>
                    <a:pt x="965" y="4275"/>
                    <a:pt x="727" y="4453"/>
                  </a:cubicBezTo>
                  <a:cubicBezTo>
                    <a:pt x="251" y="4799"/>
                    <a:pt x="1" y="4989"/>
                    <a:pt x="1" y="4989"/>
                  </a:cubicBezTo>
                  <a:cubicBezTo>
                    <a:pt x="1" y="4989"/>
                    <a:pt x="275" y="4810"/>
                    <a:pt x="763" y="4513"/>
                  </a:cubicBezTo>
                  <a:cubicBezTo>
                    <a:pt x="1001" y="4346"/>
                    <a:pt x="1310" y="4168"/>
                    <a:pt x="1668" y="3977"/>
                  </a:cubicBezTo>
                  <a:cubicBezTo>
                    <a:pt x="2025" y="3775"/>
                    <a:pt x="2430" y="3525"/>
                    <a:pt x="2906" y="3322"/>
                  </a:cubicBezTo>
                  <a:cubicBezTo>
                    <a:pt x="3144" y="3203"/>
                    <a:pt x="3382" y="3084"/>
                    <a:pt x="3632" y="2965"/>
                  </a:cubicBezTo>
                  <a:cubicBezTo>
                    <a:pt x="3882" y="2846"/>
                    <a:pt x="4156" y="2739"/>
                    <a:pt x="4442" y="2620"/>
                  </a:cubicBezTo>
                  <a:cubicBezTo>
                    <a:pt x="4989" y="2382"/>
                    <a:pt x="5597" y="2179"/>
                    <a:pt x="6240" y="1929"/>
                  </a:cubicBezTo>
                  <a:cubicBezTo>
                    <a:pt x="7514" y="1501"/>
                    <a:pt x="8966" y="1120"/>
                    <a:pt x="10514" y="834"/>
                  </a:cubicBezTo>
                  <a:cubicBezTo>
                    <a:pt x="12038" y="572"/>
                    <a:pt x="13550" y="441"/>
                    <a:pt x="14895" y="405"/>
                  </a:cubicBezTo>
                  <a:cubicBezTo>
                    <a:pt x="15172" y="405"/>
                    <a:pt x="15440" y="403"/>
                    <a:pt x="15702" y="403"/>
                  </a:cubicBezTo>
                  <a:cubicBezTo>
                    <a:pt x="16095" y="403"/>
                    <a:pt x="16472" y="408"/>
                    <a:pt x="16836" y="429"/>
                  </a:cubicBezTo>
                  <a:cubicBezTo>
                    <a:pt x="17134" y="441"/>
                    <a:pt x="17431" y="441"/>
                    <a:pt x="17717" y="477"/>
                  </a:cubicBezTo>
                  <a:cubicBezTo>
                    <a:pt x="17991" y="488"/>
                    <a:pt x="18265" y="524"/>
                    <a:pt x="18515" y="548"/>
                  </a:cubicBezTo>
                  <a:cubicBezTo>
                    <a:pt x="19039" y="596"/>
                    <a:pt x="19503" y="691"/>
                    <a:pt x="19896" y="739"/>
                  </a:cubicBezTo>
                  <a:cubicBezTo>
                    <a:pt x="20313" y="798"/>
                    <a:pt x="20658" y="881"/>
                    <a:pt x="20944" y="941"/>
                  </a:cubicBezTo>
                  <a:cubicBezTo>
                    <a:pt x="21515" y="1060"/>
                    <a:pt x="21825" y="1120"/>
                    <a:pt x="21825" y="1120"/>
                  </a:cubicBezTo>
                  <a:cubicBezTo>
                    <a:pt x="21825" y="1120"/>
                    <a:pt x="21515" y="1024"/>
                    <a:pt x="20991" y="834"/>
                  </a:cubicBezTo>
                  <a:cubicBezTo>
                    <a:pt x="20706" y="762"/>
                    <a:pt x="20360" y="655"/>
                    <a:pt x="19956" y="584"/>
                  </a:cubicBezTo>
                  <a:cubicBezTo>
                    <a:pt x="19539" y="488"/>
                    <a:pt x="19098" y="381"/>
                    <a:pt x="18574" y="310"/>
                  </a:cubicBezTo>
                  <a:cubicBezTo>
                    <a:pt x="18324" y="286"/>
                    <a:pt x="18051" y="238"/>
                    <a:pt x="17777" y="191"/>
                  </a:cubicBezTo>
                  <a:cubicBezTo>
                    <a:pt x="17491" y="143"/>
                    <a:pt x="17193" y="131"/>
                    <a:pt x="16896" y="107"/>
                  </a:cubicBezTo>
                  <a:cubicBezTo>
                    <a:pt x="16288" y="24"/>
                    <a:pt x="15634" y="12"/>
                    <a:pt x="14943"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622;p60"/>
            <p:cNvSpPr/>
            <p:nvPr/>
          </p:nvSpPr>
          <p:spPr>
            <a:xfrm>
              <a:off x="4123125" y="2961400"/>
              <a:ext cx="359900" cy="95675"/>
            </a:xfrm>
            <a:custGeom>
              <a:avLst/>
              <a:gdLst/>
              <a:ahLst/>
              <a:cxnLst/>
              <a:rect l="l" t="t" r="r" b="b"/>
              <a:pathLst>
                <a:path w="14396" h="3827" extrusionOk="0">
                  <a:moveTo>
                    <a:pt x="10580" y="0"/>
                  </a:moveTo>
                  <a:cubicBezTo>
                    <a:pt x="10315" y="0"/>
                    <a:pt x="10039" y="6"/>
                    <a:pt x="9752" y="17"/>
                  </a:cubicBezTo>
                  <a:cubicBezTo>
                    <a:pt x="8835" y="64"/>
                    <a:pt x="7823" y="195"/>
                    <a:pt x="6787" y="433"/>
                  </a:cubicBezTo>
                  <a:cubicBezTo>
                    <a:pt x="5763" y="695"/>
                    <a:pt x="4811" y="1029"/>
                    <a:pt x="3965" y="1386"/>
                  </a:cubicBezTo>
                  <a:cubicBezTo>
                    <a:pt x="3120" y="1767"/>
                    <a:pt x="2382" y="2148"/>
                    <a:pt x="1810" y="2517"/>
                  </a:cubicBezTo>
                  <a:cubicBezTo>
                    <a:pt x="1512" y="2696"/>
                    <a:pt x="1251" y="2898"/>
                    <a:pt x="1036" y="3041"/>
                  </a:cubicBezTo>
                  <a:cubicBezTo>
                    <a:pt x="810" y="3196"/>
                    <a:pt x="620" y="3338"/>
                    <a:pt x="465" y="3458"/>
                  </a:cubicBezTo>
                  <a:cubicBezTo>
                    <a:pt x="167" y="3696"/>
                    <a:pt x="0" y="3827"/>
                    <a:pt x="0" y="3827"/>
                  </a:cubicBezTo>
                  <a:cubicBezTo>
                    <a:pt x="0" y="3827"/>
                    <a:pt x="179" y="3731"/>
                    <a:pt x="512" y="3517"/>
                  </a:cubicBezTo>
                  <a:cubicBezTo>
                    <a:pt x="679" y="3410"/>
                    <a:pt x="870" y="3291"/>
                    <a:pt x="1108" y="3160"/>
                  </a:cubicBezTo>
                  <a:cubicBezTo>
                    <a:pt x="1346" y="3029"/>
                    <a:pt x="1596" y="2862"/>
                    <a:pt x="1917" y="2719"/>
                  </a:cubicBezTo>
                  <a:cubicBezTo>
                    <a:pt x="2525" y="2386"/>
                    <a:pt x="3263" y="2065"/>
                    <a:pt x="4096" y="1731"/>
                  </a:cubicBezTo>
                  <a:cubicBezTo>
                    <a:pt x="4953" y="1422"/>
                    <a:pt x="5882" y="1112"/>
                    <a:pt x="6894" y="874"/>
                  </a:cubicBezTo>
                  <a:cubicBezTo>
                    <a:pt x="7906" y="648"/>
                    <a:pt x="8894" y="481"/>
                    <a:pt x="9787" y="398"/>
                  </a:cubicBezTo>
                  <a:cubicBezTo>
                    <a:pt x="10542" y="317"/>
                    <a:pt x="11246" y="288"/>
                    <a:pt x="11856" y="288"/>
                  </a:cubicBezTo>
                  <a:cubicBezTo>
                    <a:pt x="11967" y="288"/>
                    <a:pt x="12075" y="289"/>
                    <a:pt x="12180" y="290"/>
                  </a:cubicBezTo>
                  <a:cubicBezTo>
                    <a:pt x="12246" y="288"/>
                    <a:pt x="12311" y="287"/>
                    <a:pt x="12374" y="287"/>
                  </a:cubicBezTo>
                  <a:cubicBezTo>
                    <a:pt x="12643" y="287"/>
                    <a:pt x="12888" y="305"/>
                    <a:pt x="13109" y="314"/>
                  </a:cubicBezTo>
                  <a:cubicBezTo>
                    <a:pt x="13371" y="314"/>
                    <a:pt x="13609" y="350"/>
                    <a:pt x="13800" y="362"/>
                  </a:cubicBezTo>
                  <a:cubicBezTo>
                    <a:pt x="14193" y="410"/>
                    <a:pt x="14395" y="421"/>
                    <a:pt x="14395" y="421"/>
                  </a:cubicBezTo>
                  <a:cubicBezTo>
                    <a:pt x="14395" y="421"/>
                    <a:pt x="14193" y="374"/>
                    <a:pt x="13788" y="314"/>
                  </a:cubicBezTo>
                  <a:cubicBezTo>
                    <a:pt x="13609" y="279"/>
                    <a:pt x="13371" y="231"/>
                    <a:pt x="13097" y="195"/>
                  </a:cubicBezTo>
                  <a:cubicBezTo>
                    <a:pt x="12835" y="160"/>
                    <a:pt x="12526" y="112"/>
                    <a:pt x="12180" y="76"/>
                  </a:cubicBezTo>
                  <a:cubicBezTo>
                    <a:pt x="11704" y="27"/>
                    <a:pt x="11170" y="0"/>
                    <a:pt x="10580"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623;p60"/>
            <p:cNvSpPr/>
            <p:nvPr/>
          </p:nvSpPr>
          <p:spPr>
            <a:xfrm>
              <a:off x="4615450" y="2986200"/>
              <a:ext cx="654575" cy="48625"/>
            </a:xfrm>
            <a:custGeom>
              <a:avLst/>
              <a:gdLst/>
              <a:ahLst/>
              <a:cxnLst/>
              <a:rect l="l" t="t" r="r" b="b"/>
              <a:pathLst>
                <a:path w="26183" h="1945" extrusionOk="0">
                  <a:moveTo>
                    <a:pt x="26182" y="1144"/>
                  </a:moveTo>
                  <a:cubicBezTo>
                    <a:pt x="26182" y="1144"/>
                    <a:pt x="26109" y="1152"/>
                    <a:pt x="26003" y="1195"/>
                  </a:cubicBezTo>
                  <a:lnTo>
                    <a:pt x="26003" y="1195"/>
                  </a:lnTo>
                  <a:cubicBezTo>
                    <a:pt x="26123" y="1161"/>
                    <a:pt x="26182" y="1144"/>
                    <a:pt x="26182" y="1144"/>
                  </a:cubicBezTo>
                  <a:close/>
                  <a:moveTo>
                    <a:pt x="26003" y="1195"/>
                  </a:moveTo>
                  <a:cubicBezTo>
                    <a:pt x="25982" y="1201"/>
                    <a:pt x="25958" y="1208"/>
                    <a:pt x="25932" y="1215"/>
                  </a:cubicBezTo>
                  <a:cubicBezTo>
                    <a:pt x="25887" y="1228"/>
                    <a:pt x="25837" y="1243"/>
                    <a:pt x="25780" y="1261"/>
                  </a:cubicBezTo>
                  <a:lnTo>
                    <a:pt x="25780" y="1261"/>
                  </a:lnTo>
                  <a:cubicBezTo>
                    <a:pt x="25837" y="1248"/>
                    <a:pt x="25887" y="1237"/>
                    <a:pt x="25932" y="1227"/>
                  </a:cubicBezTo>
                  <a:cubicBezTo>
                    <a:pt x="25957" y="1215"/>
                    <a:pt x="25981" y="1204"/>
                    <a:pt x="26003" y="1195"/>
                  </a:cubicBezTo>
                  <a:close/>
                  <a:moveTo>
                    <a:pt x="0" y="1"/>
                  </a:moveTo>
                  <a:cubicBezTo>
                    <a:pt x="0" y="1"/>
                    <a:pt x="1477" y="144"/>
                    <a:pt x="3846" y="382"/>
                  </a:cubicBezTo>
                  <a:cubicBezTo>
                    <a:pt x="6215" y="620"/>
                    <a:pt x="9466" y="965"/>
                    <a:pt x="13085" y="1346"/>
                  </a:cubicBezTo>
                  <a:cubicBezTo>
                    <a:pt x="14883" y="1549"/>
                    <a:pt x="16610" y="1751"/>
                    <a:pt x="18193" y="1858"/>
                  </a:cubicBezTo>
                  <a:cubicBezTo>
                    <a:pt x="19022" y="1915"/>
                    <a:pt x="19812" y="1945"/>
                    <a:pt x="20548" y="1945"/>
                  </a:cubicBezTo>
                  <a:cubicBezTo>
                    <a:pt x="21206" y="1945"/>
                    <a:pt x="21822" y="1921"/>
                    <a:pt x="22384" y="1870"/>
                  </a:cubicBezTo>
                  <a:cubicBezTo>
                    <a:pt x="23599" y="1787"/>
                    <a:pt x="24551" y="1584"/>
                    <a:pt x="25182" y="1430"/>
                  </a:cubicBezTo>
                  <a:cubicBezTo>
                    <a:pt x="25426" y="1369"/>
                    <a:pt x="25625" y="1308"/>
                    <a:pt x="25780" y="1261"/>
                  </a:cubicBezTo>
                  <a:lnTo>
                    <a:pt x="25780" y="1261"/>
                  </a:lnTo>
                  <a:cubicBezTo>
                    <a:pt x="25625" y="1295"/>
                    <a:pt x="25426" y="1338"/>
                    <a:pt x="25182" y="1382"/>
                  </a:cubicBezTo>
                  <a:cubicBezTo>
                    <a:pt x="24527" y="1501"/>
                    <a:pt x="23575" y="1632"/>
                    <a:pt x="22384" y="1668"/>
                  </a:cubicBezTo>
                  <a:cubicBezTo>
                    <a:pt x="22184" y="1674"/>
                    <a:pt x="21976" y="1677"/>
                    <a:pt x="21762" y="1677"/>
                  </a:cubicBezTo>
                  <a:cubicBezTo>
                    <a:pt x="20727" y="1677"/>
                    <a:pt x="19533" y="1608"/>
                    <a:pt x="18241" y="1489"/>
                  </a:cubicBezTo>
                  <a:cubicBezTo>
                    <a:pt x="16669" y="1334"/>
                    <a:pt x="14966" y="1096"/>
                    <a:pt x="13145" y="906"/>
                  </a:cubicBezTo>
                  <a:cubicBezTo>
                    <a:pt x="9525" y="513"/>
                    <a:pt x="6239" y="299"/>
                    <a:pt x="3858" y="156"/>
                  </a:cubicBezTo>
                  <a:cubicBezTo>
                    <a:pt x="1477" y="25"/>
                    <a:pt x="1" y="1"/>
                    <a:pt x="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624;p60"/>
            <p:cNvSpPr/>
            <p:nvPr/>
          </p:nvSpPr>
          <p:spPr>
            <a:xfrm>
              <a:off x="4455900" y="2820725"/>
              <a:ext cx="672725" cy="91700"/>
            </a:xfrm>
            <a:custGeom>
              <a:avLst/>
              <a:gdLst/>
              <a:ahLst/>
              <a:cxnLst/>
              <a:rect l="l" t="t" r="r" b="b"/>
              <a:pathLst>
                <a:path w="26909" h="3668" extrusionOk="0">
                  <a:moveTo>
                    <a:pt x="3567" y="1"/>
                  </a:moveTo>
                  <a:cubicBezTo>
                    <a:pt x="3109" y="1"/>
                    <a:pt x="2688" y="38"/>
                    <a:pt x="2310" y="48"/>
                  </a:cubicBezTo>
                  <a:cubicBezTo>
                    <a:pt x="2060" y="72"/>
                    <a:pt x="1834" y="83"/>
                    <a:pt x="1620" y="95"/>
                  </a:cubicBezTo>
                  <a:cubicBezTo>
                    <a:pt x="1417" y="131"/>
                    <a:pt x="1239" y="143"/>
                    <a:pt x="1060" y="167"/>
                  </a:cubicBezTo>
                  <a:cubicBezTo>
                    <a:pt x="370" y="274"/>
                    <a:pt x="1" y="322"/>
                    <a:pt x="1" y="322"/>
                  </a:cubicBezTo>
                  <a:cubicBezTo>
                    <a:pt x="1" y="322"/>
                    <a:pt x="393" y="286"/>
                    <a:pt x="1072" y="250"/>
                  </a:cubicBezTo>
                  <a:cubicBezTo>
                    <a:pt x="1239" y="226"/>
                    <a:pt x="1429" y="214"/>
                    <a:pt x="1644" y="202"/>
                  </a:cubicBezTo>
                  <a:lnTo>
                    <a:pt x="2322" y="202"/>
                  </a:lnTo>
                  <a:cubicBezTo>
                    <a:pt x="2462" y="202"/>
                    <a:pt x="2607" y="202"/>
                    <a:pt x="2758" y="202"/>
                  </a:cubicBezTo>
                  <a:cubicBezTo>
                    <a:pt x="3134" y="202"/>
                    <a:pt x="3544" y="208"/>
                    <a:pt x="3977" y="250"/>
                  </a:cubicBezTo>
                  <a:cubicBezTo>
                    <a:pt x="4287" y="262"/>
                    <a:pt x="4608" y="286"/>
                    <a:pt x="4942" y="310"/>
                  </a:cubicBezTo>
                  <a:cubicBezTo>
                    <a:pt x="5287" y="333"/>
                    <a:pt x="5620" y="381"/>
                    <a:pt x="5989" y="429"/>
                  </a:cubicBezTo>
                  <a:cubicBezTo>
                    <a:pt x="6692" y="500"/>
                    <a:pt x="7454" y="631"/>
                    <a:pt x="8264" y="762"/>
                  </a:cubicBezTo>
                  <a:cubicBezTo>
                    <a:pt x="9859" y="1060"/>
                    <a:pt x="11597" y="1453"/>
                    <a:pt x="13431" y="1881"/>
                  </a:cubicBezTo>
                  <a:cubicBezTo>
                    <a:pt x="15252" y="2310"/>
                    <a:pt x="17003" y="2715"/>
                    <a:pt x="18598" y="3012"/>
                  </a:cubicBezTo>
                  <a:cubicBezTo>
                    <a:pt x="19408" y="3143"/>
                    <a:pt x="20170" y="3286"/>
                    <a:pt x="20896" y="3370"/>
                  </a:cubicBezTo>
                  <a:cubicBezTo>
                    <a:pt x="21253" y="3417"/>
                    <a:pt x="21599" y="3477"/>
                    <a:pt x="21944" y="3501"/>
                  </a:cubicBezTo>
                  <a:cubicBezTo>
                    <a:pt x="22277" y="3536"/>
                    <a:pt x="22599" y="3548"/>
                    <a:pt x="22908" y="3584"/>
                  </a:cubicBezTo>
                  <a:cubicBezTo>
                    <a:pt x="23515" y="3655"/>
                    <a:pt x="24087" y="3643"/>
                    <a:pt x="24575" y="3655"/>
                  </a:cubicBezTo>
                  <a:cubicBezTo>
                    <a:pt x="24825" y="3667"/>
                    <a:pt x="25051" y="3667"/>
                    <a:pt x="25254" y="3667"/>
                  </a:cubicBezTo>
                  <a:cubicBezTo>
                    <a:pt x="25480" y="3655"/>
                    <a:pt x="25659" y="3655"/>
                    <a:pt x="25837" y="3643"/>
                  </a:cubicBezTo>
                  <a:cubicBezTo>
                    <a:pt x="26528" y="3596"/>
                    <a:pt x="26909" y="3584"/>
                    <a:pt x="26909" y="3584"/>
                  </a:cubicBezTo>
                  <a:cubicBezTo>
                    <a:pt x="26909" y="3584"/>
                    <a:pt x="26528" y="3584"/>
                    <a:pt x="25801" y="3536"/>
                  </a:cubicBezTo>
                  <a:lnTo>
                    <a:pt x="25242" y="3536"/>
                  </a:lnTo>
                  <a:cubicBezTo>
                    <a:pt x="25039" y="3536"/>
                    <a:pt x="24789" y="3501"/>
                    <a:pt x="24551" y="3489"/>
                  </a:cubicBezTo>
                  <a:cubicBezTo>
                    <a:pt x="24063" y="3441"/>
                    <a:pt x="23515" y="3429"/>
                    <a:pt x="22908" y="3346"/>
                  </a:cubicBezTo>
                  <a:cubicBezTo>
                    <a:pt x="22611" y="3298"/>
                    <a:pt x="22277" y="3262"/>
                    <a:pt x="21956" y="3227"/>
                  </a:cubicBezTo>
                  <a:cubicBezTo>
                    <a:pt x="21622" y="3179"/>
                    <a:pt x="21277" y="3120"/>
                    <a:pt x="20920" y="3060"/>
                  </a:cubicBezTo>
                  <a:cubicBezTo>
                    <a:pt x="20205" y="2953"/>
                    <a:pt x="19455" y="2786"/>
                    <a:pt x="18658" y="2631"/>
                  </a:cubicBezTo>
                  <a:cubicBezTo>
                    <a:pt x="17086" y="2286"/>
                    <a:pt x="15348" y="1869"/>
                    <a:pt x="13514" y="1441"/>
                  </a:cubicBezTo>
                  <a:cubicBezTo>
                    <a:pt x="11681" y="1000"/>
                    <a:pt x="9907" y="631"/>
                    <a:pt x="8299" y="381"/>
                  </a:cubicBezTo>
                  <a:cubicBezTo>
                    <a:pt x="7490" y="262"/>
                    <a:pt x="6728" y="143"/>
                    <a:pt x="6001" y="95"/>
                  </a:cubicBezTo>
                  <a:cubicBezTo>
                    <a:pt x="5620" y="83"/>
                    <a:pt x="5287" y="36"/>
                    <a:pt x="4942" y="24"/>
                  </a:cubicBezTo>
                  <a:cubicBezTo>
                    <a:pt x="4608" y="24"/>
                    <a:pt x="4287" y="12"/>
                    <a:pt x="3977" y="12"/>
                  </a:cubicBezTo>
                  <a:cubicBezTo>
                    <a:pt x="3838" y="4"/>
                    <a:pt x="3701" y="1"/>
                    <a:pt x="356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625;p60"/>
            <p:cNvSpPr/>
            <p:nvPr/>
          </p:nvSpPr>
          <p:spPr>
            <a:xfrm>
              <a:off x="4495800" y="2796300"/>
              <a:ext cx="401850" cy="70875"/>
            </a:xfrm>
            <a:custGeom>
              <a:avLst/>
              <a:gdLst/>
              <a:ahLst/>
              <a:cxnLst/>
              <a:rect l="l" t="t" r="r" b="b"/>
              <a:pathLst>
                <a:path w="16074" h="2835" extrusionOk="0">
                  <a:moveTo>
                    <a:pt x="0" y="1"/>
                  </a:moveTo>
                  <a:cubicBezTo>
                    <a:pt x="0" y="1"/>
                    <a:pt x="214" y="13"/>
                    <a:pt x="631" y="60"/>
                  </a:cubicBezTo>
                  <a:cubicBezTo>
                    <a:pt x="1048" y="108"/>
                    <a:pt x="1643" y="167"/>
                    <a:pt x="2381" y="251"/>
                  </a:cubicBezTo>
                  <a:cubicBezTo>
                    <a:pt x="3846" y="417"/>
                    <a:pt x="5870" y="703"/>
                    <a:pt x="8096" y="1084"/>
                  </a:cubicBezTo>
                  <a:cubicBezTo>
                    <a:pt x="10311" y="1477"/>
                    <a:pt x="12299" y="1906"/>
                    <a:pt x="13752" y="2251"/>
                  </a:cubicBezTo>
                  <a:cubicBezTo>
                    <a:pt x="14466" y="2406"/>
                    <a:pt x="15038" y="2561"/>
                    <a:pt x="15442" y="2668"/>
                  </a:cubicBezTo>
                  <a:cubicBezTo>
                    <a:pt x="15847" y="2775"/>
                    <a:pt x="16073" y="2834"/>
                    <a:pt x="16073" y="2834"/>
                  </a:cubicBezTo>
                  <a:lnTo>
                    <a:pt x="15478" y="2596"/>
                  </a:lnTo>
                  <a:cubicBezTo>
                    <a:pt x="15085" y="2442"/>
                    <a:pt x="14526" y="2251"/>
                    <a:pt x="13811" y="2025"/>
                  </a:cubicBezTo>
                  <a:cubicBezTo>
                    <a:pt x="12394" y="1584"/>
                    <a:pt x="10394" y="1025"/>
                    <a:pt x="8168" y="644"/>
                  </a:cubicBezTo>
                  <a:cubicBezTo>
                    <a:pt x="5929" y="251"/>
                    <a:pt x="3881" y="96"/>
                    <a:pt x="2393" y="36"/>
                  </a:cubicBezTo>
                  <a:cubicBezTo>
                    <a:pt x="1643" y="1"/>
                    <a:pt x="1048" y="1"/>
                    <a:pt x="63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626;p60"/>
            <p:cNvSpPr/>
            <p:nvPr/>
          </p:nvSpPr>
          <p:spPr>
            <a:xfrm>
              <a:off x="2594350" y="2880150"/>
              <a:ext cx="218225" cy="179900"/>
            </a:xfrm>
            <a:custGeom>
              <a:avLst/>
              <a:gdLst/>
              <a:ahLst/>
              <a:cxnLst/>
              <a:rect l="l" t="t" r="r" b="b"/>
              <a:pathLst>
                <a:path w="8729" h="7196" extrusionOk="0">
                  <a:moveTo>
                    <a:pt x="8180" y="1"/>
                  </a:moveTo>
                  <a:cubicBezTo>
                    <a:pt x="8037" y="1"/>
                    <a:pt x="7864" y="33"/>
                    <a:pt x="7716" y="171"/>
                  </a:cubicBezTo>
                  <a:cubicBezTo>
                    <a:pt x="7621" y="242"/>
                    <a:pt x="7538" y="362"/>
                    <a:pt x="7514" y="516"/>
                  </a:cubicBezTo>
                  <a:cubicBezTo>
                    <a:pt x="7514" y="659"/>
                    <a:pt x="7549" y="778"/>
                    <a:pt x="7502" y="838"/>
                  </a:cubicBezTo>
                  <a:cubicBezTo>
                    <a:pt x="7454" y="921"/>
                    <a:pt x="7359" y="945"/>
                    <a:pt x="7216" y="981"/>
                  </a:cubicBezTo>
                  <a:cubicBezTo>
                    <a:pt x="7085" y="1004"/>
                    <a:pt x="6942" y="1028"/>
                    <a:pt x="6764" y="1076"/>
                  </a:cubicBezTo>
                  <a:cubicBezTo>
                    <a:pt x="6668" y="1112"/>
                    <a:pt x="6561" y="1171"/>
                    <a:pt x="6490" y="1278"/>
                  </a:cubicBezTo>
                  <a:cubicBezTo>
                    <a:pt x="6418" y="1374"/>
                    <a:pt x="6406" y="1528"/>
                    <a:pt x="6406" y="1600"/>
                  </a:cubicBezTo>
                  <a:cubicBezTo>
                    <a:pt x="6406" y="1755"/>
                    <a:pt x="6359" y="1874"/>
                    <a:pt x="6264" y="1993"/>
                  </a:cubicBezTo>
                  <a:cubicBezTo>
                    <a:pt x="6097" y="2231"/>
                    <a:pt x="5799" y="2409"/>
                    <a:pt x="5466" y="2624"/>
                  </a:cubicBezTo>
                  <a:cubicBezTo>
                    <a:pt x="5132" y="2838"/>
                    <a:pt x="4811" y="3076"/>
                    <a:pt x="4478" y="3314"/>
                  </a:cubicBezTo>
                  <a:cubicBezTo>
                    <a:pt x="3144" y="4267"/>
                    <a:pt x="2025" y="5243"/>
                    <a:pt x="1239" y="5981"/>
                  </a:cubicBezTo>
                  <a:cubicBezTo>
                    <a:pt x="453" y="6708"/>
                    <a:pt x="1" y="7196"/>
                    <a:pt x="1" y="7196"/>
                  </a:cubicBezTo>
                  <a:cubicBezTo>
                    <a:pt x="1" y="7196"/>
                    <a:pt x="537" y="6803"/>
                    <a:pt x="1370" y="6124"/>
                  </a:cubicBezTo>
                  <a:cubicBezTo>
                    <a:pt x="2239" y="5481"/>
                    <a:pt x="3418" y="4612"/>
                    <a:pt x="4740" y="3660"/>
                  </a:cubicBezTo>
                  <a:cubicBezTo>
                    <a:pt x="5061" y="3421"/>
                    <a:pt x="5394" y="3183"/>
                    <a:pt x="5704" y="2957"/>
                  </a:cubicBezTo>
                  <a:cubicBezTo>
                    <a:pt x="6002" y="2731"/>
                    <a:pt x="6359" y="2528"/>
                    <a:pt x="6585" y="2171"/>
                  </a:cubicBezTo>
                  <a:cubicBezTo>
                    <a:pt x="6704" y="1993"/>
                    <a:pt x="6764" y="1766"/>
                    <a:pt x="6740" y="1576"/>
                  </a:cubicBezTo>
                  <a:cubicBezTo>
                    <a:pt x="6728" y="1481"/>
                    <a:pt x="6740" y="1457"/>
                    <a:pt x="6764" y="1421"/>
                  </a:cubicBezTo>
                  <a:cubicBezTo>
                    <a:pt x="6787" y="1397"/>
                    <a:pt x="6823" y="1362"/>
                    <a:pt x="6883" y="1338"/>
                  </a:cubicBezTo>
                  <a:cubicBezTo>
                    <a:pt x="7002" y="1290"/>
                    <a:pt x="7145" y="1254"/>
                    <a:pt x="7299" y="1219"/>
                  </a:cubicBezTo>
                  <a:cubicBezTo>
                    <a:pt x="7430" y="1171"/>
                    <a:pt x="7621" y="1112"/>
                    <a:pt x="7716" y="933"/>
                  </a:cubicBezTo>
                  <a:cubicBezTo>
                    <a:pt x="7752" y="838"/>
                    <a:pt x="7752" y="754"/>
                    <a:pt x="7740" y="683"/>
                  </a:cubicBezTo>
                  <a:cubicBezTo>
                    <a:pt x="7728" y="623"/>
                    <a:pt x="7716" y="564"/>
                    <a:pt x="7716" y="516"/>
                  </a:cubicBezTo>
                  <a:cubicBezTo>
                    <a:pt x="7716" y="421"/>
                    <a:pt x="7752" y="338"/>
                    <a:pt x="7811" y="266"/>
                  </a:cubicBezTo>
                  <a:cubicBezTo>
                    <a:pt x="7930" y="111"/>
                    <a:pt x="8109" y="88"/>
                    <a:pt x="8264" y="64"/>
                  </a:cubicBezTo>
                  <a:cubicBezTo>
                    <a:pt x="8302" y="61"/>
                    <a:pt x="8339" y="59"/>
                    <a:pt x="8373" y="59"/>
                  </a:cubicBezTo>
                  <a:cubicBezTo>
                    <a:pt x="8468" y="59"/>
                    <a:pt x="8548" y="70"/>
                    <a:pt x="8609" y="88"/>
                  </a:cubicBezTo>
                  <a:cubicBezTo>
                    <a:pt x="8681" y="100"/>
                    <a:pt x="8728" y="100"/>
                    <a:pt x="8728" y="100"/>
                  </a:cubicBezTo>
                  <a:cubicBezTo>
                    <a:pt x="8728" y="100"/>
                    <a:pt x="8681" y="88"/>
                    <a:pt x="8609" y="64"/>
                  </a:cubicBezTo>
                  <a:cubicBezTo>
                    <a:pt x="8526" y="52"/>
                    <a:pt x="8407" y="28"/>
                    <a:pt x="8264" y="4"/>
                  </a:cubicBezTo>
                  <a:cubicBezTo>
                    <a:pt x="8237" y="2"/>
                    <a:pt x="8209" y="1"/>
                    <a:pt x="818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627;p60"/>
            <p:cNvSpPr/>
            <p:nvPr/>
          </p:nvSpPr>
          <p:spPr>
            <a:xfrm>
              <a:off x="2647050" y="2995725"/>
              <a:ext cx="509300" cy="34925"/>
            </a:xfrm>
            <a:custGeom>
              <a:avLst/>
              <a:gdLst/>
              <a:ahLst/>
              <a:cxnLst/>
              <a:rect l="l" t="t" r="r" b="b"/>
              <a:pathLst>
                <a:path w="20372" h="1397" extrusionOk="0">
                  <a:moveTo>
                    <a:pt x="20372" y="1"/>
                  </a:moveTo>
                  <a:cubicBezTo>
                    <a:pt x="20372" y="1"/>
                    <a:pt x="20086" y="49"/>
                    <a:pt x="19586" y="108"/>
                  </a:cubicBezTo>
                  <a:cubicBezTo>
                    <a:pt x="19074" y="180"/>
                    <a:pt x="18336" y="287"/>
                    <a:pt x="17407" y="394"/>
                  </a:cubicBezTo>
                  <a:cubicBezTo>
                    <a:pt x="15562" y="596"/>
                    <a:pt x="13014" y="822"/>
                    <a:pt x="10204" y="906"/>
                  </a:cubicBezTo>
                  <a:cubicBezTo>
                    <a:pt x="9220" y="939"/>
                    <a:pt x="8267" y="954"/>
                    <a:pt x="7364" y="954"/>
                  </a:cubicBezTo>
                  <a:cubicBezTo>
                    <a:pt x="5689" y="954"/>
                    <a:pt x="4188" y="904"/>
                    <a:pt x="2989" y="834"/>
                  </a:cubicBezTo>
                  <a:cubicBezTo>
                    <a:pt x="2060" y="787"/>
                    <a:pt x="1322" y="751"/>
                    <a:pt x="798" y="703"/>
                  </a:cubicBezTo>
                  <a:cubicBezTo>
                    <a:pt x="274" y="656"/>
                    <a:pt x="0" y="644"/>
                    <a:pt x="0" y="644"/>
                  </a:cubicBezTo>
                  <a:lnTo>
                    <a:pt x="0" y="644"/>
                  </a:lnTo>
                  <a:cubicBezTo>
                    <a:pt x="0" y="644"/>
                    <a:pt x="274" y="692"/>
                    <a:pt x="786" y="775"/>
                  </a:cubicBezTo>
                  <a:cubicBezTo>
                    <a:pt x="1286" y="870"/>
                    <a:pt x="2036" y="965"/>
                    <a:pt x="2953" y="1073"/>
                  </a:cubicBezTo>
                  <a:cubicBezTo>
                    <a:pt x="4449" y="1246"/>
                    <a:pt x="6414" y="1396"/>
                    <a:pt x="8620" y="1396"/>
                  </a:cubicBezTo>
                  <a:cubicBezTo>
                    <a:pt x="9136" y="1396"/>
                    <a:pt x="9665" y="1388"/>
                    <a:pt x="10204" y="1370"/>
                  </a:cubicBezTo>
                  <a:cubicBezTo>
                    <a:pt x="13050" y="1287"/>
                    <a:pt x="15597" y="942"/>
                    <a:pt x="17419" y="608"/>
                  </a:cubicBezTo>
                  <a:cubicBezTo>
                    <a:pt x="18348" y="453"/>
                    <a:pt x="19074" y="299"/>
                    <a:pt x="19586" y="180"/>
                  </a:cubicBezTo>
                  <a:cubicBezTo>
                    <a:pt x="20086" y="61"/>
                    <a:pt x="20372" y="1"/>
                    <a:pt x="2037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628;p60"/>
            <p:cNvSpPr/>
            <p:nvPr/>
          </p:nvSpPr>
          <p:spPr>
            <a:xfrm>
              <a:off x="2698550" y="2967150"/>
              <a:ext cx="191400" cy="17800"/>
            </a:xfrm>
            <a:custGeom>
              <a:avLst/>
              <a:gdLst/>
              <a:ahLst/>
              <a:cxnLst/>
              <a:rect l="l" t="t" r="r" b="b"/>
              <a:pathLst>
                <a:path w="7656" h="712" extrusionOk="0">
                  <a:moveTo>
                    <a:pt x="7656" y="1"/>
                  </a:moveTo>
                  <a:lnTo>
                    <a:pt x="7656" y="1"/>
                  </a:lnTo>
                  <a:cubicBezTo>
                    <a:pt x="7656" y="1"/>
                    <a:pt x="7227" y="25"/>
                    <a:pt x="6525" y="108"/>
                  </a:cubicBezTo>
                  <a:cubicBezTo>
                    <a:pt x="5834" y="144"/>
                    <a:pt x="4882" y="203"/>
                    <a:pt x="3834" y="251"/>
                  </a:cubicBezTo>
                  <a:cubicBezTo>
                    <a:pt x="2786" y="299"/>
                    <a:pt x="1834" y="311"/>
                    <a:pt x="1131" y="311"/>
                  </a:cubicBezTo>
                  <a:lnTo>
                    <a:pt x="0" y="311"/>
                  </a:lnTo>
                  <a:cubicBezTo>
                    <a:pt x="0" y="311"/>
                    <a:pt x="417" y="418"/>
                    <a:pt x="1119" y="537"/>
                  </a:cubicBezTo>
                  <a:cubicBezTo>
                    <a:pt x="1719" y="628"/>
                    <a:pt x="2510" y="711"/>
                    <a:pt x="3395" y="711"/>
                  </a:cubicBezTo>
                  <a:cubicBezTo>
                    <a:pt x="3547" y="711"/>
                    <a:pt x="3701" y="709"/>
                    <a:pt x="3858" y="703"/>
                  </a:cubicBezTo>
                  <a:cubicBezTo>
                    <a:pt x="4929" y="656"/>
                    <a:pt x="5882" y="477"/>
                    <a:pt x="6572" y="311"/>
                  </a:cubicBezTo>
                  <a:cubicBezTo>
                    <a:pt x="7251" y="144"/>
                    <a:pt x="7656" y="1"/>
                    <a:pt x="765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629;p60"/>
            <p:cNvSpPr/>
            <p:nvPr/>
          </p:nvSpPr>
          <p:spPr>
            <a:xfrm>
              <a:off x="2862550" y="2897875"/>
              <a:ext cx="950150" cy="82400"/>
            </a:xfrm>
            <a:custGeom>
              <a:avLst/>
              <a:gdLst/>
              <a:ahLst/>
              <a:cxnLst/>
              <a:rect l="l" t="t" r="r" b="b"/>
              <a:pathLst>
                <a:path w="38006" h="3296" extrusionOk="0">
                  <a:moveTo>
                    <a:pt x="22933" y="1"/>
                  </a:moveTo>
                  <a:cubicBezTo>
                    <a:pt x="21699" y="1"/>
                    <a:pt x="20427" y="66"/>
                    <a:pt x="19134" y="188"/>
                  </a:cubicBezTo>
                  <a:cubicBezTo>
                    <a:pt x="16479" y="450"/>
                    <a:pt x="13978" y="819"/>
                    <a:pt x="11704" y="1046"/>
                  </a:cubicBezTo>
                  <a:cubicBezTo>
                    <a:pt x="9430" y="1260"/>
                    <a:pt x="7358" y="1319"/>
                    <a:pt x="5620" y="1319"/>
                  </a:cubicBezTo>
                  <a:cubicBezTo>
                    <a:pt x="3894" y="1319"/>
                    <a:pt x="2477" y="1260"/>
                    <a:pt x="1513" y="1224"/>
                  </a:cubicBezTo>
                  <a:cubicBezTo>
                    <a:pt x="536" y="1177"/>
                    <a:pt x="1" y="1141"/>
                    <a:pt x="0" y="1141"/>
                  </a:cubicBezTo>
                  <a:lnTo>
                    <a:pt x="0" y="1141"/>
                  </a:lnTo>
                  <a:cubicBezTo>
                    <a:pt x="1" y="1141"/>
                    <a:pt x="536" y="1200"/>
                    <a:pt x="1513" y="1296"/>
                  </a:cubicBezTo>
                  <a:cubicBezTo>
                    <a:pt x="2489" y="1379"/>
                    <a:pt x="3894" y="1486"/>
                    <a:pt x="5632" y="1546"/>
                  </a:cubicBezTo>
                  <a:cubicBezTo>
                    <a:pt x="6255" y="1567"/>
                    <a:pt x="6922" y="1581"/>
                    <a:pt x="7626" y="1581"/>
                  </a:cubicBezTo>
                  <a:cubicBezTo>
                    <a:pt x="8887" y="1581"/>
                    <a:pt x="10270" y="1537"/>
                    <a:pt x="11752" y="1415"/>
                  </a:cubicBezTo>
                  <a:cubicBezTo>
                    <a:pt x="14062" y="1236"/>
                    <a:pt x="16550" y="891"/>
                    <a:pt x="19193" y="641"/>
                  </a:cubicBezTo>
                  <a:cubicBezTo>
                    <a:pt x="20633" y="504"/>
                    <a:pt x="22037" y="428"/>
                    <a:pt x="23388" y="428"/>
                  </a:cubicBezTo>
                  <a:cubicBezTo>
                    <a:pt x="24506" y="428"/>
                    <a:pt x="25588" y="480"/>
                    <a:pt x="26623" y="593"/>
                  </a:cubicBezTo>
                  <a:cubicBezTo>
                    <a:pt x="28897" y="831"/>
                    <a:pt x="30921" y="1260"/>
                    <a:pt x="32600" y="1700"/>
                  </a:cubicBezTo>
                  <a:cubicBezTo>
                    <a:pt x="34279" y="2129"/>
                    <a:pt x="35636" y="2546"/>
                    <a:pt x="36565" y="2831"/>
                  </a:cubicBezTo>
                  <a:cubicBezTo>
                    <a:pt x="37493" y="3129"/>
                    <a:pt x="38005" y="3296"/>
                    <a:pt x="38005" y="3296"/>
                  </a:cubicBezTo>
                  <a:cubicBezTo>
                    <a:pt x="38005" y="3296"/>
                    <a:pt x="37493" y="3093"/>
                    <a:pt x="36576" y="2772"/>
                  </a:cubicBezTo>
                  <a:cubicBezTo>
                    <a:pt x="35648" y="2439"/>
                    <a:pt x="34326" y="1962"/>
                    <a:pt x="32647" y="1486"/>
                  </a:cubicBezTo>
                  <a:cubicBezTo>
                    <a:pt x="30957" y="1010"/>
                    <a:pt x="28933" y="510"/>
                    <a:pt x="26647" y="224"/>
                  </a:cubicBezTo>
                  <a:cubicBezTo>
                    <a:pt x="25467" y="72"/>
                    <a:pt x="24221" y="1"/>
                    <a:pt x="2293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630;p60"/>
            <p:cNvSpPr/>
            <p:nvPr/>
          </p:nvSpPr>
          <p:spPr>
            <a:xfrm>
              <a:off x="3315875" y="2930175"/>
              <a:ext cx="382525" cy="50100"/>
            </a:xfrm>
            <a:custGeom>
              <a:avLst/>
              <a:gdLst/>
              <a:ahLst/>
              <a:cxnLst/>
              <a:rect l="l" t="t" r="r" b="b"/>
              <a:pathLst>
                <a:path w="15301" h="2004" extrusionOk="0">
                  <a:moveTo>
                    <a:pt x="5642" y="1"/>
                  </a:moveTo>
                  <a:cubicBezTo>
                    <a:pt x="4334" y="1"/>
                    <a:pt x="3168" y="108"/>
                    <a:pt x="2251" y="242"/>
                  </a:cubicBezTo>
                  <a:cubicBezTo>
                    <a:pt x="1548" y="349"/>
                    <a:pt x="989" y="456"/>
                    <a:pt x="596" y="539"/>
                  </a:cubicBezTo>
                  <a:cubicBezTo>
                    <a:pt x="203" y="635"/>
                    <a:pt x="1" y="670"/>
                    <a:pt x="1" y="670"/>
                  </a:cubicBezTo>
                  <a:cubicBezTo>
                    <a:pt x="1" y="670"/>
                    <a:pt x="227" y="658"/>
                    <a:pt x="608" y="611"/>
                  </a:cubicBezTo>
                  <a:cubicBezTo>
                    <a:pt x="1001" y="575"/>
                    <a:pt x="1560" y="527"/>
                    <a:pt x="2263" y="480"/>
                  </a:cubicBezTo>
                  <a:cubicBezTo>
                    <a:pt x="2900" y="442"/>
                    <a:pt x="3642" y="416"/>
                    <a:pt x="4462" y="416"/>
                  </a:cubicBezTo>
                  <a:cubicBezTo>
                    <a:pt x="5450" y="416"/>
                    <a:pt x="6551" y="454"/>
                    <a:pt x="7716" y="551"/>
                  </a:cubicBezTo>
                  <a:cubicBezTo>
                    <a:pt x="9835" y="754"/>
                    <a:pt x="11728" y="1087"/>
                    <a:pt x="13098" y="1420"/>
                  </a:cubicBezTo>
                  <a:cubicBezTo>
                    <a:pt x="13788" y="1575"/>
                    <a:pt x="14336" y="1730"/>
                    <a:pt x="14705" y="1837"/>
                  </a:cubicBezTo>
                  <a:cubicBezTo>
                    <a:pt x="15098" y="1944"/>
                    <a:pt x="15300" y="2004"/>
                    <a:pt x="15300" y="2004"/>
                  </a:cubicBezTo>
                  <a:cubicBezTo>
                    <a:pt x="15300" y="2004"/>
                    <a:pt x="15098" y="1909"/>
                    <a:pt x="14752" y="1742"/>
                  </a:cubicBezTo>
                  <a:cubicBezTo>
                    <a:pt x="14383" y="1599"/>
                    <a:pt x="13848" y="1409"/>
                    <a:pt x="13169" y="1182"/>
                  </a:cubicBezTo>
                  <a:cubicBezTo>
                    <a:pt x="11835" y="754"/>
                    <a:pt x="9930" y="289"/>
                    <a:pt x="7775" y="99"/>
                  </a:cubicBezTo>
                  <a:cubicBezTo>
                    <a:pt x="7036" y="30"/>
                    <a:pt x="6320" y="1"/>
                    <a:pt x="564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631;p60"/>
            <p:cNvSpPr/>
            <p:nvPr/>
          </p:nvSpPr>
          <p:spPr>
            <a:xfrm>
              <a:off x="3478100" y="2965425"/>
              <a:ext cx="132475" cy="15200"/>
            </a:xfrm>
            <a:custGeom>
              <a:avLst/>
              <a:gdLst/>
              <a:ahLst/>
              <a:cxnLst/>
              <a:rect l="l" t="t" r="r" b="b"/>
              <a:pathLst>
                <a:path w="5299" h="608" extrusionOk="0">
                  <a:moveTo>
                    <a:pt x="1616" y="0"/>
                  </a:moveTo>
                  <a:cubicBezTo>
                    <a:pt x="667" y="0"/>
                    <a:pt x="1" y="106"/>
                    <a:pt x="1" y="106"/>
                  </a:cubicBezTo>
                  <a:cubicBezTo>
                    <a:pt x="1" y="106"/>
                    <a:pt x="1179" y="368"/>
                    <a:pt x="2632" y="499"/>
                  </a:cubicBezTo>
                  <a:cubicBezTo>
                    <a:pt x="3706" y="595"/>
                    <a:pt x="4639" y="607"/>
                    <a:pt x="5060" y="607"/>
                  </a:cubicBezTo>
                  <a:cubicBezTo>
                    <a:pt x="5213" y="607"/>
                    <a:pt x="5299" y="606"/>
                    <a:pt x="5299" y="606"/>
                  </a:cubicBezTo>
                  <a:cubicBezTo>
                    <a:pt x="5299" y="606"/>
                    <a:pt x="4156" y="177"/>
                    <a:pt x="2679" y="46"/>
                  </a:cubicBezTo>
                  <a:cubicBezTo>
                    <a:pt x="2302" y="13"/>
                    <a:pt x="1942" y="0"/>
                    <a:pt x="161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632;p60"/>
            <p:cNvSpPr/>
            <p:nvPr/>
          </p:nvSpPr>
          <p:spPr>
            <a:xfrm>
              <a:off x="3505200" y="2876350"/>
              <a:ext cx="306000" cy="62250"/>
            </a:xfrm>
            <a:custGeom>
              <a:avLst/>
              <a:gdLst/>
              <a:ahLst/>
              <a:cxnLst/>
              <a:rect l="l" t="t" r="r" b="b"/>
              <a:pathLst>
                <a:path w="12240" h="2490" extrusionOk="0">
                  <a:moveTo>
                    <a:pt x="702" y="1"/>
                  </a:moveTo>
                  <a:cubicBezTo>
                    <a:pt x="253" y="1"/>
                    <a:pt x="0" y="13"/>
                    <a:pt x="0" y="13"/>
                  </a:cubicBezTo>
                  <a:cubicBezTo>
                    <a:pt x="0" y="13"/>
                    <a:pt x="691" y="97"/>
                    <a:pt x="1822" y="252"/>
                  </a:cubicBezTo>
                  <a:cubicBezTo>
                    <a:pt x="2941" y="418"/>
                    <a:pt x="4489" y="668"/>
                    <a:pt x="6167" y="1014"/>
                  </a:cubicBezTo>
                  <a:cubicBezTo>
                    <a:pt x="7846" y="1359"/>
                    <a:pt x="9370" y="1728"/>
                    <a:pt x="10466" y="2014"/>
                  </a:cubicBezTo>
                  <a:cubicBezTo>
                    <a:pt x="11549" y="2311"/>
                    <a:pt x="12240" y="2490"/>
                    <a:pt x="12240" y="2490"/>
                  </a:cubicBezTo>
                  <a:cubicBezTo>
                    <a:pt x="12240" y="2490"/>
                    <a:pt x="11597" y="2192"/>
                    <a:pt x="10549" y="1787"/>
                  </a:cubicBezTo>
                  <a:cubicBezTo>
                    <a:pt x="9489" y="1383"/>
                    <a:pt x="7977" y="906"/>
                    <a:pt x="6275" y="561"/>
                  </a:cubicBezTo>
                  <a:cubicBezTo>
                    <a:pt x="4560" y="216"/>
                    <a:pt x="2977" y="73"/>
                    <a:pt x="1845" y="25"/>
                  </a:cubicBezTo>
                  <a:cubicBezTo>
                    <a:pt x="1388" y="6"/>
                    <a:pt x="1002" y="1"/>
                    <a:pt x="70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633;p60"/>
            <p:cNvSpPr/>
            <p:nvPr/>
          </p:nvSpPr>
          <p:spPr>
            <a:xfrm>
              <a:off x="3798075" y="2921325"/>
              <a:ext cx="146175" cy="109850"/>
            </a:xfrm>
            <a:custGeom>
              <a:avLst/>
              <a:gdLst/>
              <a:ahLst/>
              <a:cxnLst/>
              <a:rect l="l" t="t" r="r" b="b"/>
              <a:pathLst>
                <a:path w="5847" h="4394" extrusionOk="0">
                  <a:moveTo>
                    <a:pt x="1" y="0"/>
                  </a:moveTo>
                  <a:lnTo>
                    <a:pt x="1" y="0"/>
                  </a:lnTo>
                  <a:cubicBezTo>
                    <a:pt x="1" y="0"/>
                    <a:pt x="406" y="179"/>
                    <a:pt x="1001" y="465"/>
                  </a:cubicBezTo>
                  <a:cubicBezTo>
                    <a:pt x="1596" y="774"/>
                    <a:pt x="2394" y="1239"/>
                    <a:pt x="3239" y="1810"/>
                  </a:cubicBezTo>
                  <a:cubicBezTo>
                    <a:pt x="4097" y="2382"/>
                    <a:pt x="4787" y="2977"/>
                    <a:pt x="5228" y="3501"/>
                  </a:cubicBezTo>
                  <a:cubicBezTo>
                    <a:pt x="5442" y="3751"/>
                    <a:pt x="5597" y="3977"/>
                    <a:pt x="5704" y="4132"/>
                  </a:cubicBezTo>
                  <a:cubicBezTo>
                    <a:pt x="5787" y="4299"/>
                    <a:pt x="5847" y="4394"/>
                    <a:pt x="5847" y="4394"/>
                  </a:cubicBezTo>
                  <a:cubicBezTo>
                    <a:pt x="5847" y="4394"/>
                    <a:pt x="5823" y="4287"/>
                    <a:pt x="5763" y="4108"/>
                  </a:cubicBezTo>
                  <a:cubicBezTo>
                    <a:pt x="5704" y="3929"/>
                    <a:pt x="5585" y="3656"/>
                    <a:pt x="5406" y="3358"/>
                  </a:cubicBezTo>
                  <a:cubicBezTo>
                    <a:pt x="5049" y="2763"/>
                    <a:pt x="4382" y="2036"/>
                    <a:pt x="3501" y="1441"/>
                  </a:cubicBezTo>
                  <a:cubicBezTo>
                    <a:pt x="2620" y="846"/>
                    <a:pt x="1727" y="477"/>
                    <a:pt x="1072" y="274"/>
                  </a:cubicBezTo>
                  <a:cubicBezTo>
                    <a:pt x="418" y="60"/>
                    <a:pt x="1" y="0"/>
                    <a:pt x="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634;p60"/>
            <p:cNvSpPr/>
            <p:nvPr/>
          </p:nvSpPr>
          <p:spPr>
            <a:xfrm>
              <a:off x="3826650" y="2973700"/>
              <a:ext cx="92900" cy="57175"/>
            </a:xfrm>
            <a:custGeom>
              <a:avLst/>
              <a:gdLst/>
              <a:ahLst/>
              <a:cxnLst/>
              <a:rect l="l" t="t" r="r" b="b"/>
              <a:pathLst>
                <a:path w="3716" h="2287" extrusionOk="0">
                  <a:moveTo>
                    <a:pt x="1" y="1"/>
                  </a:moveTo>
                  <a:cubicBezTo>
                    <a:pt x="1" y="1"/>
                    <a:pt x="215" y="120"/>
                    <a:pt x="560" y="346"/>
                  </a:cubicBezTo>
                  <a:cubicBezTo>
                    <a:pt x="894" y="537"/>
                    <a:pt x="1358" y="822"/>
                    <a:pt x="1858" y="1132"/>
                  </a:cubicBezTo>
                  <a:cubicBezTo>
                    <a:pt x="2370" y="1453"/>
                    <a:pt x="2834" y="1727"/>
                    <a:pt x="3156" y="1942"/>
                  </a:cubicBezTo>
                  <a:cubicBezTo>
                    <a:pt x="3501" y="2144"/>
                    <a:pt x="3716" y="2287"/>
                    <a:pt x="3716" y="2287"/>
                  </a:cubicBezTo>
                  <a:cubicBezTo>
                    <a:pt x="3716" y="2287"/>
                    <a:pt x="3573" y="2073"/>
                    <a:pt x="3311" y="1763"/>
                  </a:cubicBezTo>
                  <a:cubicBezTo>
                    <a:pt x="3037" y="1453"/>
                    <a:pt x="2644" y="1061"/>
                    <a:pt x="2096" y="739"/>
                  </a:cubicBezTo>
                  <a:cubicBezTo>
                    <a:pt x="1572" y="406"/>
                    <a:pt x="1037" y="227"/>
                    <a:pt x="644" y="120"/>
                  </a:cubicBezTo>
                  <a:cubicBezTo>
                    <a:pt x="263" y="25"/>
                    <a:pt x="1" y="1"/>
                    <a:pt x="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635;p60"/>
            <p:cNvSpPr/>
            <p:nvPr/>
          </p:nvSpPr>
          <p:spPr>
            <a:xfrm>
              <a:off x="3798075" y="2993050"/>
              <a:ext cx="73550" cy="48550"/>
            </a:xfrm>
            <a:custGeom>
              <a:avLst/>
              <a:gdLst/>
              <a:ahLst/>
              <a:cxnLst/>
              <a:rect l="l" t="t" r="r" b="b"/>
              <a:pathLst>
                <a:path w="2942" h="1942" extrusionOk="0">
                  <a:moveTo>
                    <a:pt x="1" y="1"/>
                  </a:moveTo>
                  <a:lnTo>
                    <a:pt x="1" y="1"/>
                  </a:lnTo>
                  <a:cubicBezTo>
                    <a:pt x="1" y="1"/>
                    <a:pt x="167" y="120"/>
                    <a:pt x="417" y="346"/>
                  </a:cubicBezTo>
                  <a:cubicBezTo>
                    <a:pt x="679" y="525"/>
                    <a:pt x="1025" y="787"/>
                    <a:pt x="1430" y="1049"/>
                  </a:cubicBezTo>
                  <a:cubicBezTo>
                    <a:pt x="1834" y="1299"/>
                    <a:pt x="2203" y="1525"/>
                    <a:pt x="2489" y="1680"/>
                  </a:cubicBezTo>
                  <a:cubicBezTo>
                    <a:pt x="2763" y="1846"/>
                    <a:pt x="2942" y="1942"/>
                    <a:pt x="2942" y="1942"/>
                  </a:cubicBezTo>
                  <a:cubicBezTo>
                    <a:pt x="2942" y="1942"/>
                    <a:pt x="2846" y="1763"/>
                    <a:pt x="2632" y="1513"/>
                  </a:cubicBezTo>
                  <a:cubicBezTo>
                    <a:pt x="2430" y="1251"/>
                    <a:pt x="2096" y="929"/>
                    <a:pt x="1680" y="656"/>
                  </a:cubicBezTo>
                  <a:cubicBezTo>
                    <a:pt x="1263" y="382"/>
                    <a:pt x="834" y="215"/>
                    <a:pt x="525" y="120"/>
                  </a:cubicBezTo>
                  <a:cubicBezTo>
                    <a:pt x="215" y="37"/>
                    <a:pt x="1" y="1"/>
                    <a:pt x="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636;p60"/>
            <p:cNvSpPr/>
            <p:nvPr/>
          </p:nvSpPr>
          <p:spPr>
            <a:xfrm>
              <a:off x="3646275" y="3014500"/>
              <a:ext cx="141425" cy="65800"/>
            </a:xfrm>
            <a:custGeom>
              <a:avLst/>
              <a:gdLst/>
              <a:ahLst/>
              <a:cxnLst/>
              <a:rect l="l" t="t" r="r" b="b"/>
              <a:pathLst>
                <a:path w="5657" h="2632" extrusionOk="0">
                  <a:moveTo>
                    <a:pt x="1" y="0"/>
                  </a:moveTo>
                  <a:cubicBezTo>
                    <a:pt x="1" y="0"/>
                    <a:pt x="346" y="119"/>
                    <a:pt x="882" y="286"/>
                  </a:cubicBezTo>
                  <a:cubicBezTo>
                    <a:pt x="1417" y="488"/>
                    <a:pt x="2132" y="786"/>
                    <a:pt x="2906" y="1143"/>
                  </a:cubicBezTo>
                  <a:cubicBezTo>
                    <a:pt x="3680" y="1512"/>
                    <a:pt x="4358" y="1869"/>
                    <a:pt x="4858" y="2155"/>
                  </a:cubicBezTo>
                  <a:cubicBezTo>
                    <a:pt x="5346" y="2453"/>
                    <a:pt x="5656" y="2631"/>
                    <a:pt x="5656" y="2631"/>
                  </a:cubicBezTo>
                  <a:cubicBezTo>
                    <a:pt x="5656" y="2631"/>
                    <a:pt x="5418" y="2357"/>
                    <a:pt x="4989" y="1976"/>
                  </a:cubicBezTo>
                  <a:cubicBezTo>
                    <a:pt x="4549" y="1584"/>
                    <a:pt x="3906" y="1107"/>
                    <a:pt x="3096" y="738"/>
                  </a:cubicBezTo>
                  <a:cubicBezTo>
                    <a:pt x="2298" y="369"/>
                    <a:pt x="1501" y="179"/>
                    <a:pt x="941" y="83"/>
                  </a:cubicBezTo>
                  <a:cubicBezTo>
                    <a:pt x="358" y="0"/>
                    <a:pt x="1" y="0"/>
                    <a:pt x="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637;p60"/>
            <p:cNvSpPr/>
            <p:nvPr/>
          </p:nvSpPr>
          <p:spPr>
            <a:xfrm>
              <a:off x="2907500" y="2169450"/>
              <a:ext cx="176225" cy="400375"/>
            </a:xfrm>
            <a:custGeom>
              <a:avLst/>
              <a:gdLst/>
              <a:ahLst/>
              <a:cxnLst/>
              <a:rect l="l" t="t" r="r" b="b"/>
              <a:pathLst>
                <a:path w="7049" h="16015" extrusionOk="0">
                  <a:moveTo>
                    <a:pt x="7049" y="0"/>
                  </a:moveTo>
                  <a:cubicBezTo>
                    <a:pt x="7048" y="1"/>
                    <a:pt x="5263" y="3501"/>
                    <a:pt x="3310" y="7918"/>
                  </a:cubicBezTo>
                  <a:cubicBezTo>
                    <a:pt x="1369" y="12335"/>
                    <a:pt x="0" y="16014"/>
                    <a:pt x="0" y="16014"/>
                  </a:cubicBezTo>
                  <a:cubicBezTo>
                    <a:pt x="0" y="16014"/>
                    <a:pt x="1798" y="12514"/>
                    <a:pt x="3727" y="8096"/>
                  </a:cubicBezTo>
                  <a:cubicBezTo>
                    <a:pt x="5679" y="3680"/>
                    <a:pt x="7049" y="1"/>
                    <a:pt x="704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638;p60"/>
            <p:cNvSpPr/>
            <p:nvPr/>
          </p:nvSpPr>
          <p:spPr>
            <a:xfrm>
              <a:off x="2784850" y="2298325"/>
              <a:ext cx="212275" cy="456325"/>
            </a:xfrm>
            <a:custGeom>
              <a:avLst/>
              <a:gdLst/>
              <a:ahLst/>
              <a:cxnLst/>
              <a:rect l="l" t="t" r="r" b="b"/>
              <a:pathLst>
                <a:path w="8491" h="18253" extrusionOk="0">
                  <a:moveTo>
                    <a:pt x="8490" y="1"/>
                  </a:moveTo>
                  <a:cubicBezTo>
                    <a:pt x="8490" y="1"/>
                    <a:pt x="6287" y="3942"/>
                    <a:pt x="3930" y="8978"/>
                  </a:cubicBezTo>
                  <a:cubicBezTo>
                    <a:pt x="1596" y="14026"/>
                    <a:pt x="1" y="18253"/>
                    <a:pt x="1" y="18253"/>
                  </a:cubicBezTo>
                  <a:cubicBezTo>
                    <a:pt x="1" y="18253"/>
                    <a:pt x="2013" y="14205"/>
                    <a:pt x="4347" y="9168"/>
                  </a:cubicBezTo>
                  <a:cubicBezTo>
                    <a:pt x="6692" y="4144"/>
                    <a:pt x="8490" y="1"/>
                    <a:pt x="849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639;p60"/>
            <p:cNvSpPr/>
            <p:nvPr/>
          </p:nvSpPr>
          <p:spPr>
            <a:xfrm>
              <a:off x="2934875" y="2266475"/>
              <a:ext cx="56875" cy="120275"/>
            </a:xfrm>
            <a:custGeom>
              <a:avLst/>
              <a:gdLst/>
              <a:ahLst/>
              <a:cxnLst/>
              <a:rect l="l" t="t" r="r" b="b"/>
              <a:pathLst>
                <a:path w="2275" h="4811" extrusionOk="0">
                  <a:moveTo>
                    <a:pt x="2275" y="1"/>
                  </a:moveTo>
                  <a:cubicBezTo>
                    <a:pt x="2275" y="1"/>
                    <a:pt x="1560" y="989"/>
                    <a:pt x="941" y="2311"/>
                  </a:cubicBezTo>
                  <a:cubicBezTo>
                    <a:pt x="298" y="3632"/>
                    <a:pt x="1" y="4811"/>
                    <a:pt x="1" y="4811"/>
                  </a:cubicBezTo>
                  <a:cubicBezTo>
                    <a:pt x="1" y="4811"/>
                    <a:pt x="715" y="3846"/>
                    <a:pt x="1346" y="2501"/>
                  </a:cubicBezTo>
                  <a:cubicBezTo>
                    <a:pt x="1977" y="1180"/>
                    <a:pt x="2275" y="1"/>
                    <a:pt x="227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640;p60"/>
            <p:cNvSpPr/>
            <p:nvPr/>
          </p:nvSpPr>
          <p:spPr>
            <a:xfrm>
              <a:off x="2625625" y="2781125"/>
              <a:ext cx="121750" cy="253325"/>
            </a:xfrm>
            <a:custGeom>
              <a:avLst/>
              <a:gdLst/>
              <a:ahLst/>
              <a:cxnLst/>
              <a:rect l="l" t="t" r="r" b="b"/>
              <a:pathLst>
                <a:path w="4870" h="10133" extrusionOk="0">
                  <a:moveTo>
                    <a:pt x="4870" y="1"/>
                  </a:moveTo>
                  <a:cubicBezTo>
                    <a:pt x="4870" y="1"/>
                    <a:pt x="4584" y="572"/>
                    <a:pt x="4155" y="1501"/>
                  </a:cubicBezTo>
                  <a:cubicBezTo>
                    <a:pt x="3739" y="2441"/>
                    <a:pt x="3179" y="3715"/>
                    <a:pt x="2536" y="5132"/>
                  </a:cubicBezTo>
                  <a:cubicBezTo>
                    <a:pt x="1893" y="6525"/>
                    <a:pt x="1286" y="7799"/>
                    <a:pt x="810" y="8692"/>
                  </a:cubicBezTo>
                  <a:cubicBezTo>
                    <a:pt x="572" y="9133"/>
                    <a:pt x="381" y="9490"/>
                    <a:pt x="226" y="9752"/>
                  </a:cubicBezTo>
                  <a:cubicBezTo>
                    <a:pt x="83" y="10002"/>
                    <a:pt x="0" y="10133"/>
                    <a:pt x="0" y="10133"/>
                  </a:cubicBezTo>
                  <a:cubicBezTo>
                    <a:pt x="0" y="10133"/>
                    <a:pt x="107" y="10014"/>
                    <a:pt x="286" y="9787"/>
                  </a:cubicBezTo>
                  <a:cubicBezTo>
                    <a:pt x="464" y="9573"/>
                    <a:pt x="703" y="9228"/>
                    <a:pt x="1000" y="8811"/>
                  </a:cubicBezTo>
                  <a:cubicBezTo>
                    <a:pt x="1584" y="7966"/>
                    <a:pt x="2310" y="6739"/>
                    <a:pt x="2953" y="5311"/>
                  </a:cubicBezTo>
                  <a:cubicBezTo>
                    <a:pt x="3608" y="3882"/>
                    <a:pt x="4072" y="2548"/>
                    <a:pt x="4382" y="1572"/>
                  </a:cubicBezTo>
                  <a:cubicBezTo>
                    <a:pt x="4703" y="608"/>
                    <a:pt x="4870" y="1"/>
                    <a:pt x="487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641;p60"/>
            <p:cNvSpPr/>
            <p:nvPr/>
          </p:nvSpPr>
          <p:spPr>
            <a:xfrm>
              <a:off x="2705375" y="2802850"/>
              <a:ext cx="58675" cy="146175"/>
            </a:xfrm>
            <a:custGeom>
              <a:avLst/>
              <a:gdLst/>
              <a:ahLst/>
              <a:cxnLst/>
              <a:rect l="l" t="t" r="r" b="b"/>
              <a:pathLst>
                <a:path w="2347" h="5847" extrusionOk="0">
                  <a:moveTo>
                    <a:pt x="2346" y="1"/>
                  </a:moveTo>
                  <a:cubicBezTo>
                    <a:pt x="2346" y="1"/>
                    <a:pt x="2204" y="334"/>
                    <a:pt x="1965" y="858"/>
                  </a:cubicBezTo>
                  <a:cubicBezTo>
                    <a:pt x="1751" y="1394"/>
                    <a:pt x="1453" y="2108"/>
                    <a:pt x="1132" y="2906"/>
                  </a:cubicBezTo>
                  <a:cubicBezTo>
                    <a:pt x="822" y="3727"/>
                    <a:pt x="537" y="4442"/>
                    <a:pt x="322" y="4978"/>
                  </a:cubicBezTo>
                  <a:cubicBezTo>
                    <a:pt x="120" y="5513"/>
                    <a:pt x="1" y="5847"/>
                    <a:pt x="1" y="5847"/>
                  </a:cubicBezTo>
                  <a:cubicBezTo>
                    <a:pt x="1" y="5847"/>
                    <a:pt x="227" y="5573"/>
                    <a:pt x="537" y="5085"/>
                  </a:cubicBezTo>
                  <a:cubicBezTo>
                    <a:pt x="846" y="4608"/>
                    <a:pt x="1239" y="3906"/>
                    <a:pt x="1561" y="3084"/>
                  </a:cubicBezTo>
                  <a:cubicBezTo>
                    <a:pt x="1894" y="2275"/>
                    <a:pt x="2096" y="1489"/>
                    <a:pt x="2204" y="929"/>
                  </a:cubicBezTo>
                  <a:cubicBezTo>
                    <a:pt x="2323" y="358"/>
                    <a:pt x="2346" y="1"/>
                    <a:pt x="234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642;p60"/>
            <p:cNvSpPr/>
            <p:nvPr/>
          </p:nvSpPr>
          <p:spPr>
            <a:xfrm>
              <a:off x="2766100" y="2592425"/>
              <a:ext cx="130400" cy="279500"/>
            </a:xfrm>
            <a:custGeom>
              <a:avLst/>
              <a:gdLst/>
              <a:ahLst/>
              <a:cxnLst/>
              <a:rect l="l" t="t" r="r" b="b"/>
              <a:pathLst>
                <a:path w="5216" h="11180" extrusionOk="0">
                  <a:moveTo>
                    <a:pt x="5216" y="0"/>
                  </a:moveTo>
                  <a:lnTo>
                    <a:pt x="5216" y="0"/>
                  </a:lnTo>
                  <a:cubicBezTo>
                    <a:pt x="5215" y="0"/>
                    <a:pt x="3846" y="2393"/>
                    <a:pt x="2406" y="5489"/>
                  </a:cubicBezTo>
                  <a:cubicBezTo>
                    <a:pt x="965" y="8572"/>
                    <a:pt x="1" y="11180"/>
                    <a:pt x="1" y="11180"/>
                  </a:cubicBezTo>
                  <a:cubicBezTo>
                    <a:pt x="1" y="11180"/>
                    <a:pt x="1370" y="8763"/>
                    <a:pt x="2811" y="5691"/>
                  </a:cubicBezTo>
                  <a:cubicBezTo>
                    <a:pt x="4251" y="2608"/>
                    <a:pt x="5216" y="0"/>
                    <a:pt x="521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643;p60"/>
            <p:cNvSpPr/>
            <p:nvPr/>
          </p:nvSpPr>
          <p:spPr>
            <a:xfrm>
              <a:off x="2966425" y="2863275"/>
              <a:ext cx="463475" cy="37925"/>
            </a:xfrm>
            <a:custGeom>
              <a:avLst/>
              <a:gdLst/>
              <a:ahLst/>
              <a:cxnLst/>
              <a:rect l="l" t="t" r="r" b="b"/>
              <a:pathLst>
                <a:path w="18539" h="1517" extrusionOk="0">
                  <a:moveTo>
                    <a:pt x="18539" y="1"/>
                  </a:moveTo>
                  <a:lnTo>
                    <a:pt x="18539" y="1"/>
                  </a:lnTo>
                  <a:cubicBezTo>
                    <a:pt x="18538" y="1"/>
                    <a:pt x="14371" y="132"/>
                    <a:pt x="9240" y="584"/>
                  </a:cubicBezTo>
                  <a:cubicBezTo>
                    <a:pt x="6680" y="810"/>
                    <a:pt x="4358" y="1060"/>
                    <a:pt x="2692" y="1263"/>
                  </a:cubicBezTo>
                  <a:cubicBezTo>
                    <a:pt x="2075" y="1343"/>
                    <a:pt x="1533" y="1383"/>
                    <a:pt x="1104" y="1383"/>
                  </a:cubicBezTo>
                  <a:cubicBezTo>
                    <a:pt x="961" y="1383"/>
                    <a:pt x="831" y="1379"/>
                    <a:pt x="715" y="1370"/>
                  </a:cubicBezTo>
                  <a:cubicBezTo>
                    <a:pt x="263" y="1346"/>
                    <a:pt x="1" y="1263"/>
                    <a:pt x="1" y="1263"/>
                  </a:cubicBezTo>
                  <a:lnTo>
                    <a:pt x="1" y="1263"/>
                  </a:lnTo>
                  <a:cubicBezTo>
                    <a:pt x="1" y="1263"/>
                    <a:pt x="239" y="1370"/>
                    <a:pt x="715" y="1441"/>
                  </a:cubicBezTo>
                  <a:cubicBezTo>
                    <a:pt x="1008" y="1493"/>
                    <a:pt x="1382" y="1517"/>
                    <a:pt x="1823" y="1517"/>
                  </a:cubicBezTo>
                  <a:cubicBezTo>
                    <a:pt x="2099" y="1517"/>
                    <a:pt x="2402" y="1507"/>
                    <a:pt x="2727" y="1489"/>
                  </a:cubicBezTo>
                  <a:cubicBezTo>
                    <a:pt x="4406" y="1406"/>
                    <a:pt x="6728" y="1251"/>
                    <a:pt x="9288" y="1025"/>
                  </a:cubicBezTo>
                  <a:cubicBezTo>
                    <a:pt x="14407" y="584"/>
                    <a:pt x="18539" y="1"/>
                    <a:pt x="1853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644;p60"/>
            <p:cNvSpPr/>
            <p:nvPr/>
          </p:nvSpPr>
          <p:spPr>
            <a:xfrm>
              <a:off x="3469475" y="2849575"/>
              <a:ext cx="89325" cy="11050"/>
            </a:xfrm>
            <a:custGeom>
              <a:avLst/>
              <a:gdLst/>
              <a:ahLst/>
              <a:cxnLst/>
              <a:rect l="l" t="t" r="r" b="b"/>
              <a:pathLst>
                <a:path w="3573" h="442" extrusionOk="0">
                  <a:moveTo>
                    <a:pt x="1786" y="1"/>
                  </a:moveTo>
                  <a:cubicBezTo>
                    <a:pt x="810" y="1"/>
                    <a:pt x="0" y="215"/>
                    <a:pt x="0" y="215"/>
                  </a:cubicBezTo>
                  <a:cubicBezTo>
                    <a:pt x="0" y="215"/>
                    <a:pt x="810" y="442"/>
                    <a:pt x="1786" y="442"/>
                  </a:cubicBezTo>
                  <a:cubicBezTo>
                    <a:pt x="2774" y="442"/>
                    <a:pt x="3572" y="215"/>
                    <a:pt x="3572" y="215"/>
                  </a:cubicBezTo>
                  <a:cubicBezTo>
                    <a:pt x="3572" y="215"/>
                    <a:pt x="2774" y="1"/>
                    <a:pt x="178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645;p60"/>
            <p:cNvSpPr/>
            <p:nvPr/>
          </p:nvSpPr>
          <p:spPr>
            <a:xfrm>
              <a:off x="3572750" y="2855225"/>
              <a:ext cx="87850" cy="12250"/>
            </a:xfrm>
            <a:custGeom>
              <a:avLst/>
              <a:gdLst/>
              <a:ahLst/>
              <a:cxnLst/>
              <a:rect l="l" t="t" r="r" b="b"/>
              <a:pathLst>
                <a:path w="3514" h="490" extrusionOk="0">
                  <a:moveTo>
                    <a:pt x="1362" y="1"/>
                  </a:moveTo>
                  <a:cubicBezTo>
                    <a:pt x="587" y="1"/>
                    <a:pt x="1" y="132"/>
                    <a:pt x="1" y="132"/>
                  </a:cubicBezTo>
                  <a:cubicBezTo>
                    <a:pt x="1" y="132"/>
                    <a:pt x="775" y="418"/>
                    <a:pt x="1739" y="477"/>
                  </a:cubicBezTo>
                  <a:cubicBezTo>
                    <a:pt x="1877" y="486"/>
                    <a:pt x="2011" y="490"/>
                    <a:pt x="2141" y="490"/>
                  </a:cubicBezTo>
                  <a:cubicBezTo>
                    <a:pt x="2918" y="490"/>
                    <a:pt x="3513" y="358"/>
                    <a:pt x="3513" y="358"/>
                  </a:cubicBezTo>
                  <a:cubicBezTo>
                    <a:pt x="3513" y="358"/>
                    <a:pt x="2751" y="85"/>
                    <a:pt x="1763" y="13"/>
                  </a:cubicBezTo>
                  <a:cubicBezTo>
                    <a:pt x="1625" y="5"/>
                    <a:pt x="1491" y="1"/>
                    <a:pt x="136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646;p60"/>
            <p:cNvSpPr/>
            <p:nvPr/>
          </p:nvSpPr>
          <p:spPr>
            <a:xfrm>
              <a:off x="4790775" y="2957350"/>
              <a:ext cx="477150" cy="47650"/>
            </a:xfrm>
            <a:custGeom>
              <a:avLst/>
              <a:gdLst/>
              <a:ahLst/>
              <a:cxnLst/>
              <a:rect l="l" t="t" r="r" b="b"/>
              <a:pathLst>
                <a:path w="19086" h="1906" extrusionOk="0">
                  <a:moveTo>
                    <a:pt x="0" y="0"/>
                  </a:moveTo>
                  <a:cubicBezTo>
                    <a:pt x="0" y="0"/>
                    <a:pt x="1072" y="155"/>
                    <a:pt x="2786" y="476"/>
                  </a:cubicBezTo>
                  <a:cubicBezTo>
                    <a:pt x="4501" y="798"/>
                    <a:pt x="6846" y="1345"/>
                    <a:pt x="9513" y="1691"/>
                  </a:cubicBezTo>
                  <a:cubicBezTo>
                    <a:pt x="10677" y="1838"/>
                    <a:pt x="11808" y="1906"/>
                    <a:pt x="12858" y="1906"/>
                  </a:cubicBezTo>
                  <a:cubicBezTo>
                    <a:pt x="14192" y="1906"/>
                    <a:pt x="15393" y="1795"/>
                    <a:pt x="16359" y="1595"/>
                  </a:cubicBezTo>
                  <a:cubicBezTo>
                    <a:pt x="17217" y="1429"/>
                    <a:pt x="17907" y="1226"/>
                    <a:pt x="18371" y="1060"/>
                  </a:cubicBezTo>
                  <a:cubicBezTo>
                    <a:pt x="18824" y="893"/>
                    <a:pt x="19086" y="798"/>
                    <a:pt x="19086" y="798"/>
                  </a:cubicBezTo>
                  <a:lnTo>
                    <a:pt x="19086" y="798"/>
                  </a:lnTo>
                  <a:cubicBezTo>
                    <a:pt x="19086" y="798"/>
                    <a:pt x="18812" y="881"/>
                    <a:pt x="18371" y="988"/>
                  </a:cubicBezTo>
                  <a:cubicBezTo>
                    <a:pt x="17895" y="1119"/>
                    <a:pt x="17205" y="1262"/>
                    <a:pt x="16347" y="1369"/>
                  </a:cubicBezTo>
                  <a:cubicBezTo>
                    <a:pt x="15599" y="1472"/>
                    <a:pt x="14724" y="1526"/>
                    <a:pt x="13758" y="1526"/>
                  </a:cubicBezTo>
                  <a:cubicBezTo>
                    <a:pt x="12495" y="1526"/>
                    <a:pt x="11076" y="1434"/>
                    <a:pt x="9585" y="1238"/>
                  </a:cubicBezTo>
                  <a:cubicBezTo>
                    <a:pt x="6953" y="893"/>
                    <a:pt x="4572" y="464"/>
                    <a:pt x="2822" y="262"/>
                  </a:cubicBezTo>
                  <a:cubicBezTo>
                    <a:pt x="1084" y="48"/>
                    <a:pt x="0" y="0"/>
                    <a:pt x="0"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647;p60"/>
            <p:cNvSpPr/>
            <p:nvPr/>
          </p:nvSpPr>
          <p:spPr>
            <a:xfrm>
              <a:off x="5201525" y="2869525"/>
              <a:ext cx="64925" cy="107175"/>
            </a:xfrm>
            <a:custGeom>
              <a:avLst/>
              <a:gdLst/>
              <a:ahLst/>
              <a:cxnLst/>
              <a:rect l="l" t="t" r="r" b="b"/>
              <a:pathLst>
                <a:path w="2597" h="4287" extrusionOk="0">
                  <a:moveTo>
                    <a:pt x="1" y="1"/>
                  </a:moveTo>
                  <a:cubicBezTo>
                    <a:pt x="1" y="1"/>
                    <a:pt x="477" y="1049"/>
                    <a:pt x="1179" y="2227"/>
                  </a:cubicBezTo>
                  <a:cubicBezTo>
                    <a:pt x="1894" y="3394"/>
                    <a:pt x="2596" y="4287"/>
                    <a:pt x="2596" y="4287"/>
                  </a:cubicBezTo>
                  <a:cubicBezTo>
                    <a:pt x="2596" y="4287"/>
                    <a:pt x="2275" y="3180"/>
                    <a:pt x="1560" y="1989"/>
                  </a:cubicBezTo>
                  <a:cubicBezTo>
                    <a:pt x="834" y="799"/>
                    <a:pt x="1" y="1"/>
                    <a:pt x="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648;p60"/>
            <p:cNvSpPr/>
            <p:nvPr/>
          </p:nvSpPr>
          <p:spPr>
            <a:xfrm>
              <a:off x="5239025" y="2963875"/>
              <a:ext cx="83075" cy="80400"/>
            </a:xfrm>
            <a:custGeom>
              <a:avLst/>
              <a:gdLst/>
              <a:ahLst/>
              <a:cxnLst/>
              <a:rect l="l" t="t" r="r" b="b"/>
              <a:pathLst>
                <a:path w="3323" h="3216" extrusionOk="0">
                  <a:moveTo>
                    <a:pt x="1632" y="1454"/>
                  </a:moveTo>
                  <a:lnTo>
                    <a:pt x="1632" y="1454"/>
                  </a:lnTo>
                  <a:cubicBezTo>
                    <a:pt x="1632" y="1454"/>
                    <a:pt x="1624" y="1462"/>
                    <a:pt x="1614" y="1471"/>
                  </a:cubicBezTo>
                  <a:lnTo>
                    <a:pt x="1614" y="1471"/>
                  </a:lnTo>
                  <a:cubicBezTo>
                    <a:pt x="1621" y="1459"/>
                    <a:pt x="1632" y="1454"/>
                    <a:pt x="1632" y="1454"/>
                  </a:cubicBezTo>
                  <a:close/>
                  <a:moveTo>
                    <a:pt x="25" y="1"/>
                  </a:moveTo>
                  <a:cubicBezTo>
                    <a:pt x="25" y="1"/>
                    <a:pt x="1" y="25"/>
                    <a:pt x="49" y="156"/>
                  </a:cubicBezTo>
                  <a:cubicBezTo>
                    <a:pt x="84" y="215"/>
                    <a:pt x="144" y="311"/>
                    <a:pt x="239" y="382"/>
                  </a:cubicBezTo>
                  <a:cubicBezTo>
                    <a:pt x="299" y="430"/>
                    <a:pt x="358" y="453"/>
                    <a:pt x="453" y="477"/>
                  </a:cubicBezTo>
                  <a:cubicBezTo>
                    <a:pt x="501" y="489"/>
                    <a:pt x="537" y="489"/>
                    <a:pt x="584" y="489"/>
                  </a:cubicBezTo>
                  <a:cubicBezTo>
                    <a:pt x="620" y="477"/>
                    <a:pt x="656" y="477"/>
                    <a:pt x="691" y="453"/>
                  </a:cubicBezTo>
                  <a:lnTo>
                    <a:pt x="691" y="453"/>
                  </a:lnTo>
                  <a:cubicBezTo>
                    <a:pt x="656" y="501"/>
                    <a:pt x="691" y="453"/>
                    <a:pt x="703" y="549"/>
                  </a:cubicBezTo>
                  <a:lnTo>
                    <a:pt x="703" y="692"/>
                  </a:lnTo>
                  <a:cubicBezTo>
                    <a:pt x="703" y="727"/>
                    <a:pt x="691" y="787"/>
                    <a:pt x="680" y="834"/>
                  </a:cubicBezTo>
                  <a:cubicBezTo>
                    <a:pt x="656" y="870"/>
                    <a:pt x="632" y="918"/>
                    <a:pt x="620" y="965"/>
                  </a:cubicBezTo>
                  <a:cubicBezTo>
                    <a:pt x="584" y="1025"/>
                    <a:pt x="584" y="1084"/>
                    <a:pt x="584" y="1144"/>
                  </a:cubicBezTo>
                  <a:cubicBezTo>
                    <a:pt x="582" y="1142"/>
                    <a:pt x="581" y="1141"/>
                    <a:pt x="579" y="1141"/>
                  </a:cubicBezTo>
                  <a:cubicBezTo>
                    <a:pt x="570" y="1141"/>
                    <a:pt x="564" y="1171"/>
                    <a:pt x="584" y="1251"/>
                  </a:cubicBezTo>
                  <a:cubicBezTo>
                    <a:pt x="620" y="1334"/>
                    <a:pt x="715" y="1442"/>
                    <a:pt x="918" y="1442"/>
                  </a:cubicBezTo>
                  <a:cubicBezTo>
                    <a:pt x="953" y="1442"/>
                    <a:pt x="1001" y="1442"/>
                    <a:pt x="1061" y="1430"/>
                  </a:cubicBezTo>
                  <a:cubicBezTo>
                    <a:pt x="1096" y="1406"/>
                    <a:pt x="1120" y="1406"/>
                    <a:pt x="1156" y="1394"/>
                  </a:cubicBezTo>
                  <a:lnTo>
                    <a:pt x="1192" y="1382"/>
                  </a:lnTo>
                  <a:lnTo>
                    <a:pt x="1192" y="1382"/>
                  </a:lnTo>
                  <a:lnTo>
                    <a:pt x="1168" y="1394"/>
                  </a:lnTo>
                  <a:lnTo>
                    <a:pt x="1168" y="1406"/>
                  </a:lnTo>
                  <a:lnTo>
                    <a:pt x="1168" y="1442"/>
                  </a:lnTo>
                  <a:lnTo>
                    <a:pt x="1168" y="1489"/>
                  </a:lnTo>
                  <a:cubicBezTo>
                    <a:pt x="1168" y="1513"/>
                    <a:pt x="1168" y="1561"/>
                    <a:pt x="1180" y="1608"/>
                  </a:cubicBezTo>
                  <a:cubicBezTo>
                    <a:pt x="1239" y="1763"/>
                    <a:pt x="1346" y="1846"/>
                    <a:pt x="1453" y="1882"/>
                  </a:cubicBezTo>
                  <a:cubicBezTo>
                    <a:pt x="1486" y="1898"/>
                    <a:pt x="1525" y="1906"/>
                    <a:pt x="1564" y="1907"/>
                  </a:cubicBezTo>
                  <a:lnTo>
                    <a:pt x="1564" y="1907"/>
                  </a:lnTo>
                  <a:cubicBezTo>
                    <a:pt x="1966" y="2499"/>
                    <a:pt x="2457" y="2766"/>
                    <a:pt x="2775" y="2942"/>
                  </a:cubicBezTo>
                  <a:cubicBezTo>
                    <a:pt x="3132" y="3132"/>
                    <a:pt x="3323" y="3216"/>
                    <a:pt x="3323" y="3216"/>
                  </a:cubicBezTo>
                  <a:cubicBezTo>
                    <a:pt x="3323" y="3216"/>
                    <a:pt x="3156" y="3073"/>
                    <a:pt x="2942" y="2775"/>
                  </a:cubicBezTo>
                  <a:cubicBezTo>
                    <a:pt x="2656" y="2513"/>
                    <a:pt x="2192" y="2144"/>
                    <a:pt x="1894" y="1525"/>
                  </a:cubicBezTo>
                  <a:lnTo>
                    <a:pt x="1608" y="1549"/>
                  </a:lnTo>
                  <a:lnTo>
                    <a:pt x="1608" y="1561"/>
                  </a:lnTo>
                  <a:cubicBezTo>
                    <a:pt x="1608" y="1563"/>
                    <a:pt x="1608" y="1564"/>
                    <a:pt x="1607" y="1564"/>
                  </a:cubicBezTo>
                  <a:cubicBezTo>
                    <a:pt x="1605" y="1564"/>
                    <a:pt x="1599" y="1540"/>
                    <a:pt x="1608" y="1493"/>
                  </a:cubicBezTo>
                  <a:lnTo>
                    <a:pt x="1608" y="1493"/>
                  </a:lnTo>
                  <a:cubicBezTo>
                    <a:pt x="1620" y="1492"/>
                    <a:pt x="1636" y="1491"/>
                    <a:pt x="1656" y="1489"/>
                  </a:cubicBezTo>
                  <a:lnTo>
                    <a:pt x="1656" y="1465"/>
                  </a:lnTo>
                  <a:lnTo>
                    <a:pt x="1656" y="1454"/>
                  </a:lnTo>
                  <a:cubicBezTo>
                    <a:pt x="1704" y="1382"/>
                    <a:pt x="1775" y="1299"/>
                    <a:pt x="1846" y="1215"/>
                  </a:cubicBezTo>
                  <a:lnTo>
                    <a:pt x="1787" y="1096"/>
                  </a:lnTo>
                  <a:lnTo>
                    <a:pt x="1775" y="1061"/>
                  </a:lnTo>
                  <a:cubicBezTo>
                    <a:pt x="1763" y="1037"/>
                    <a:pt x="1751" y="1001"/>
                    <a:pt x="1727" y="989"/>
                  </a:cubicBezTo>
                  <a:cubicBezTo>
                    <a:pt x="1656" y="906"/>
                    <a:pt x="1549" y="858"/>
                    <a:pt x="1453" y="858"/>
                  </a:cubicBezTo>
                  <a:cubicBezTo>
                    <a:pt x="1346" y="858"/>
                    <a:pt x="1215" y="894"/>
                    <a:pt x="1108" y="953"/>
                  </a:cubicBezTo>
                  <a:lnTo>
                    <a:pt x="1049" y="977"/>
                  </a:lnTo>
                  <a:lnTo>
                    <a:pt x="1037" y="989"/>
                  </a:lnTo>
                  <a:cubicBezTo>
                    <a:pt x="1023" y="1003"/>
                    <a:pt x="1007" y="1006"/>
                    <a:pt x="993" y="1006"/>
                  </a:cubicBezTo>
                  <a:cubicBezTo>
                    <a:pt x="981" y="1006"/>
                    <a:pt x="969" y="1004"/>
                    <a:pt x="960" y="1004"/>
                  </a:cubicBezTo>
                  <a:cubicBezTo>
                    <a:pt x="952" y="1004"/>
                    <a:pt x="945" y="1006"/>
                    <a:pt x="942" y="1013"/>
                  </a:cubicBezTo>
                  <a:cubicBezTo>
                    <a:pt x="930" y="989"/>
                    <a:pt x="942" y="977"/>
                    <a:pt x="942" y="965"/>
                  </a:cubicBezTo>
                  <a:cubicBezTo>
                    <a:pt x="942" y="953"/>
                    <a:pt x="953" y="918"/>
                    <a:pt x="953" y="906"/>
                  </a:cubicBezTo>
                  <a:cubicBezTo>
                    <a:pt x="977" y="811"/>
                    <a:pt x="977" y="739"/>
                    <a:pt x="977" y="680"/>
                  </a:cubicBezTo>
                  <a:cubicBezTo>
                    <a:pt x="977" y="549"/>
                    <a:pt x="918" y="430"/>
                    <a:pt x="882" y="370"/>
                  </a:cubicBezTo>
                  <a:cubicBezTo>
                    <a:pt x="850" y="301"/>
                    <a:pt x="820" y="282"/>
                    <a:pt x="798" y="282"/>
                  </a:cubicBezTo>
                  <a:cubicBezTo>
                    <a:pt x="772" y="282"/>
                    <a:pt x="756" y="311"/>
                    <a:pt x="763" y="311"/>
                  </a:cubicBezTo>
                  <a:cubicBezTo>
                    <a:pt x="703" y="358"/>
                    <a:pt x="632" y="370"/>
                    <a:pt x="584" y="382"/>
                  </a:cubicBezTo>
                  <a:lnTo>
                    <a:pt x="465" y="382"/>
                  </a:lnTo>
                  <a:cubicBezTo>
                    <a:pt x="394" y="370"/>
                    <a:pt x="322" y="358"/>
                    <a:pt x="275" y="322"/>
                  </a:cubicBezTo>
                  <a:cubicBezTo>
                    <a:pt x="168" y="263"/>
                    <a:pt x="108" y="203"/>
                    <a:pt x="84" y="144"/>
                  </a:cubicBezTo>
                  <a:cubicBezTo>
                    <a:pt x="25" y="37"/>
                    <a:pt x="25" y="1"/>
                    <a:pt x="2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649;p60"/>
            <p:cNvSpPr/>
            <p:nvPr/>
          </p:nvSpPr>
          <p:spPr>
            <a:xfrm>
              <a:off x="4916975" y="2278100"/>
              <a:ext cx="94975" cy="186650"/>
            </a:xfrm>
            <a:custGeom>
              <a:avLst/>
              <a:gdLst/>
              <a:ahLst/>
              <a:cxnLst/>
              <a:rect l="l" t="t" r="r" b="b"/>
              <a:pathLst>
                <a:path w="3799" h="7466" extrusionOk="0">
                  <a:moveTo>
                    <a:pt x="0" y="0"/>
                  </a:moveTo>
                  <a:cubicBezTo>
                    <a:pt x="0" y="0"/>
                    <a:pt x="655" y="1774"/>
                    <a:pt x="1691" y="3834"/>
                  </a:cubicBezTo>
                  <a:cubicBezTo>
                    <a:pt x="2739" y="5906"/>
                    <a:pt x="3798" y="7465"/>
                    <a:pt x="3798" y="7465"/>
                  </a:cubicBezTo>
                  <a:cubicBezTo>
                    <a:pt x="3798" y="7465"/>
                    <a:pt x="3156" y="5679"/>
                    <a:pt x="2096" y="3631"/>
                  </a:cubicBezTo>
                  <a:cubicBezTo>
                    <a:pt x="1048" y="1572"/>
                    <a:pt x="1" y="0"/>
                    <a:pt x="0"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650;p60"/>
            <p:cNvSpPr/>
            <p:nvPr/>
          </p:nvSpPr>
          <p:spPr>
            <a:xfrm>
              <a:off x="5015500" y="2480800"/>
              <a:ext cx="23525" cy="41975"/>
            </a:xfrm>
            <a:custGeom>
              <a:avLst/>
              <a:gdLst/>
              <a:ahLst/>
              <a:cxnLst/>
              <a:rect l="l" t="t" r="r" b="b"/>
              <a:pathLst>
                <a:path w="941" h="1679" extrusionOk="0">
                  <a:moveTo>
                    <a:pt x="0" y="0"/>
                  </a:moveTo>
                  <a:lnTo>
                    <a:pt x="0" y="0"/>
                  </a:lnTo>
                  <a:cubicBezTo>
                    <a:pt x="0" y="0"/>
                    <a:pt x="12" y="488"/>
                    <a:pt x="274" y="953"/>
                  </a:cubicBezTo>
                  <a:cubicBezTo>
                    <a:pt x="524" y="1417"/>
                    <a:pt x="941" y="1679"/>
                    <a:pt x="941" y="1679"/>
                  </a:cubicBezTo>
                  <a:cubicBezTo>
                    <a:pt x="941" y="1679"/>
                    <a:pt x="929" y="1191"/>
                    <a:pt x="667" y="726"/>
                  </a:cubicBezTo>
                  <a:cubicBezTo>
                    <a:pt x="417" y="274"/>
                    <a:pt x="0" y="0"/>
                    <a:pt x="0"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651;p60"/>
            <p:cNvSpPr/>
            <p:nvPr/>
          </p:nvSpPr>
          <p:spPr>
            <a:xfrm>
              <a:off x="5043475" y="2540625"/>
              <a:ext cx="18175" cy="25025"/>
            </a:xfrm>
            <a:custGeom>
              <a:avLst/>
              <a:gdLst/>
              <a:ahLst/>
              <a:cxnLst/>
              <a:rect l="l" t="t" r="r" b="b"/>
              <a:pathLst>
                <a:path w="727" h="1001" extrusionOk="0">
                  <a:moveTo>
                    <a:pt x="36" y="0"/>
                  </a:moveTo>
                  <a:cubicBezTo>
                    <a:pt x="36" y="0"/>
                    <a:pt x="1" y="346"/>
                    <a:pt x="179" y="631"/>
                  </a:cubicBezTo>
                  <a:cubicBezTo>
                    <a:pt x="346" y="893"/>
                    <a:pt x="679" y="1000"/>
                    <a:pt x="679" y="1000"/>
                  </a:cubicBezTo>
                  <a:cubicBezTo>
                    <a:pt x="679" y="1000"/>
                    <a:pt x="727" y="643"/>
                    <a:pt x="548" y="381"/>
                  </a:cubicBezTo>
                  <a:cubicBezTo>
                    <a:pt x="382" y="108"/>
                    <a:pt x="36" y="0"/>
                    <a:pt x="3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652;p60"/>
            <p:cNvSpPr/>
            <p:nvPr/>
          </p:nvSpPr>
          <p:spPr>
            <a:xfrm>
              <a:off x="3961800" y="2745100"/>
              <a:ext cx="180100" cy="208700"/>
            </a:xfrm>
            <a:custGeom>
              <a:avLst/>
              <a:gdLst/>
              <a:ahLst/>
              <a:cxnLst/>
              <a:rect l="l" t="t" r="r" b="b"/>
              <a:pathLst>
                <a:path w="7204" h="8348" extrusionOk="0">
                  <a:moveTo>
                    <a:pt x="7203" y="1"/>
                  </a:moveTo>
                  <a:cubicBezTo>
                    <a:pt x="7203" y="1"/>
                    <a:pt x="6620" y="263"/>
                    <a:pt x="5715" y="751"/>
                  </a:cubicBezTo>
                  <a:cubicBezTo>
                    <a:pt x="4810" y="1263"/>
                    <a:pt x="3524" y="2001"/>
                    <a:pt x="2370" y="3132"/>
                  </a:cubicBezTo>
                  <a:cubicBezTo>
                    <a:pt x="1203" y="4287"/>
                    <a:pt x="488" y="5621"/>
                    <a:pt x="226" y="6645"/>
                  </a:cubicBezTo>
                  <a:cubicBezTo>
                    <a:pt x="95" y="7168"/>
                    <a:pt x="36" y="7585"/>
                    <a:pt x="12" y="7883"/>
                  </a:cubicBezTo>
                  <a:cubicBezTo>
                    <a:pt x="0" y="8180"/>
                    <a:pt x="0" y="8347"/>
                    <a:pt x="0" y="8347"/>
                  </a:cubicBezTo>
                  <a:cubicBezTo>
                    <a:pt x="0" y="8347"/>
                    <a:pt x="12" y="8180"/>
                    <a:pt x="72" y="7895"/>
                  </a:cubicBezTo>
                  <a:cubicBezTo>
                    <a:pt x="131" y="7621"/>
                    <a:pt x="238" y="7216"/>
                    <a:pt x="429" y="6740"/>
                  </a:cubicBezTo>
                  <a:cubicBezTo>
                    <a:pt x="786" y="5787"/>
                    <a:pt x="1560" y="4561"/>
                    <a:pt x="2679" y="3478"/>
                  </a:cubicBezTo>
                  <a:cubicBezTo>
                    <a:pt x="3798" y="2382"/>
                    <a:pt x="4977" y="1561"/>
                    <a:pt x="5822" y="965"/>
                  </a:cubicBezTo>
                  <a:cubicBezTo>
                    <a:pt x="6668" y="370"/>
                    <a:pt x="7203" y="1"/>
                    <a:pt x="720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653;p60"/>
            <p:cNvSpPr/>
            <p:nvPr/>
          </p:nvSpPr>
          <p:spPr>
            <a:xfrm>
              <a:off x="3951675" y="2765350"/>
              <a:ext cx="96750" cy="141400"/>
            </a:xfrm>
            <a:custGeom>
              <a:avLst/>
              <a:gdLst/>
              <a:ahLst/>
              <a:cxnLst/>
              <a:rect l="l" t="t" r="r" b="b"/>
              <a:pathLst>
                <a:path w="3870" h="5656" extrusionOk="0">
                  <a:moveTo>
                    <a:pt x="3870" y="1"/>
                  </a:moveTo>
                  <a:cubicBezTo>
                    <a:pt x="3870" y="1"/>
                    <a:pt x="3548" y="227"/>
                    <a:pt x="3036" y="620"/>
                  </a:cubicBezTo>
                  <a:cubicBezTo>
                    <a:pt x="2560" y="1036"/>
                    <a:pt x="1941" y="1655"/>
                    <a:pt x="1382" y="2465"/>
                  </a:cubicBezTo>
                  <a:cubicBezTo>
                    <a:pt x="846" y="3263"/>
                    <a:pt x="489" y="4084"/>
                    <a:pt x="286" y="4680"/>
                  </a:cubicBezTo>
                  <a:cubicBezTo>
                    <a:pt x="72" y="5275"/>
                    <a:pt x="0" y="5656"/>
                    <a:pt x="0" y="5656"/>
                  </a:cubicBezTo>
                  <a:cubicBezTo>
                    <a:pt x="0" y="5656"/>
                    <a:pt x="191" y="5323"/>
                    <a:pt x="489" y="4763"/>
                  </a:cubicBezTo>
                  <a:cubicBezTo>
                    <a:pt x="810" y="4215"/>
                    <a:pt x="1251" y="3489"/>
                    <a:pt x="1774" y="2715"/>
                  </a:cubicBezTo>
                  <a:cubicBezTo>
                    <a:pt x="2310" y="1941"/>
                    <a:pt x="2834" y="1251"/>
                    <a:pt x="3215" y="774"/>
                  </a:cubicBezTo>
                  <a:cubicBezTo>
                    <a:pt x="3620" y="298"/>
                    <a:pt x="3870" y="1"/>
                    <a:pt x="387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654;p60"/>
            <p:cNvSpPr/>
            <p:nvPr/>
          </p:nvSpPr>
          <p:spPr>
            <a:xfrm>
              <a:off x="3953750" y="2776950"/>
              <a:ext cx="50625" cy="74450"/>
            </a:xfrm>
            <a:custGeom>
              <a:avLst/>
              <a:gdLst/>
              <a:ahLst/>
              <a:cxnLst/>
              <a:rect l="l" t="t" r="r" b="b"/>
              <a:pathLst>
                <a:path w="2025" h="2978" extrusionOk="0">
                  <a:moveTo>
                    <a:pt x="2025" y="1"/>
                  </a:moveTo>
                  <a:cubicBezTo>
                    <a:pt x="2025" y="1"/>
                    <a:pt x="1822" y="96"/>
                    <a:pt x="1549" y="287"/>
                  </a:cubicBezTo>
                  <a:cubicBezTo>
                    <a:pt x="1263" y="489"/>
                    <a:pt x="918" y="799"/>
                    <a:pt x="620" y="1239"/>
                  </a:cubicBezTo>
                  <a:cubicBezTo>
                    <a:pt x="334" y="1668"/>
                    <a:pt x="179" y="2108"/>
                    <a:pt x="84" y="2442"/>
                  </a:cubicBezTo>
                  <a:cubicBezTo>
                    <a:pt x="13" y="2775"/>
                    <a:pt x="1" y="2977"/>
                    <a:pt x="1" y="2977"/>
                  </a:cubicBezTo>
                  <a:cubicBezTo>
                    <a:pt x="1" y="2977"/>
                    <a:pt x="441" y="2311"/>
                    <a:pt x="1013" y="1489"/>
                  </a:cubicBezTo>
                  <a:cubicBezTo>
                    <a:pt x="1560" y="668"/>
                    <a:pt x="2025" y="1"/>
                    <a:pt x="202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655;p60"/>
            <p:cNvSpPr/>
            <p:nvPr/>
          </p:nvSpPr>
          <p:spPr>
            <a:xfrm>
              <a:off x="3960300" y="2769225"/>
              <a:ext cx="20875" cy="33650"/>
            </a:xfrm>
            <a:custGeom>
              <a:avLst/>
              <a:gdLst/>
              <a:ahLst/>
              <a:cxnLst/>
              <a:rect l="l" t="t" r="r" b="b"/>
              <a:pathLst>
                <a:path w="835" h="1346" extrusionOk="0">
                  <a:moveTo>
                    <a:pt x="810" y="0"/>
                  </a:moveTo>
                  <a:lnTo>
                    <a:pt x="810" y="0"/>
                  </a:lnTo>
                  <a:cubicBezTo>
                    <a:pt x="810" y="0"/>
                    <a:pt x="429" y="191"/>
                    <a:pt x="227" y="560"/>
                  </a:cubicBezTo>
                  <a:cubicBezTo>
                    <a:pt x="1" y="941"/>
                    <a:pt x="36" y="1346"/>
                    <a:pt x="36" y="1346"/>
                  </a:cubicBezTo>
                  <a:cubicBezTo>
                    <a:pt x="36" y="1346"/>
                    <a:pt x="405" y="1155"/>
                    <a:pt x="608" y="786"/>
                  </a:cubicBezTo>
                  <a:cubicBezTo>
                    <a:pt x="834" y="417"/>
                    <a:pt x="810" y="0"/>
                    <a:pt x="810"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7656;p60"/>
            <p:cNvSpPr/>
            <p:nvPr/>
          </p:nvSpPr>
          <p:spPr>
            <a:xfrm>
              <a:off x="3959125" y="2012575"/>
              <a:ext cx="207475" cy="176550"/>
            </a:xfrm>
            <a:custGeom>
              <a:avLst/>
              <a:gdLst/>
              <a:ahLst/>
              <a:cxnLst/>
              <a:rect l="l" t="t" r="r" b="b"/>
              <a:pathLst>
                <a:path w="8299" h="7062" extrusionOk="0">
                  <a:moveTo>
                    <a:pt x="8299" y="1"/>
                  </a:moveTo>
                  <a:cubicBezTo>
                    <a:pt x="8299" y="1"/>
                    <a:pt x="8144" y="36"/>
                    <a:pt x="7846" y="108"/>
                  </a:cubicBezTo>
                  <a:cubicBezTo>
                    <a:pt x="7561" y="167"/>
                    <a:pt x="7168" y="275"/>
                    <a:pt x="6691" y="453"/>
                  </a:cubicBezTo>
                  <a:cubicBezTo>
                    <a:pt x="6215" y="620"/>
                    <a:pt x="5644" y="870"/>
                    <a:pt x="5048" y="1191"/>
                  </a:cubicBezTo>
                  <a:cubicBezTo>
                    <a:pt x="4465" y="1537"/>
                    <a:pt x="3846" y="1953"/>
                    <a:pt x="3239" y="2465"/>
                  </a:cubicBezTo>
                  <a:cubicBezTo>
                    <a:pt x="2643" y="2965"/>
                    <a:pt x="2131" y="3513"/>
                    <a:pt x="1703" y="4061"/>
                  </a:cubicBezTo>
                  <a:cubicBezTo>
                    <a:pt x="1286" y="4596"/>
                    <a:pt x="953" y="5108"/>
                    <a:pt x="703" y="5561"/>
                  </a:cubicBezTo>
                  <a:cubicBezTo>
                    <a:pt x="452" y="6001"/>
                    <a:pt x="274" y="6382"/>
                    <a:pt x="167" y="6644"/>
                  </a:cubicBezTo>
                  <a:cubicBezTo>
                    <a:pt x="60" y="6918"/>
                    <a:pt x="0" y="7061"/>
                    <a:pt x="0" y="7061"/>
                  </a:cubicBezTo>
                  <a:cubicBezTo>
                    <a:pt x="0" y="7061"/>
                    <a:pt x="83" y="6930"/>
                    <a:pt x="226" y="6692"/>
                  </a:cubicBezTo>
                  <a:cubicBezTo>
                    <a:pt x="357" y="6454"/>
                    <a:pt x="583" y="6109"/>
                    <a:pt x="881" y="5692"/>
                  </a:cubicBezTo>
                  <a:cubicBezTo>
                    <a:pt x="1167" y="5287"/>
                    <a:pt x="1536" y="4811"/>
                    <a:pt x="1988" y="4323"/>
                  </a:cubicBezTo>
                  <a:cubicBezTo>
                    <a:pt x="2441" y="3834"/>
                    <a:pt x="2953" y="3311"/>
                    <a:pt x="3536" y="2822"/>
                  </a:cubicBezTo>
                  <a:cubicBezTo>
                    <a:pt x="4108" y="2334"/>
                    <a:pt x="4703" y="1894"/>
                    <a:pt x="5263" y="1537"/>
                  </a:cubicBezTo>
                  <a:cubicBezTo>
                    <a:pt x="5822" y="1179"/>
                    <a:pt x="6346" y="882"/>
                    <a:pt x="6787" y="667"/>
                  </a:cubicBezTo>
                  <a:cubicBezTo>
                    <a:pt x="7239" y="441"/>
                    <a:pt x="7608" y="275"/>
                    <a:pt x="7882" y="167"/>
                  </a:cubicBezTo>
                  <a:cubicBezTo>
                    <a:pt x="8144" y="60"/>
                    <a:pt x="8299" y="1"/>
                    <a:pt x="829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7657;p60"/>
            <p:cNvSpPr/>
            <p:nvPr/>
          </p:nvSpPr>
          <p:spPr>
            <a:xfrm>
              <a:off x="3962100" y="2081925"/>
              <a:ext cx="147650" cy="145000"/>
            </a:xfrm>
            <a:custGeom>
              <a:avLst/>
              <a:gdLst/>
              <a:ahLst/>
              <a:cxnLst/>
              <a:rect l="l" t="t" r="r" b="b"/>
              <a:pathLst>
                <a:path w="5906" h="5800" extrusionOk="0">
                  <a:moveTo>
                    <a:pt x="5906" y="1"/>
                  </a:moveTo>
                  <a:lnTo>
                    <a:pt x="5906" y="1"/>
                  </a:lnTo>
                  <a:cubicBezTo>
                    <a:pt x="5906" y="1"/>
                    <a:pt x="5798" y="48"/>
                    <a:pt x="5596" y="132"/>
                  </a:cubicBezTo>
                  <a:cubicBezTo>
                    <a:pt x="5406" y="215"/>
                    <a:pt x="5108" y="322"/>
                    <a:pt x="4763" y="489"/>
                  </a:cubicBezTo>
                  <a:cubicBezTo>
                    <a:pt x="4084" y="834"/>
                    <a:pt x="3155" y="1394"/>
                    <a:pt x="2322" y="2263"/>
                  </a:cubicBezTo>
                  <a:cubicBezTo>
                    <a:pt x="1476" y="3108"/>
                    <a:pt x="941" y="4061"/>
                    <a:pt x="607" y="4751"/>
                  </a:cubicBezTo>
                  <a:cubicBezTo>
                    <a:pt x="453" y="5085"/>
                    <a:pt x="310" y="5359"/>
                    <a:pt x="203" y="5537"/>
                  </a:cubicBezTo>
                  <a:cubicBezTo>
                    <a:pt x="83" y="5716"/>
                    <a:pt x="0" y="5799"/>
                    <a:pt x="0" y="5799"/>
                  </a:cubicBezTo>
                  <a:cubicBezTo>
                    <a:pt x="0" y="5799"/>
                    <a:pt x="95" y="5752"/>
                    <a:pt x="238" y="5585"/>
                  </a:cubicBezTo>
                  <a:cubicBezTo>
                    <a:pt x="405" y="5418"/>
                    <a:pt x="595" y="5168"/>
                    <a:pt x="810" y="4859"/>
                  </a:cubicBezTo>
                  <a:cubicBezTo>
                    <a:pt x="1226" y="4216"/>
                    <a:pt x="1834" y="3382"/>
                    <a:pt x="2631" y="2561"/>
                  </a:cubicBezTo>
                  <a:cubicBezTo>
                    <a:pt x="3429" y="1739"/>
                    <a:pt x="4239" y="1108"/>
                    <a:pt x="4870" y="668"/>
                  </a:cubicBezTo>
                  <a:cubicBezTo>
                    <a:pt x="5179" y="465"/>
                    <a:pt x="5453" y="287"/>
                    <a:pt x="5632" y="179"/>
                  </a:cubicBezTo>
                  <a:cubicBezTo>
                    <a:pt x="5810" y="60"/>
                    <a:pt x="5906" y="1"/>
                    <a:pt x="590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7658;p60"/>
            <p:cNvSpPr/>
            <p:nvPr/>
          </p:nvSpPr>
          <p:spPr>
            <a:xfrm>
              <a:off x="3957025" y="2150100"/>
              <a:ext cx="96475" cy="110450"/>
            </a:xfrm>
            <a:custGeom>
              <a:avLst/>
              <a:gdLst/>
              <a:ahLst/>
              <a:cxnLst/>
              <a:rect l="l" t="t" r="r" b="b"/>
              <a:pathLst>
                <a:path w="3859" h="4418" extrusionOk="0">
                  <a:moveTo>
                    <a:pt x="3858" y="0"/>
                  </a:moveTo>
                  <a:cubicBezTo>
                    <a:pt x="3858" y="0"/>
                    <a:pt x="3561" y="131"/>
                    <a:pt x="3096" y="417"/>
                  </a:cubicBezTo>
                  <a:cubicBezTo>
                    <a:pt x="2632" y="715"/>
                    <a:pt x="2037" y="1191"/>
                    <a:pt x="1489" y="1810"/>
                  </a:cubicBezTo>
                  <a:cubicBezTo>
                    <a:pt x="941" y="2453"/>
                    <a:pt x="548" y="3108"/>
                    <a:pt x="322" y="3596"/>
                  </a:cubicBezTo>
                  <a:cubicBezTo>
                    <a:pt x="84" y="4096"/>
                    <a:pt x="1" y="4418"/>
                    <a:pt x="1" y="4418"/>
                  </a:cubicBezTo>
                  <a:cubicBezTo>
                    <a:pt x="1" y="4418"/>
                    <a:pt x="191" y="4156"/>
                    <a:pt x="525" y="3715"/>
                  </a:cubicBezTo>
                  <a:cubicBezTo>
                    <a:pt x="846" y="3298"/>
                    <a:pt x="1310" y="2739"/>
                    <a:pt x="1834" y="2132"/>
                  </a:cubicBezTo>
                  <a:cubicBezTo>
                    <a:pt x="2346" y="1512"/>
                    <a:pt x="2858" y="977"/>
                    <a:pt x="3227" y="608"/>
                  </a:cubicBezTo>
                  <a:cubicBezTo>
                    <a:pt x="3620" y="239"/>
                    <a:pt x="3858" y="0"/>
                    <a:pt x="3858"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7659;p60"/>
            <p:cNvSpPr/>
            <p:nvPr/>
          </p:nvSpPr>
          <p:spPr>
            <a:xfrm>
              <a:off x="3958525" y="2201000"/>
              <a:ext cx="77700" cy="87225"/>
            </a:xfrm>
            <a:custGeom>
              <a:avLst/>
              <a:gdLst/>
              <a:ahLst/>
              <a:cxnLst/>
              <a:rect l="l" t="t" r="r" b="b"/>
              <a:pathLst>
                <a:path w="3108" h="3489" extrusionOk="0">
                  <a:moveTo>
                    <a:pt x="3108" y="0"/>
                  </a:moveTo>
                  <a:cubicBezTo>
                    <a:pt x="3108" y="0"/>
                    <a:pt x="2870" y="119"/>
                    <a:pt x="2501" y="358"/>
                  </a:cubicBezTo>
                  <a:cubicBezTo>
                    <a:pt x="2143" y="584"/>
                    <a:pt x="1667" y="953"/>
                    <a:pt x="1215" y="1441"/>
                  </a:cubicBezTo>
                  <a:cubicBezTo>
                    <a:pt x="786" y="1929"/>
                    <a:pt x="476" y="2453"/>
                    <a:pt x="286" y="2846"/>
                  </a:cubicBezTo>
                  <a:cubicBezTo>
                    <a:pt x="84" y="3227"/>
                    <a:pt x="0" y="3489"/>
                    <a:pt x="0" y="3489"/>
                  </a:cubicBezTo>
                  <a:cubicBezTo>
                    <a:pt x="0" y="3489"/>
                    <a:pt x="703" y="2691"/>
                    <a:pt x="1560" y="1739"/>
                  </a:cubicBezTo>
                  <a:cubicBezTo>
                    <a:pt x="2405" y="774"/>
                    <a:pt x="3108" y="0"/>
                    <a:pt x="3108"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7660;p60"/>
            <p:cNvSpPr/>
            <p:nvPr/>
          </p:nvSpPr>
          <p:spPr>
            <a:xfrm>
              <a:off x="3969225" y="2252800"/>
              <a:ext cx="44075" cy="52700"/>
            </a:xfrm>
            <a:custGeom>
              <a:avLst/>
              <a:gdLst/>
              <a:ahLst/>
              <a:cxnLst/>
              <a:rect l="l" t="t" r="r" b="b"/>
              <a:pathLst>
                <a:path w="1763" h="2108" extrusionOk="0">
                  <a:moveTo>
                    <a:pt x="1763" y="0"/>
                  </a:moveTo>
                  <a:cubicBezTo>
                    <a:pt x="1763" y="0"/>
                    <a:pt x="1596" y="60"/>
                    <a:pt x="1382" y="191"/>
                  </a:cubicBezTo>
                  <a:cubicBezTo>
                    <a:pt x="1168" y="321"/>
                    <a:pt x="882" y="548"/>
                    <a:pt x="632" y="845"/>
                  </a:cubicBezTo>
                  <a:cubicBezTo>
                    <a:pt x="370" y="1143"/>
                    <a:pt x="215" y="1464"/>
                    <a:pt x="120" y="1703"/>
                  </a:cubicBezTo>
                  <a:cubicBezTo>
                    <a:pt x="37" y="1941"/>
                    <a:pt x="1" y="2107"/>
                    <a:pt x="1" y="2107"/>
                  </a:cubicBezTo>
                  <a:cubicBezTo>
                    <a:pt x="1" y="2107"/>
                    <a:pt x="132" y="2000"/>
                    <a:pt x="310" y="1822"/>
                  </a:cubicBezTo>
                  <a:cubicBezTo>
                    <a:pt x="513" y="1643"/>
                    <a:pt x="751" y="1405"/>
                    <a:pt x="989" y="1131"/>
                  </a:cubicBezTo>
                  <a:cubicBezTo>
                    <a:pt x="1227" y="845"/>
                    <a:pt x="1418" y="560"/>
                    <a:pt x="1549" y="357"/>
                  </a:cubicBezTo>
                  <a:cubicBezTo>
                    <a:pt x="1680" y="143"/>
                    <a:pt x="1763" y="0"/>
                    <a:pt x="1763"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7661;p60"/>
            <p:cNvSpPr/>
            <p:nvPr/>
          </p:nvSpPr>
          <p:spPr>
            <a:xfrm>
              <a:off x="4234450" y="2011325"/>
              <a:ext cx="372675" cy="76300"/>
            </a:xfrm>
            <a:custGeom>
              <a:avLst/>
              <a:gdLst/>
              <a:ahLst/>
              <a:cxnLst/>
              <a:rect l="l" t="t" r="r" b="b"/>
              <a:pathLst>
                <a:path w="14907" h="3052" extrusionOk="0">
                  <a:moveTo>
                    <a:pt x="2439" y="1"/>
                  </a:moveTo>
                  <a:cubicBezTo>
                    <a:pt x="2371" y="1"/>
                    <a:pt x="2304" y="1"/>
                    <a:pt x="2239" y="3"/>
                  </a:cubicBezTo>
                  <a:cubicBezTo>
                    <a:pt x="1536" y="3"/>
                    <a:pt x="989" y="51"/>
                    <a:pt x="596" y="134"/>
                  </a:cubicBezTo>
                  <a:cubicBezTo>
                    <a:pt x="215" y="194"/>
                    <a:pt x="0" y="253"/>
                    <a:pt x="0" y="253"/>
                  </a:cubicBezTo>
                  <a:cubicBezTo>
                    <a:pt x="0" y="253"/>
                    <a:pt x="215" y="217"/>
                    <a:pt x="596" y="194"/>
                  </a:cubicBezTo>
                  <a:cubicBezTo>
                    <a:pt x="778" y="177"/>
                    <a:pt x="994" y="168"/>
                    <a:pt x="1242" y="168"/>
                  </a:cubicBezTo>
                  <a:cubicBezTo>
                    <a:pt x="1528" y="168"/>
                    <a:pt x="1857" y="180"/>
                    <a:pt x="2227" y="205"/>
                  </a:cubicBezTo>
                  <a:cubicBezTo>
                    <a:pt x="3608" y="301"/>
                    <a:pt x="5453" y="741"/>
                    <a:pt x="7442" y="1384"/>
                  </a:cubicBezTo>
                  <a:cubicBezTo>
                    <a:pt x="9454" y="2039"/>
                    <a:pt x="11287" y="2599"/>
                    <a:pt x="12669" y="2825"/>
                  </a:cubicBezTo>
                  <a:cubicBezTo>
                    <a:pt x="13359" y="2944"/>
                    <a:pt x="13919" y="3003"/>
                    <a:pt x="14312" y="3015"/>
                  </a:cubicBezTo>
                  <a:cubicBezTo>
                    <a:pt x="14693" y="3051"/>
                    <a:pt x="14907" y="3051"/>
                    <a:pt x="14907" y="3051"/>
                  </a:cubicBezTo>
                  <a:cubicBezTo>
                    <a:pt x="14907" y="3051"/>
                    <a:pt x="14681" y="3003"/>
                    <a:pt x="14312" y="2980"/>
                  </a:cubicBezTo>
                  <a:cubicBezTo>
                    <a:pt x="13931" y="2896"/>
                    <a:pt x="13383" y="2801"/>
                    <a:pt x="12716" y="2622"/>
                  </a:cubicBezTo>
                  <a:cubicBezTo>
                    <a:pt x="11371" y="2289"/>
                    <a:pt x="9585" y="1622"/>
                    <a:pt x="7585" y="967"/>
                  </a:cubicBezTo>
                  <a:cubicBezTo>
                    <a:pt x="5667" y="343"/>
                    <a:pt x="3815" y="1"/>
                    <a:pt x="243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7662;p60"/>
            <p:cNvSpPr/>
            <p:nvPr/>
          </p:nvSpPr>
          <p:spPr>
            <a:xfrm>
              <a:off x="4323750" y="2032700"/>
              <a:ext cx="186650" cy="45975"/>
            </a:xfrm>
            <a:custGeom>
              <a:avLst/>
              <a:gdLst/>
              <a:ahLst/>
              <a:cxnLst/>
              <a:rect l="l" t="t" r="r" b="b"/>
              <a:pathLst>
                <a:path w="7466" h="1839" extrusionOk="0">
                  <a:moveTo>
                    <a:pt x="489" y="0"/>
                  </a:moveTo>
                  <a:cubicBezTo>
                    <a:pt x="418" y="0"/>
                    <a:pt x="354" y="2"/>
                    <a:pt x="298" y="5"/>
                  </a:cubicBezTo>
                  <a:cubicBezTo>
                    <a:pt x="107" y="17"/>
                    <a:pt x="0" y="17"/>
                    <a:pt x="0" y="17"/>
                  </a:cubicBezTo>
                  <a:cubicBezTo>
                    <a:pt x="0" y="17"/>
                    <a:pt x="107" y="41"/>
                    <a:pt x="298" y="77"/>
                  </a:cubicBezTo>
                  <a:cubicBezTo>
                    <a:pt x="500" y="124"/>
                    <a:pt x="762" y="184"/>
                    <a:pt x="1107" y="255"/>
                  </a:cubicBezTo>
                  <a:cubicBezTo>
                    <a:pt x="1786" y="410"/>
                    <a:pt x="2703" y="672"/>
                    <a:pt x="3715" y="970"/>
                  </a:cubicBezTo>
                  <a:cubicBezTo>
                    <a:pt x="4727" y="1267"/>
                    <a:pt x="5656" y="1505"/>
                    <a:pt x="6346" y="1648"/>
                  </a:cubicBezTo>
                  <a:cubicBezTo>
                    <a:pt x="7025" y="1791"/>
                    <a:pt x="7465" y="1839"/>
                    <a:pt x="7465" y="1839"/>
                  </a:cubicBezTo>
                  <a:cubicBezTo>
                    <a:pt x="7465" y="1839"/>
                    <a:pt x="7061" y="1672"/>
                    <a:pt x="6406" y="1422"/>
                  </a:cubicBezTo>
                  <a:cubicBezTo>
                    <a:pt x="5751" y="1172"/>
                    <a:pt x="4858" y="827"/>
                    <a:pt x="3822" y="529"/>
                  </a:cubicBezTo>
                  <a:cubicBezTo>
                    <a:pt x="2798" y="232"/>
                    <a:pt x="1834" y="65"/>
                    <a:pt x="1131" y="17"/>
                  </a:cubicBezTo>
                  <a:cubicBezTo>
                    <a:pt x="879" y="9"/>
                    <a:pt x="662" y="0"/>
                    <a:pt x="48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7663;p60"/>
            <p:cNvSpPr/>
            <p:nvPr/>
          </p:nvSpPr>
          <p:spPr>
            <a:xfrm>
              <a:off x="4432975" y="2078975"/>
              <a:ext cx="53900" cy="15825"/>
            </a:xfrm>
            <a:custGeom>
              <a:avLst/>
              <a:gdLst/>
              <a:ahLst/>
              <a:cxnLst/>
              <a:rect l="l" t="t" r="r" b="b"/>
              <a:pathLst>
                <a:path w="2156" h="633" extrusionOk="0">
                  <a:moveTo>
                    <a:pt x="264" y="0"/>
                  </a:moveTo>
                  <a:cubicBezTo>
                    <a:pt x="102" y="0"/>
                    <a:pt x="1" y="12"/>
                    <a:pt x="1" y="12"/>
                  </a:cubicBezTo>
                  <a:cubicBezTo>
                    <a:pt x="1" y="12"/>
                    <a:pt x="394" y="393"/>
                    <a:pt x="1013" y="547"/>
                  </a:cubicBezTo>
                  <a:cubicBezTo>
                    <a:pt x="1249" y="612"/>
                    <a:pt x="1474" y="632"/>
                    <a:pt x="1662" y="632"/>
                  </a:cubicBezTo>
                  <a:cubicBezTo>
                    <a:pt x="1956" y="632"/>
                    <a:pt x="2156" y="583"/>
                    <a:pt x="2156" y="583"/>
                  </a:cubicBezTo>
                  <a:cubicBezTo>
                    <a:pt x="2156" y="583"/>
                    <a:pt x="1703" y="274"/>
                    <a:pt x="1108" y="107"/>
                  </a:cubicBezTo>
                  <a:cubicBezTo>
                    <a:pt x="785" y="19"/>
                    <a:pt x="473" y="0"/>
                    <a:pt x="264"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7664;p60"/>
            <p:cNvSpPr/>
            <p:nvPr/>
          </p:nvSpPr>
          <p:spPr>
            <a:xfrm>
              <a:off x="4279100" y="2676175"/>
              <a:ext cx="474475" cy="52000"/>
            </a:xfrm>
            <a:custGeom>
              <a:avLst/>
              <a:gdLst/>
              <a:ahLst/>
              <a:cxnLst/>
              <a:rect l="l" t="t" r="r" b="b"/>
              <a:pathLst>
                <a:path w="18979" h="2080" extrusionOk="0">
                  <a:moveTo>
                    <a:pt x="6526" y="0"/>
                  </a:moveTo>
                  <a:cubicBezTo>
                    <a:pt x="5097" y="0"/>
                    <a:pt x="3820" y="74"/>
                    <a:pt x="2786" y="174"/>
                  </a:cubicBezTo>
                  <a:cubicBezTo>
                    <a:pt x="1929" y="270"/>
                    <a:pt x="1227" y="353"/>
                    <a:pt x="750" y="436"/>
                  </a:cubicBezTo>
                  <a:cubicBezTo>
                    <a:pt x="274" y="508"/>
                    <a:pt x="0" y="555"/>
                    <a:pt x="0" y="555"/>
                  </a:cubicBezTo>
                  <a:cubicBezTo>
                    <a:pt x="0" y="555"/>
                    <a:pt x="274" y="531"/>
                    <a:pt x="762" y="508"/>
                  </a:cubicBezTo>
                  <a:cubicBezTo>
                    <a:pt x="1250" y="472"/>
                    <a:pt x="1953" y="448"/>
                    <a:pt x="2810" y="412"/>
                  </a:cubicBezTo>
                  <a:cubicBezTo>
                    <a:pt x="3287" y="399"/>
                    <a:pt x="3815" y="392"/>
                    <a:pt x="4386" y="392"/>
                  </a:cubicBezTo>
                  <a:cubicBezTo>
                    <a:pt x="5881" y="392"/>
                    <a:pt x="7665" y="444"/>
                    <a:pt x="9561" y="591"/>
                  </a:cubicBezTo>
                  <a:cubicBezTo>
                    <a:pt x="12180" y="817"/>
                    <a:pt x="14538" y="1174"/>
                    <a:pt x="16240" y="1496"/>
                  </a:cubicBezTo>
                  <a:cubicBezTo>
                    <a:pt x="17086" y="1663"/>
                    <a:pt x="17776" y="1817"/>
                    <a:pt x="18253" y="1924"/>
                  </a:cubicBezTo>
                  <a:cubicBezTo>
                    <a:pt x="18717" y="2020"/>
                    <a:pt x="18979" y="2079"/>
                    <a:pt x="18979" y="2079"/>
                  </a:cubicBezTo>
                  <a:cubicBezTo>
                    <a:pt x="18979" y="2079"/>
                    <a:pt x="18729" y="2008"/>
                    <a:pt x="18253" y="1817"/>
                  </a:cubicBezTo>
                  <a:cubicBezTo>
                    <a:pt x="17788" y="1663"/>
                    <a:pt x="17121" y="1472"/>
                    <a:pt x="16264" y="1246"/>
                  </a:cubicBezTo>
                  <a:cubicBezTo>
                    <a:pt x="14585" y="817"/>
                    <a:pt x="12216" y="329"/>
                    <a:pt x="9573" y="115"/>
                  </a:cubicBezTo>
                  <a:cubicBezTo>
                    <a:pt x="8508" y="34"/>
                    <a:pt x="7483" y="0"/>
                    <a:pt x="652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7665;p60"/>
            <p:cNvSpPr/>
            <p:nvPr/>
          </p:nvSpPr>
          <p:spPr>
            <a:xfrm>
              <a:off x="4762200" y="2729025"/>
              <a:ext cx="98250" cy="20475"/>
            </a:xfrm>
            <a:custGeom>
              <a:avLst/>
              <a:gdLst/>
              <a:ahLst/>
              <a:cxnLst/>
              <a:rect l="l" t="t" r="r" b="b"/>
              <a:pathLst>
                <a:path w="3930" h="819" extrusionOk="0">
                  <a:moveTo>
                    <a:pt x="0" y="1"/>
                  </a:moveTo>
                  <a:lnTo>
                    <a:pt x="0" y="1"/>
                  </a:lnTo>
                  <a:cubicBezTo>
                    <a:pt x="0" y="1"/>
                    <a:pt x="191" y="132"/>
                    <a:pt x="512" y="299"/>
                  </a:cubicBezTo>
                  <a:cubicBezTo>
                    <a:pt x="845" y="465"/>
                    <a:pt x="1322" y="644"/>
                    <a:pt x="1881" y="739"/>
                  </a:cubicBezTo>
                  <a:cubicBezTo>
                    <a:pt x="2209" y="795"/>
                    <a:pt x="2525" y="818"/>
                    <a:pt x="2804" y="818"/>
                  </a:cubicBezTo>
                  <a:cubicBezTo>
                    <a:pt x="3002" y="818"/>
                    <a:pt x="3181" y="807"/>
                    <a:pt x="3334" y="787"/>
                  </a:cubicBezTo>
                  <a:cubicBezTo>
                    <a:pt x="3703" y="739"/>
                    <a:pt x="3929" y="680"/>
                    <a:pt x="3929" y="680"/>
                  </a:cubicBezTo>
                  <a:cubicBezTo>
                    <a:pt x="3929" y="680"/>
                    <a:pt x="3703" y="620"/>
                    <a:pt x="3358" y="561"/>
                  </a:cubicBezTo>
                  <a:cubicBezTo>
                    <a:pt x="3000" y="489"/>
                    <a:pt x="2512" y="382"/>
                    <a:pt x="1977" y="299"/>
                  </a:cubicBezTo>
                  <a:cubicBezTo>
                    <a:pt x="1441" y="191"/>
                    <a:pt x="953" y="132"/>
                    <a:pt x="595" y="72"/>
                  </a:cubicBezTo>
                  <a:lnTo>
                    <a:pt x="0" y="1"/>
                  </a:ln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7666;p60"/>
            <p:cNvSpPr/>
            <p:nvPr/>
          </p:nvSpPr>
          <p:spPr>
            <a:xfrm>
              <a:off x="4370175" y="2643900"/>
              <a:ext cx="264650" cy="42000"/>
            </a:xfrm>
            <a:custGeom>
              <a:avLst/>
              <a:gdLst/>
              <a:ahLst/>
              <a:cxnLst/>
              <a:rect l="l" t="t" r="r" b="b"/>
              <a:pathLst>
                <a:path w="10586" h="1680" extrusionOk="0">
                  <a:moveTo>
                    <a:pt x="3299" y="1"/>
                  </a:moveTo>
                  <a:cubicBezTo>
                    <a:pt x="2644" y="1"/>
                    <a:pt x="2060" y="25"/>
                    <a:pt x="1572" y="84"/>
                  </a:cubicBezTo>
                  <a:cubicBezTo>
                    <a:pt x="1084" y="144"/>
                    <a:pt x="691" y="215"/>
                    <a:pt x="417" y="298"/>
                  </a:cubicBezTo>
                  <a:cubicBezTo>
                    <a:pt x="155" y="370"/>
                    <a:pt x="1" y="394"/>
                    <a:pt x="1" y="394"/>
                  </a:cubicBezTo>
                  <a:cubicBezTo>
                    <a:pt x="1" y="394"/>
                    <a:pt x="155" y="382"/>
                    <a:pt x="417" y="370"/>
                  </a:cubicBezTo>
                  <a:cubicBezTo>
                    <a:pt x="691" y="334"/>
                    <a:pt x="1096" y="322"/>
                    <a:pt x="1572" y="322"/>
                  </a:cubicBezTo>
                  <a:cubicBezTo>
                    <a:pt x="2060" y="322"/>
                    <a:pt x="2632" y="358"/>
                    <a:pt x="3263" y="394"/>
                  </a:cubicBezTo>
                  <a:cubicBezTo>
                    <a:pt x="3894" y="453"/>
                    <a:pt x="4584" y="537"/>
                    <a:pt x="5323" y="656"/>
                  </a:cubicBezTo>
                  <a:cubicBezTo>
                    <a:pt x="6775" y="894"/>
                    <a:pt x="8085" y="1168"/>
                    <a:pt x="9037" y="1370"/>
                  </a:cubicBezTo>
                  <a:cubicBezTo>
                    <a:pt x="9990" y="1572"/>
                    <a:pt x="10585" y="1680"/>
                    <a:pt x="10585" y="1680"/>
                  </a:cubicBezTo>
                  <a:cubicBezTo>
                    <a:pt x="10585" y="1680"/>
                    <a:pt x="10026" y="1453"/>
                    <a:pt x="9121" y="1132"/>
                  </a:cubicBezTo>
                  <a:cubicBezTo>
                    <a:pt x="8192" y="834"/>
                    <a:pt x="6894" y="429"/>
                    <a:pt x="5406" y="191"/>
                  </a:cubicBezTo>
                  <a:cubicBezTo>
                    <a:pt x="4668" y="72"/>
                    <a:pt x="3953" y="13"/>
                    <a:pt x="329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7667;p60"/>
            <p:cNvSpPr/>
            <p:nvPr/>
          </p:nvSpPr>
          <p:spPr>
            <a:xfrm>
              <a:off x="4420475" y="2612175"/>
              <a:ext cx="151825" cy="18650"/>
            </a:xfrm>
            <a:custGeom>
              <a:avLst/>
              <a:gdLst/>
              <a:ahLst/>
              <a:cxnLst/>
              <a:rect l="l" t="t" r="r" b="b"/>
              <a:pathLst>
                <a:path w="6073" h="746" extrusionOk="0">
                  <a:moveTo>
                    <a:pt x="1926" y="0"/>
                  </a:moveTo>
                  <a:cubicBezTo>
                    <a:pt x="1537" y="0"/>
                    <a:pt x="1186" y="19"/>
                    <a:pt x="894" y="43"/>
                  </a:cubicBezTo>
                  <a:cubicBezTo>
                    <a:pt x="346" y="91"/>
                    <a:pt x="1" y="151"/>
                    <a:pt x="1" y="151"/>
                  </a:cubicBezTo>
                  <a:cubicBezTo>
                    <a:pt x="1" y="151"/>
                    <a:pt x="346" y="198"/>
                    <a:pt x="894" y="270"/>
                  </a:cubicBezTo>
                  <a:cubicBezTo>
                    <a:pt x="1453" y="329"/>
                    <a:pt x="2203" y="436"/>
                    <a:pt x="3037" y="508"/>
                  </a:cubicBezTo>
                  <a:cubicBezTo>
                    <a:pt x="3870" y="591"/>
                    <a:pt x="4632" y="639"/>
                    <a:pt x="5180" y="686"/>
                  </a:cubicBezTo>
                  <a:cubicBezTo>
                    <a:pt x="5740" y="734"/>
                    <a:pt x="6073" y="746"/>
                    <a:pt x="6073" y="746"/>
                  </a:cubicBezTo>
                  <a:cubicBezTo>
                    <a:pt x="6073" y="746"/>
                    <a:pt x="5751" y="615"/>
                    <a:pt x="5216" y="460"/>
                  </a:cubicBezTo>
                  <a:cubicBezTo>
                    <a:pt x="4680" y="317"/>
                    <a:pt x="3918" y="151"/>
                    <a:pt x="3073" y="55"/>
                  </a:cubicBezTo>
                  <a:cubicBezTo>
                    <a:pt x="2669" y="16"/>
                    <a:pt x="2281" y="0"/>
                    <a:pt x="192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7668;p60"/>
            <p:cNvSpPr/>
            <p:nvPr/>
          </p:nvSpPr>
          <p:spPr>
            <a:xfrm>
              <a:off x="4445475" y="2584150"/>
              <a:ext cx="108975" cy="19600"/>
            </a:xfrm>
            <a:custGeom>
              <a:avLst/>
              <a:gdLst/>
              <a:ahLst/>
              <a:cxnLst/>
              <a:rect l="l" t="t" r="r" b="b"/>
              <a:pathLst>
                <a:path w="4359" h="784" extrusionOk="0">
                  <a:moveTo>
                    <a:pt x="1158" y="0"/>
                  </a:moveTo>
                  <a:cubicBezTo>
                    <a:pt x="973" y="0"/>
                    <a:pt x="804" y="8"/>
                    <a:pt x="656" y="21"/>
                  </a:cubicBezTo>
                  <a:cubicBezTo>
                    <a:pt x="251" y="45"/>
                    <a:pt x="1" y="93"/>
                    <a:pt x="1" y="93"/>
                  </a:cubicBezTo>
                  <a:cubicBezTo>
                    <a:pt x="1" y="93"/>
                    <a:pt x="965" y="343"/>
                    <a:pt x="2156" y="545"/>
                  </a:cubicBezTo>
                  <a:cubicBezTo>
                    <a:pt x="3347" y="736"/>
                    <a:pt x="4359" y="783"/>
                    <a:pt x="4359" y="783"/>
                  </a:cubicBezTo>
                  <a:cubicBezTo>
                    <a:pt x="4359" y="783"/>
                    <a:pt x="4132" y="664"/>
                    <a:pt x="3751" y="510"/>
                  </a:cubicBezTo>
                  <a:cubicBezTo>
                    <a:pt x="3382" y="367"/>
                    <a:pt x="2846" y="188"/>
                    <a:pt x="2239" y="93"/>
                  </a:cubicBezTo>
                  <a:cubicBezTo>
                    <a:pt x="1847" y="25"/>
                    <a:pt x="1478" y="0"/>
                    <a:pt x="1158"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7669;p60"/>
            <p:cNvSpPr/>
            <p:nvPr/>
          </p:nvSpPr>
          <p:spPr>
            <a:xfrm>
              <a:off x="4450850" y="2560800"/>
              <a:ext cx="92875" cy="13175"/>
            </a:xfrm>
            <a:custGeom>
              <a:avLst/>
              <a:gdLst/>
              <a:ahLst/>
              <a:cxnLst/>
              <a:rect l="l" t="t" r="r" b="b"/>
              <a:pathLst>
                <a:path w="3715" h="527" extrusionOk="0">
                  <a:moveTo>
                    <a:pt x="1288" y="0"/>
                  </a:moveTo>
                  <a:cubicBezTo>
                    <a:pt x="541" y="0"/>
                    <a:pt x="0" y="122"/>
                    <a:pt x="0" y="122"/>
                  </a:cubicBezTo>
                  <a:cubicBezTo>
                    <a:pt x="0" y="122"/>
                    <a:pt x="834" y="372"/>
                    <a:pt x="1846" y="479"/>
                  </a:cubicBezTo>
                  <a:cubicBezTo>
                    <a:pt x="2183" y="515"/>
                    <a:pt x="2503" y="527"/>
                    <a:pt x="2780" y="527"/>
                  </a:cubicBezTo>
                  <a:cubicBezTo>
                    <a:pt x="3334" y="527"/>
                    <a:pt x="3715" y="479"/>
                    <a:pt x="3715" y="479"/>
                  </a:cubicBezTo>
                  <a:cubicBezTo>
                    <a:pt x="3715" y="479"/>
                    <a:pt x="2929" y="122"/>
                    <a:pt x="1881" y="27"/>
                  </a:cubicBezTo>
                  <a:cubicBezTo>
                    <a:pt x="1674" y="8"/>
                    <a:pt x="1475" y="0"/>
                    <a:pt x="1288"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7670;p60"/>
            <p:cNvSpPr/>
            <p:nvPr/>
          </p:nvSpPr>
          <p:spPr>
            <a:xfrm>
              <a:off x="4136525" y="2379650"/>
              <a:ext cx="511100" cy="68125"/>
            </a:xfrm>
            <a:custGeom>
              <a:avLst/>
              <a:gdLst/>
              <a:ahLst/>
              <a:cxnLst/>
              <a:rect l="l" t="t" r="r" b="b"/>
              <a:pathLst>
                <a:path w="20444" h="2725" extrusionOk="0">
                  <a:moveTo>
                    <a:pt x="8596" y="1"/>
                  </a:moveTo>
                  <a:cubicBezTo>
                    <a:pt x="6305" y="1"/>
                    <a:pt x="4247" y="409"/>
                    <a:pt x="2786" y="951"/>
                  </a:cubicBezTo>
                  <a:cubicBezTo>
                    <a:pt x="1881" y="1284"/>
                    <a:pt x="1179" y="1617"/>
                    <a:pt x="715" y="1891"/>
                  </a:cubicBezTo>
                  <a:cubicBezTo>
                    <a:pt x="476" y="2010"/>
                    <a:pt x="298" y="2129"/>
                    <a:pt x="179" y="2201"/>
                  </a:cubicBezTo>
                  <a:cubicBezTo>
                    <a:pt x="60" y="2272"/>
                    <a:pt x="0" y="2320"/>
                    <a:pt x="0" y="2320"/>
                  </a:cubicBezTo>
                  <a:cubicBezTo>
                    <a:pt x="0" y="2320"/>
                    <a:pt x="84" y="2296"/>
                    <a:pt x="203" y="2236"/>
                  </a:cubicBezTo>
                  <a:cubicBezTo>
                    <a:pt x="322" y="2177"/>
                    <a:pt x="512" y="2070"/>
                    <a:pt x="750" y="1963"/>
                  </a:cubicBezTo>
                  <a:cubicBezTo>
                    <a:pt x="1238" y="1724"/>
                    <a:pt x="1953" y="1439"/>
                    <a:pt x="2858" y="1177"/>
                  </a:cubicBezTo>
                  <a:cubicBezTo>
                    <a:pt x="4271" y="752"/>
                    <a:pt x="6172" y="456"/>
                    <a:pt x="8294" y="456"/>
                  </a:cubicBezTo>
                  <a:cubicBezTo>
                    <a:pt x="8906" y="456"/>
                    <a:pt x="9537" y="480"/>
                    <a:pt x="10180" y="534"/>
                  </a:cubicBezTo>
                  <a:cubicBezTo>
                    <a:pt x="13061" y="772"/>
                    <a:pt x="15621" y="1427"/>
                    <a:pt x="17467" y="1903"/>
                  </a:cubicBezTo>
                  <a:cubicBezTo>
                    <a:pt x="18372" y="2153"/>
                    <a:pt x="19110" y="2367"/>
                    <a:pt x="19634" y="2498"/>
                  </a:cubicBezTo>
                  <a:cubicBezTo>
                    <a:pt x="20157" y="2653"/>
                    <a:pt x="20443" y="2725"/>
                    <a:pt x="20443" y="2725"/>
                  </a:cubicBezTo>
                  <a:cubicBezTo>
                    <a:pt x="20443" y="2725"/>
                    <a:pt x="20157" y="2617"/>
                    <a:pt x="19669" y="2415"/>
                  </a:cubicBezTo>
                  <a:cubicBezTo>
                    <a:pt x="19157" y="2236"/>
                    <a:pt x="18431" y="1963"/>
                    <a:pt x="17526" y="1665"/>
                  </a:cubicBezTo>
                  <a:cubicBezTo>
                    <a:pt x="15705" y="1082"/>
                    <a:pt x="13145" y="308"/>
                    <a:pt x="10216" y="69"/>
                  </a:cubicBezTo>
                  <a:cubicBezTo>
                    <a:pt x="9666" y="23"/>
                    <a:pt x="9125" y="1"/>
                    <a:pt x="859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7671;p60"/>
            <p:cNvSpPr/>
            <p:nvPr/>
          </p:nvSpPr>
          <p:spPr>
            <a:xfrm>
              <a:off x="4200800" y="2346525"/>
              <a:ext cx="294725" cy="22675"/>
            </a:xfrm>
            <a:custGeom>
              <a:avLst/>
              <a:gdLst/>
              <a:ahLst/>
              <a:cxnLst/>
              <a:rect l="l" t="t" r="r" b="b"/>
              <a:pathLst>
                <a:path w="11789" h="907" extrusionOk="0">
                  <a:moveTo>
                    <a:pt x="6033" y="1"/>
                  </a:moveTo>
                  <a:cubicBezTo>
                    <a:pt x="5987" y="1"/>
                    <a:pt x="5941" y="1"/>
                    <a:pt x="5895" y="1"/>
                  </a:cubicBezTo>
                  <a:cubicBezTo>
                    <a:pt x="4240" y="13"/>
                    <a:pt x="2751" y="240"/>
                    <a:pt x="1692" y="466"/>
                  </a:cubicBezTo>
                  <a:cubicBezTo>
                    <a:pt x="1156" y="585"/>
                    <a:pt x="727" y="680"/>
                    <a:pt x="441" y="775"/>
                  </a:cubicBezTo>
                  <a:cubicBezTo>
                    <a:pt x="156" y="859"/>
                    <a:pt x="1" y="906"/>
                    <a:pt x="1" y="906"/>
                  </a:cubicBezTo>
                  <a:cubicBezTo>
                    <a:pt x="1" y="906"/>
                    <a:pt x="156" y="894"/>
                    <a:pt x="453" y="847"/>
                  </a:cubicBezTo>
                  <a:cubicBezTo>
                    <a:pt x="751" y="799"/>
                    <a:pt x="1192" y="763"/>
                    <a:pt x="1727" y="704"/>
                  </a:cubicBezTo>
                  <a:cubicBezTo>
                    <a:pt x="2775" y="597"/>
                    <a:pt x="4263" y="490"/>
                    <a:pt x="5895" y="478"/>
                  </a:cubicBezTo>
                  <a:cubicBezTo>
                    <a:pt x="7514" y="478"/>
                    <a:pt x="8990" y="549"/>
                    <a:pt x="10062" y="656"/>
                  </a:cubicBezTo>
                  <a:cubicBezTo>
                    <a:pt x="10597" y="704"/>
                    <a:pt x="11026" y="740"/>
                    <a:pt x="11324" y="787"/>
                  </a:cubicBezTo>
                  <a:cubicBezTo>
                    <a:pt x="11621" y="835"/>
                    <a:pt x="11788" y="847"/>
                    <a:pt x="11788" y="847"/>
                  </a:cubicBezTo>
                  <a:cubicBezTo>
                    <a:pt x="11788" y="847"/>
                    <a:pt x="11621" y="799"/>
                    <a:pt x="11348" y="704"/>
                  </a:cubicBezTo>
                  <a:cubicBezTo>
                    <a:pt x="11050" y="609"/>
                    <a:pt x="10633" y="502"/>
                    <a:pt x="10097" y="406"/>
                  </a:cubicBezTo>
                  <a:cubicBezTo>
                    <a:pt x="9079" y="198"/>
                    <a:pt x="7622" y="1"/>
                    <a:pt x="603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7672;p60"/>
            <p:cNvSpPr/>
            <p:nvPr/>
          </p:nvSpPr>
          <p:spPr>
            <a:xfrm>
              <a:off x="4289500" y="2309725"/>
              <a:ext cx="125350" cy="12300"/>
            </a:xfrm>
            <a:custGeom>
              <a:avLst/>
              <a:gdLst/>
              <a:ahLst/>
              <a:cxnLst/>
              <a:rect l="l" t="t" r="r" b="b"/>
              <a:pathLst>
                <a:path w="5014" h="492" extrusionOk="0">
                  <a:moveTo>
                    <a:pt x="2121" y="1"/>
                  </a:moveTo>
                  <a:cubicBezTo>
                    <a:pt x="911" y="1"/>
                    <a:pt x="1" y="223"/>
                    <a:pt x="1" y="223"/>
                  </a:cubicBezTo>
                  <a:cubicBezTo>
                    <a:pt x="1" y="223"/>
                    <a:pt x="1132" y="414"/>
                    <a:pt x="2501" y="473"/>
                  </a:cubicBezTo>
                  <a:cubicBezTo>
                    <a:pt x="2804" y="486"/>
                    <a:pt x="3094" y="491"/>
                    <a:pt x="3362" y="491"/>
                  </a:cubicBezTo>
                  <a:cubicBezTo>
                    <a:pt x="4328" y="491"/>
                    <a:pt x="5014" y="426"/>
                    <a:pt x="5014" y="426"/>
                  </a:cubicBezTo>
                  <a:cubicBezTo>
                    <a:pt x="5014" y="426"/>
                    <a:pt x="3930" y="69"/>
                    <a:pt x="2525" y="9"/>
                  </a:cubicBezTo>
                  <a:cubicBezTo>
                    <a:pt x="2387" y="3"/>
                    <a:pt x="2252" y="1"/>
                    <a:pt x="212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7673;p60"/>
            <p:cNvSpPr/>
            <p:nvPr/>
          </p:nvSpPr>
          <p:spPr>
            <a:xfrm>
              <a:off x="4305875" y="2279300"/>
              <a:ext cx="73550" cy="12400"/>
            </a:xfrm>
            <a:custGeom>
              <a:avLst/>
              <a:gdLst/>
              <a:ahLst/>
              <a:cxnLst/>
              <a:rect l="l" t="t" r="r" b="b"/>
              <a:pathLst>
                <a:path w="2942" h="496" extrusionOk="0">
                  <a:moveTo>
                    <a:pt x="1234" y="1"/>
                  </a:moveTo>
                  <a:cubicBezTo>
                    <a:pt x="922" y="1"/>
                    <a:pt x="648" y="48"/>
                    <a:pt x="441" y="95"/>
                  </a:cubicBezTo>
                  <a:cubicBezTo>
                    <a:pt x="168" y="154"/>
                    <a:pt x="1" y="238"/>
                    <a:pt x="1" y="238"/>
                  </a:cubicBezTo>
                  <a:cubicBezTo>
                    <a:pt x="1" y="238"/>
                    <a:pt x="679" y="416"/>
                    <a:pt x="1465" y="476"/>
                  </a:cubicBezTo>
                  <a:cubicBezTo>
                    <a:pt x="1652" y="490"/>
                    <a:pt x="1834" y="495"/>
                    <a:pt x="2002" y="495"/>
                  </a:cubicBezTo>
                  <a:cubicBezTo>
                    <a:pt x="2541" y="495"/>
                    <a:pt x="2942" y="440"/>
                    <a:pt x="2942" y="440"/>
                  </a:cubicBezTo>
                  <a:cubicBezTo>
                    <a:pt x="2942" y="440"/>
                    <a:pt x="2787" y="357"/>
                    <a:pt x="2537" y="250"/>
                  </a:cubicBezTo>
                  <a:cubicBezTo>
                    <a:pt x="2263" y="143"/>
                    <a:pt x="1906" y="35"/>
                    <a:pt x="1489" y="12"/>
                  </a:cubicBezTo>
                  <a:cubicBezTo>
                    <a:pt x="1402" y="4"/>
                    <a:pt x="1317" y="1"/>
                    <a:pt x="1234"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7674;p60"/>
            <p:cNvSpPr/>
            <p:nvPr/>
          </p:nvSpPr>
          <p:spPr>
            <a:xfrm>
              <a:off x="4321950" y="2252750"/>
              <a:ext cx="82175" cy="14300"/>
            </a:xfrm>
            <a:custGeom>
              <a:avLst/>
              <a:gdLst/>
              <a:ahLst/>
              <a:cxnLst/>
              <a:rect l="l" t="t" r="r" b="b"/>
              <a:pathLst>
                <a:path w="3287" h="572" extrusionOk="0">
                  <a:moveTo>
                    <a:pt x="1030" y="1"/>
                  </a:moveTo>
                  <a:cubicBezTo>
                    <a:pt x="429" y="1"/>
                    <a:pt x="1" y="121"/>
                    <a:pt x="1" y="121"/>
                  </a:cubicBezTo>
                  <a:cubicBezTo>
                    <a:pt x="1" y="121"/>
                    <a:pt x="727" y="371"/>
                    <a:pt x="1620" y="490"/>
                  </a:cubicBezTo>
                  <a:cubicBezTo>
                    <a:pt x="2116" y="556"/>
                    <a:pt x="2575" y="571"/>
                    <a:pt x="2886" y="571"/>
                  </a:cubicBezTo>
                  <a:cubicBezTo>
                    <a:pt x="3134" y="571"/>
                    <a:pt x="3287" y="562"/>
                    <a:pt x="3287" y="562"/>
                  </a:cubicBezTo>
                  <a:cubicBezTo>
                    <a:pt x="3287" y="562"/>
                    <a:pt x="2620" y="181"/>
                    <a:pt x="1680" y="50"/>
                  </a:cubicBezTo>
                  <a:cubicBezTo>
                    <a:pt x="1450" y="14"/>
                    <a:pt x="1231" y="1"/>
                    <a:pt x="103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7675;p60"/>
            <p:cNvSpPr/>
            <p:nvPr/>
          </p:nvSpPr>
          <p:spPr>
            <a:xfrm>
              <a:off x="3583775" y="2767900"/>
              <a:ext cx="367325" cy="163875"/>
            </a:xfrm>
            <a:custGeom>
              <a:avLst/>
              <a:gdLst/>
              <a:ahLst/>
              <a:cxnLst/>
              <a:rect l="l" t="t" r="r" b="b"/>
              <a:pathLst>
                <a:path w="14693" h="6555" extrusionOk="0">
                  <a:moveTo>
                    <a:pt x="1172" y="1"/>
                  </a:moveTo>
                  <a:cubicBezTo>
                    <a:pt x="976" y="1"/>
                    <a:pt x="807" y="9"/>
                    <a:pt x="655" y="18"/>
                  </a:cubicBezTo>
                  <a:cubicBezTo>
                    <a:pt x="238" y="53"/>
                    <a:pt x="0" y="65"/>
                    <a:pt x="0" y="65"/>
                  </a:cubicBezTo>
                  <a:cubicBezTo>
                    <a:pt x="0" y="65"/>
                    <a:pt x="238" y="77"/>
                    <a:pt x="667" y="125"/>
                  </a:cubicBezTo>
                  <a:cubicBezTo>
                    <a:pt x="881" y="125"/>
                    <a:pt x="1131" y="137"/>
                    <a:pt x="1429" y="172"/>
                  </a:cubicBezTo>
                  <a:cubicBezTo>
                    <a:pt x="1727" y="208"/>
                    <a:pt x="2048" y="232"/>
                    <a:pt x="2429" y="291"/>
                  </a:cubicBezTo>
                  <a:cubicBezTo>
                    <a:pt x="2798" y="351"/>
                    <a:pt x="3203" y="410"/>
                    <a:pt x="3632" y="494"/>
                  </a:cubicBezTo>
                  <a:cubicBezTo>
                    <a:pt x="4060" y="565"/>
                    <a:pt x="4513" y="684"/>
                    <a:pt x="4989" y="803"/>
                  </a:cubicBezTo>
                  <a:cubicBezTo>
                    <a:pt x="5918" y="1065"/>
                    <a:pt x="6954" y="1423"/>
                    <a:pt x="7989" y="1863"/>
                  </a:cubicBezTo>
                  <a:cubicBezTo>
                    <a:pt x="9013" y="2327"/>
                    <a:pt x="9966" y="2851"/>
                    <a:pt x="10799" y="3363"/>
                  </a:cubicBezTo>
                  <a:cubicBezTo>
                    <a:pt x="11204" y="3637"/>
                    <a:pt x="11609" y="3887"/>
                    <a:pt x="11954" y="4161"/>
                  </a:cubicBezTo>
                  <a:cubicBezTo>
                    <a:pt x="12323" y="4411"/>
                    <a:pt x="12633" y="4661"/>
                    <a:pt x="12919" y="4899"/>
                  </a:cubicBezTo>
                  <a:cubicBezTo>
                    <a:pt x="13216" y="5137"/>
                    <a:pt x="13454" y="5375"/>
                    <a:pt x="13681" y="5566"/>
                  </a:cubicBezTo>
                  <a:cubicBezTo>
                    <a:pt x="13895" y="5768"/>
                    <a:pt x="14085" y="5947"/>
                    <a:pt x="14228" y="6090"/>
                  </a:cubicBezTo>
                  <a:lnTo>
                    <a:pt x="14693" y="6554"/>
                  </a:lnTo>
                  <a:cubicBezTo>
                    <a:pt x="14693" y="6554"/>
                    <a:pt x="14550" y="6376"/>
                    <a:pt x="14288" y="6042"/>
                  </a:cubicBezTo>
                  <a:cubicBezTo>
                    <a:pt x="14157" y="5887"/>
                    <a:pt x="13990" y="5685"/>
                    <a:pt x="13788" y="5471"/>
                  </a:cubicBezTo>
                  <a:cubicBezTo>
                    <a:pt x="13573" y="5256"/>
                    <a:pt x="13347" y="4994"/>
                    <a:pt x="13073" y="4732"/>
                  </a:cubicBezTo>
                  <a:cubicBezTo>
                    <a:pt x="12799" y="4471"/>
                    <a:pt x="12490" y="4185"/>
                    <a:pt x="12145" y="3899"/>
                  </a:cubicBezTo>
                  <a:cubicBezTo>
                    <a:pt x="11799" y="3601"/>
                    <a:pt x="11418" y="3339"/>
                    <a:pt x="11014" y="3042"/>
                  </a:cubicBezTo>
                  <a:cubicBezTo>
                    <a:pt x="10180" y="2482"/>
                    <a:pt x="9228" y="1911"/>
                    <a:pt x="8168" y="1434"/>
                  </a:cubicBezTo>
                  <a:cubicBezTo>
                    <a:pt x="7120" y="958"/>
                    <a:pt x="6061" y="637"/>
                    <a:pt x="5072" y="410"/>
                  </a:cubicBezTo>
                  <a:cubicBezTo>
                    <a:pt x="4584" y="303"/>
                    <a:pt x="4120" y="196"/>
                    <a:pt x="3679" y="160"/>
                  </a:cubicBezTo>
                  <a:cubicBezTo>
                    <a:pt x="3227" y="101"/>
                    <a:pt x="2810" y="65"/>
                    <a:pt x="2441" y="41"/>
                  </a:cubicBezTo>
                  <a:cubicBezTo>
                    <a:pt x="2072" y="6"/>
                    <a:pt x="1727" y="6"/>
                    <a:pt x="1429" y="6"/>
                  </a:cubicBezTo>
                  <a:cubicBezTo>
                    <a:pt x="1338" y="2"/>
                    <a:pt x="1253" y="1"/>
                    <a:pt x="117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7676;p60"/>
            <p:cNvSpPr/>
            <p:nvPr/>
          </p:nvSpPr>
          <p:spPr>
            <a:xfrm>
              <a:off x="3687350" y="2738550"/>
              <a:ext cx="259575" cy="143500"/>
            </a:xfrm>
            <a:custGeom>
              <a:avLst/>
              <a:gdLst/>
              <a:ahLst/>
              <a:cxnLst/>
              <a:rect l="l" t="t" r="r" b="b"/>
              <a:pathLst>
                <a:path w="10383" h="5740" extrusionOk="0">
                  <a:moveTo>
                    <a:pt x="1" y="1"/>
                  </a:moveTo>
                  <a:lnTo>
                    <a:pt x="1" y="1"/>
                  </a:lnTo>
                  <a:cubicBezTo>
                    <a:pt x="1" y="1"/>
                    <a:pt x="179" y="37"/>
                    <a:pt x="477" y="96"/>
                  </a:cubicBezTo>
                  <a:cubicBezTo>
                    <a:pt x="620" y="120"/>
                    <a:pt x="810" y="156"/>
                    <a:pt x="1025" y="203"/>
                  </a:cubicBezTo>
                  <a:cubicBezTo>
                    <a:pt x="1251" y="239"/>
                    <a:pt x="1489" y="287"/>
                    <a:pt x="1751" y="358"/>
                  </a:cubicBezTo>
                  <a:cubicBezTo>
                    <a:pt x="2287" y="501"/>
                    <a:pt x="2906" y="692"/>
                    <a:pt x="3584" y="942"/>
                  </a:cubicBezTo>
                  <a:cubicBezTo>
                    <a:pt x="4251" y="1215"/>
                    <a:pt x="4977" y="1537"/>
                    <a:pt x="5704" y="1942"/>
                  </a:cubicBezTo>
                  <a:cubicBezTo>
                    <a:pt x="6430" y="2346"/>
                    <a:pt x="7097" y="2775"/>
                    <a:pt x="7668" y="3204"/>
                  </a:cubicBezTo>
                  <a:cubicBezTo>
                    <a:pt x="8252" y="3632"/>
                    <a:pt x="8740" y="4049"/>
                    <a:pt x="9145" y="4442"/>
                  </a:cubicBezTo>
                  <a:cubicBezTo>
                    <a:pt x="9335" y="4621"/>
                    <a:pt x="9514" y="4811"/>
                    <a:pt x="9669" y="4966"/>
                  </a:cubicBezTo>
                  <a:cubicBezTo>
                    <a:pt x="9835" y="5121"/>
                    <a:pt x="9954" y="5264"/>
                    <a:pt x="10050" y="5383"/>
                  </a:cubicBezTo>
                  <a:cubicBezTo>
                    <a:pt x="10264" y="5597"/>
                    <a:pt x="10383" y="5740"/>
                    <a:pt x="10383" y="5740"/>
                  </a:cubicBezTo>
                  <a:cubicBezTo>
                    <a:pt x="10383" y="5740"/>
                    <a:pt x="10276" y="5585"/>
                    <a:pt x="10121" y="5335"/>
                  </a:cubicBezTo>
                  <a:cubicBezTo>
                    <a:pt x="10026" y="5204"/>
                    <a:pt x="9919" y="5049"/>
                    <a:pt x="9788" y="4871"/>
                  </a:cubicBezTo>
                  <a:cubicBezTo>
                    <a:pt x="9657" y="4704"/>
                    <a:pt x="9502" y="4502"/>
                    <a:pt x="9311" y="4287"/>
                  </a:cubicBezTo>
                  <a:cubicBezTo>
                    <a:pt x="8954" y="3859"/>
                    <a:pt x="8478" y="3382"/>
                    <a:pt x="7918" y="2906"/>
                  </a:cubicBezTo>
                  <a:cubicBezTo>
                    <a:pt x="7335" y="2430"/>
                    <a:pt x="6668" y="1954"/>
                    <a:pt x="5918" y="1537"/>
                  </a:cubicBezTo>
                  <a:cubicBezTo>
                    <a:pt x="5156" y="1120"/>
                    <a:pt x="4406" y="822"/>
                    <a:pt x="3703" y="584"/>
                  </a:cubicBezTo>
                  <a:cubicBezTo>
                    <a:pt x="2989" y="358"/>
                    <a:pt x="2334" y="215"/>
                    <a:pt x="1787" y="144"/>
                  </a:cubicBezTo>
                  <a:cubicBezTo>
                    <a:pt x="1513" y="84"/>
                    <a:pt x="1263" y="60"/>
                    <a:pt x="1036" y="49"/>
                  </a:cubicBezTo>
                  <a:cubicBezTo>
                    <a:pt x="810" y="37"/>
                    <a:pt x="620" y="25"/>
                    <a:pt x="477" y="25"/>
                  </a:cubicBezTo>
                  <a:cubicBezTo>
                    <a:pt x="179" y="1"/>
                    <a:pt x="1" y="1"/>
                    <a:pt x="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7677;p60"/>
            <p:cNvSpPr/>
            <p:nvPr/>
          </p:nvSpPr>
          <p:spPr>
            <a:xfrm>
              <a:off x="3817725" y="2742725"/>
              <a:ext cx="131600" cy="98550"/>
            </a:xfrm>
            <a:custGeom>
              <a:avLst/>
              <a:gdLst/>
              <a:ahLst/>
              <a:cxnLst/>
              <a:rect l="l" t="t" r="r" b="b"/>
              <a:pathLst>
                <a:path w="5264" h="3942" extrusionOk="0">
                  <a:moveTo>
                    <a:pt x="1" y="1"/>
                  </a:moveTo>
                  <a:cubicBezTo>
                    <a:pt x="1" y="1"/>
                    <a:pt x="96" y="36"/>
                    <a:pt x="239" y="96"/>
                  </a:cubicBezTo>
                  <a:cubicBezTo>
                    <a:pt x="405" y="155"/>
                    <a:pt x="632" y="251"/>
                    <a:pt x="917" y="370"/>
                  </a:cubicBezTo>
                  <a:cubicBezTo>
                    <a:pt x="1465" y="632"/>
                    <a:pt x="2191" y="1025"/>
                    <a:pt x="2918" y="1584"/>
                  </a:cubicBezTo>
                  <a:cubicBezTo>
                    <a:pt x="3644" y="2132"/>
                    <a:pt x="4227" y="2715"/>
                    <a:pt x="4632" y="3168"/>
                  </a:cubicBezTo>
                  <a:cubicBezTo>
                    <a:pt x="4835" y="3406"/>
                    <a:pt x="4989" y="3608"/>
                    <a:pt x="5096" y="3739"/>
                  </a:cubicBezTo>
                  <a:cubicBezTo>
                    <a:pt x="5204" y="3870"/>
                    <a:pt x="5263" y="3942"/>
                    <a:pt x="5263" y="3942"/>
                  </a:cubicBezTo>
                  <a:cubicBezTo>
                    <a:pt x="5263" y="3942"/>
                    <a:pt x="5216" y="3858"/>
                    <a:pt x="5156" y="3692"/>
                  </a:cubicBezTo>
                  <a:cubicBezTo>
                    <a:pt x="5096" y="3525"/>
                    <a:pt x="4989" y="3299"/>
                    <a:pt x="4823" y="3037"/>
                  </a:cubicBezTo>
                  <a:cubicBezTo>
                    <a:pt x="4525" y="2501"/>
                    <a:pt x="3977" y="1798"/>
                    <a:pt x="3203" y="1215"/>
                  </a:cubicBezTo>
                  <a:cubicBezTo>
                    <a:pt x="2429" y="644"/>
                    <a:pt x="1608" y="310"/>
                    <a:pt x="1001" y="167"/>
                  </a:cubicBezTo>
                  <a:cubicBezTo>
                    <a:pt x="691" y="96"/>
                    <a:pt x="453" y="48"/>
                    <a:pt x="274" y="36"/>
                  </a:cubicBezTo>
                  <a:cubicBezTo>
                    <a:pt x="96" y="13"/>
                    <a:pt x="1" y="1"/>
                    <a:pt x="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7678;p60"/>
            <p:cNvSpPr/>
            <p:nvPr/>
          </p:nvSpPr>
          <p:spPr>
            <a:xfrm>
              <a:off x="3859100" y="2723375"/>
              <a:ext cx="94675" cy="71475"/>
            </a:xfrm>
            <a:custGeom>
              <a:avLst/>
              <a:gdLst/>
              <a:ahLst/>
              <a:cxnLst/>
              <a:rect l="l" t="t" r="r" b="b"/>
              <a:pathLst>
                <a:path w="3787" h="2859" extrusionOk="0">
                  <a:moveTo>
                    <a:pt x="1" y="1"/>
                  </a:moveTo>
                  <a:cubicBezTo>
                    <a:pt x="1" y="1"/>
                    <a:pt x="239" y="120"/>
                    <a:pt x="608" y="358"/>
                  </a:cubicBezTo>
                  <a:cubicBezTo>
                    <a:pt x="989" y="584"/>
                    <a:pt x="1477" y="906"/>
                    <a:pt x="2001" y="1299"/>
                  </a:cubicBezTo>
                  <a:cubicBezTo>
                    <a:pt x="2513" y="1680"/>
                    <a:pt x="2965" y="2072"/>
                    <a:pt x="3275" y="2370"/>
                  </a:cubicBezTo>
                  <a:cubicBezTo>
                    <a:pt x="3584" y="2668"/>
                    <a:pt x="3787" y="2858"/>
                    <a:pt x="3787" y="2858"/>
                  </a:cubicBezTo>
                  <a:cubicBezTo>
                    <a:pt x="3787" y="2858"/>
                    <a:pt x="3680" y="2584"/>
                    <a:pt x="3441" y="2215"/>
                  </a:cubicBezTo>
                  <a:cubicBezTo>
                    <a:pt x="3203" y="1846"/>
                    <a:pt x="2810" y="1358"/>
                    <a:pt x="2263" y="941"/>
                  </a:cubicBezTo>
                  <a:cubicBezTo>
                    <a:pt x="1715" y="525"/>
                    <a:pt x="1132" y="275"/>
                    <a:pt x="703" y="156"/>
                  </a:cubicBezTo>
                  <a:cubicBezTo>
                    <a:pt x="286" y="36"/>
                    <a:pt x="1" y="1"/>
                    <a:pt x="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7679;p60"/>
            <p:cNvSpPr/>
            <p:nvPr/>
          </p:nvSpPr>
          <p:spPr>
            <a:xfrm>
              <a:off x="3880825" y="2702850"/>
              <a:ext cx="72350" cy="46550"/>
            </a:xfrm>
            <a:custGeom>
              <a:avLst/>
              <a:gdLst/>
              <a:ahLst/>
              <a:cxnLst/>
              <a:rect l="l" t="t" r="r" b="b"/>
              <a:pathLst>
                <a:path w="2894" h="1862" extrusionOk="0">
                  <a:moveTo>
                    <a:pt x="1" y="0"/>
                  </a:moveTo>
                  <a:cubicBezTo>
                    <a:pt x="1" y="0"/>
                    <a:pt x="513" y="631"/>
                    <a:pt x="1310" y="1155"/>
                  </a:cubicBezTo>
                  <a:cubicBezTo>
                    <a:pt x="1703" y="1405"/>
                    <a:pt x="2096" y="1596"/>
                    <a:pt x="2394" y="1727"/>
                  </a:cubicBezTo>
                  <a:cubicBezTo>
                    <a:pt x="2537" y="1786"/>
                    <a:pt x="2656" y="1858"/>
                    <a:pt x="2763" y="1858"/>
                  </a:cubicBezTo>
                  <a:cubicBezTo>
                    <a:pt x="2776" y="1861"/>
                    <a:pt x="2788" y="1862"/>
                    <a:pt x="2799" y="1862"/>
                  </a:cubicBezTo>
                  <a:cubicBezTo>
                    <a:pt x="2876" y="1862"/>
                    <a:pt x="2894" y="1798"/>
                    <a:pt x="2894" y="1798"/>
                  </a:cubicBezTo>
                  <a:lnTo>
                    <a:pt x="2894" y="1798"/>
                  </a:lnTo>
                  <a:cubicBezTo>
                    <a:pt x="2894" y="1798"/>
                    <a:pt x="2878" y="1819"/>
                    <a:pt x="2843" y="1819"/>
                  </a:cubicBezTo>
                  <a:cubicBezTo>
                    <a:pt x="2825" y="1819"/>
                    <a:pt x="2803" y="1814"/>
                    <a:pt x="2775" y="1798"/>
                  </a:cubicBezTo>
                  <a:cubicBezTo>
                    <a:pt x="2703" y="1762"/>
                    <a:pt x="2632" y="1655"/>
                    <a:pt x="2513" y="1548"/>
                  </a:cubicBezTo>
                  <a:cubicBezTo>
                    <a:pt x="2287" y="1322"/>
                    <a:pt x="1965" y="1048"/>
                    <a:pt x="1560" y="774"/>
                  </a:cubicBezTo>
                  <a:cubicBezTo>
                    <a:pt x="775" y="238"/>
                    <a:pt x="1" y="0"/>
                    <a:pt x="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7680;p60"/>
            <p:cNvSpPr/>
            <p:nvPr/>
          </p:nvSpPr>
          <p:spPr>
            <a:xfrm>
              <a:off x="3900475" y="2684975"/>
              <a:ext cx="44375" cy="26225"/>
            </a:xfrm>
            <a:custGeom>
              <a:avLst/>
              <a:gdLst/>
              <a:ahLst/>
              <a:cxnLst/>
              <a:rect l="l" t="t" r="r" b="b"/>
              <a:pathLst>
                <a:path w="1775" h="1049" extrusionOk="0">
                  <a:moveTo>
                    <a:pt x="1" y="1"/>
                  </a:moveTo>
                  <a:lnTo>
                    <a:pt x="1" y="1"/>
                  </a:lnTo>
                  <a:cubicBezTo>
                    <a:pt x="1" y="1"/>
                    <a:pt x="286" y="441"/>
                    <a:pt x="774" y="715"/>
                  </a:cubicBezTo>
                  <a:cubicBezTo>
                    <a:pt x="1263" y="1013"/>
                    <a:pt x="1775" y="1049"/>
                    <a:pt x="1775" y="1049"/>
                  </a:cubicBezTo>
                  <a:cubicBezTo>
                    <a:pt x="1775" y="1049"/>
                    <a:pt x="1489" y="620"/>
                    <a:pt x="1001" y="334"/>
                  </a:cubicBezTo>
                  <a:cubicBezTo>
                    <a:pt x="501" y="37"/>
                    <a:pt x="1" y="1"/>
                    <a:pt x="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7681;p60"/>
            <p:cNvSpPr/>
            <p:nvPr/>
          </p:nvSpPr>
          <p:spPr>
            <a:xfrm>
              <a:off x="3894825" y="2666600"/>
              <a:ext cx="46150" cy="19300"/>
            </a:xfrm>
            <a:custGeom>
              <a:avLst/>
              <a:gdLst/>
              <a:ahLst/>
              <a:cxnLst/>
              <a:rect l="l" t="t" r="r" b="b"/>
              <a:pathLst>
                <a:path w="1846" h="772" extrusionOk="0">
                  <a:moveTo>
                    <a:pt x="287" y="0"/>
                  </a:moveTo>
                  <a:cubicBezTo>
                    <a:pt x="114" y="0"/>
                    <a:pt x="0" y="21"/>
                    <a:pt x="0" y="21"/>
                  </a:cubicBezTo>
                  <a:cubicBezTo>
                    <a:pt x="0" y="21"/>
                    <a:pt x="369" y="355"/>
                    <a:pt x="858" y="557"/>
                  </a:cubicBezTo>
                  <a:cubicBezTo>
                    <a:pt x="1358" y="760"/>
                    <a:pt x="1846" y="772"/>
                    <a:pt x="1846" y="772"/>
                  </a:cubicBezTo>
                  <a:cubicBezTo>
                    <a:pt x="1846" y="772"/>
                    <a:pt x="1548" y="355"/>
                    <a:pt x="1024" y="141"/>
                  </a:cubicBezTo>
                  <a:cubicBezTo>
                    <a:pt x="753" y="27"/>
                    <a:pt x="482" y="0"/>
                    <a:pt x="28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7682;p60"/>
            <p:cNvSpPr/>
            <p:nvPr/>
          </p:nvSpPr>
          <p:spPr>
            <a:xfrm>
              <a:off x="3632575" y="2067200"/>
              <a:ext cx="242925" cy="79650"/>
            </a:xfrm>
            <a:custGeom>
              <a:avLst/>
              <a:gdLst/>
              <a:ahLst/>
              <a:cxnLst/>
              <a:rect l="l" t="t" r="r" b="b"/>
              <a:pathLst>
                <a:path w="9717" h="3186" extrusionOk="0">
                  <a:moveTo>
                    <a:pt x="2445" y="1"/>
                  </a:moveTo>
                  <a:cubicBezTo>
                    <a:pt x="2104" y="1"/>
                    <a:pt x="1790" y="19"/>
                    <a:pt x="1513" y="54"/>
                  </a:cubicBezTo>
                  <a:cubicBezTo>
                    <a:pt x="1275" y="66"/>
                    <a:pt x="1072" y="114"/>
                    <a:pt x="882" y="149"/>
                  </a:cubicBezTo>
                  <a:cubicBezTo>
                    <a:pt x="680" y="173"/>
                    <a:pt x="537" y="221"/>
                    <a:pt x="406" y="245"/>
                  </a:cubicBezTo>
                  <a:cubicBezTo>
                    <a:pt x="144" y="328"/>
                    <a:pt x="1" y="352"/>
                    <a:pt x="1" y="352"/>
                  </a:cubicBezTo>
                  <a:cubicBezTo>
                    <a:pt x="1" y="352"/>
                    <a:pt x="144" y="340"/>
                    <a:pt x="418" y="328"/>
                  </a:cubicBezTo>
                  <a:cubicBezTo>
                    <a:pt x="537" y="304"/>
                    <a:pt x="703" y="292"/>
                    <a:pt x="894" y="292"/>
                  </a:cubicBezTo>
                  <a:cubicBezTo>
                    <a:pt x="1021" y="292"/>
                    <a:pt x="1153" y="287"/>
                    <a:pt x="1298" y="287"/>
                  </a:cubicBezTo>
                  <a:cubicBezTo>
                    <a:pt x="1370" y="287"/>
                    <a:pt x="1446" y="288"/>
                    <a:pt x="1525" y="292"/>
                  </a:cubicBezTo>
                  <a:cubicBezTo>
                    <a:pt x="1989" y="292"/>
                    <a:pt x="2561" y="340"/>
                    <a:pt x="3168" y="411"/>
                  </a:cubicBezTo>
                  <a:cubicBezTo>
                    <a:pt x="3775" y="506"/>
                    <a:pt x="4454" y="637"/>
                    <a:pt x="5132" y="828"/>
                  </a:cubicBezTo>
                  <a:cubicBezTo>
                    <a:pt x="5799" y="1042"/>
                    <a:pt x="6442" y="1280"/>
                    <a:pt x="7014" y="1530"/>
                  </a:cubicBezTo>
                  <a:cubicBezTo>
                    <a:pt x="7573" y="1780"/>
                    <a:pt x="8061" y="2054"/>
                    <a:pt x="8466" y="2304"/>
                  </a:cubicBezTo>
                  <a:cubicBezTo>
                    <a:pt x="8669" y="2411"/>
                    <a:pt x="8835" y="2542"/>
                    <a:pt x="9002" y="2650"/>
                  </a:cubicBezTo>
                  <a:cubicBezTo>
                    <a:pt x="9157" y="2745"/>
                    <a:pt x="9288" y="2852"/>
                    <a:pt x="9395" y="2923"/>
                  </a:cubicBezTo>
                  <a:cubicBezTo>
                    <a:pt x="9597" y="3090"/>
                    <a:pt x="9716" y="3185"/>
                    <a:pt x="9716" y="3185"/>
                  </a:cubicBezTo>
                  <a:cubicBezTo>
                    <a:pt x="9716" y="3185"/>
                    <a:pt x="9609" y="3078"/>
                    <a:pt x="9443" y="2864"/>
                  </a:cubicBezTo>
                  <a:cubicBezTo>
                    <a:pt x="9347" y="2769"/>
                    <a:pt x="9240" y="2650"/>
                    <a:pt x="9085" y="2531"/>
                  </a:cubicBezTo>
                  <a:cubicBezTo>
                    <a:pt x="8954" y="2411"/>
                    <a:pt x="8788" y="2257"/>
                    <a:pt x="8597" y="2114"/>
                  </a:cubicBezTo>
                  <a:cubicBezTo>
                    <a:pt x="8228" y="1792"/>
                    <a:pt x="7752" y="1483"/>
                    <a:pt x="7180" y="1173"/>
                  </a:cubicBezTo>
                  <a:cubicBezTo>
                    <a:pt x="6621" y="876"/>
                    <a:pt x="5978" y="590"/>
                    <a:pt x="5263" y="387"/>
                  </a:cubicBezTo>
                  <a:cubicBezTo>
                    <a:pt x="4549" y="185"/>
                    <a:pt x="3859" y="66"/>
                    <a:pt x="3216" y="30"/>
                  </a:cubicBezTo>
                  <a:cubicBezTo>
                    <a:pt x="2947" y="10"/>
                    <a:pt x="2689" y="1"/>
                    <a:pt x="244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7683;p60"/>
            <p:cNvSpPr/>
            <p:nvPr/>
          </p:nvSpPr>
          <p:spPr>
            <a:xfrm>
              <a:off x="3648075" y="2114950"/>
              <a:ext cx="232775" cy="71475"/>
            </a:xfrm>
            <a:custGeom>
              <a:avLst/>
              <a:gdLst/>
              <a:ahLst/>
              <a:cxnLst/>
              <a:rect l="l" t="t" r="r" b="b"/>
              <a:pathLst>
                <a:path w="9311" h="2859" extrusionOk="0">
                  <a:moveTo>
                    <a:pt x="2469" y="1"/>
                  </a:moveTo>
                  <a:cubicBezTo>
                    <a:pt x="2080" y="1"/>
                    <a:pt x="1724" y="32"/>
                    <a:pt x="1417" y="85"/>
                  </a:cubicBezTo>
                  <a:cubicBezTo>
                    <a:pt x="976" y="156"/>
                    <a:pt x="619" y="240"/>
                    <a:pt x="381" y="335"/>
                  </a:cubicBezTo>
                  <a:cubicBezTo>
                    <a:pt x="143" y="406"/>
                    <a:pt x="0" y="466"/>
                    <a:pt x="0" y="466"/>
                  </a:cubicBezTo>
                  <a:cubicBezTo>
                    <a:pt x="0" y="466"/>
                    <a:pt x="143" y="442"/>
                    <a:pt x="393" y="394"/>
                  </a:cubicBezTo>
                  <a:cubicBezTo>
                    <a:pt x="643" y="359"/>
                    <a:pt x="1000" y="323"/>
                    <a:pt x="1453" y="299"/>
                  </a:cubicBezTo>
                  <a:cubicBezTo>
                    <a:pt x="1515" y="297"/>
                    <a:pt x="1579" y="297"/>
                    <a:pt x="1645" y="297"/>
                  </a:cubicBezTo>
                  <a:cubicBezTo>
                    <a:pt x="2516" y="297"/>
                    <a:pt x="3650" y="446"/>
                    <a:pt x="4846" y="823"/>
                  </a:cubicBezTo>
                  <a:cubicBezTo>
                    <a:pt x="6120" y="1228"/>
                    <a:pt x="7227" y="1764"/>
                    <a:pt x="8025" y="2180"/>
                  </a:cubicBezTo>
                  <a:cubicBezTo>
                    <a:pt x="8811" y="2597"/>
                    <a:pt x="9311" y="2859"/>
                    <a:pt x="9311" y="2859"/>
                  </a:cubicBezTo>
                  <a:cubicBezTo>
                    <a:pt x="9311" y="2859"/>
                    <a:pt x="8870" y="2490"/>
                    <a:pt x="8132" y="1990"/>
                  </a:cubicBezTo>
                  <a:cubicBezTo>
                    <a:pt x="7382" y="1478"/>
                    <a:pt x="6298" y="811"/>
                    <a:pt x="4965" y="394"/>
                  </a:cubicBezTo>
                  <a:cubicBezTo>
                    <a:pt x="4082" y="113"/>
                    <a:pt x="3214" y="1"/>
                    <a:pt x="246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7684;p60"/>
            <p:cNvSpPr/>
            <p:nvPr/>
          </p:nvSpPr>
          <p:spPr>
            <a:xfrm>
              <a:off x="3719500" y="2151850"/>
              <a:ext cx="113125" cy="39650"/>
            </a:xfrm>
            <a:custGeom>
              <a:avLst/>
              <a:gdLst/>
              <a:ahLst/>
              <a:cxnLst/>
              <a:rect l="l" t="t" r="r" b="b"/>
              <a:pathLst>
                <a:path w="4525" h="1586" extrusionOk="0">
                  <a:moveTo>
                    <a:pt x="825" y="0"/>
                  </a:moveTo>
                  <a:cubicBezTo>
                    <a:pt x="788" y="0"/>
                    <a:pt x="751" y="1"/>
                    <a:pt x="715" y="2"/>
                  </a:cubicBezTo>
                  <a:cubicBezTo>
                    <a:pt x="274" y="2"/>
                    <a:pt x="1" y="61"/>
                    <a:pt x="1" y="61"/>
                  </a:cubicBezTo>
                  <a:cubicBezTo>
                    <a:pt x="1" y="61"/>
                    <a:pt x="274" y="121"/>
                    <a:pt x="703" y="228"/>
                  </a:cubicBezTo>
                  <a:cubicBezTo>
                    <a:pt x="1120" y="335"/>
                    <a:pt x="1703" y="490"/>
                    <a:pt x="2310" y="704"/>
                  </a:cubicBezTo>
                  <a:cubicBezTo>
                    <a:pt x="2918" y="907"/>
                    <a:pt x="3477" y="1121"/>
                    <a:pt x="3870" y="1300"/>
                  </a:cubicBezTo>
                  <a:cubicBezTo>
                    <a:pt x="4275" y="1478"/>
                    <a:pt x="4525" y="1585"/>
                    <a:pt x="4525" y="1585"/>
                  </a:cubicBezTo>
                  <a:cubicBezTo>
                    <a:pt x="4525" y="1585"/>
                    <a:pt x="4346" y="1371"/>
                    <a:pt x="3977" y="1109"/>
                  </a:cubicBezTo>
                  <a:cubicBezTo>
                    <a:pt x="3632" y="823"/>
                    <a:pt x="3096" y="490"/>
                    <a:pt x="2441" y="276"/>
                  </a:cubicBezTo>
                  <a:cubicBezTo>
                    <a:pt x="1838" y="67"/>
                    <a:pt x="1266" y="0"/>
                    <a:pt x="825"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7685;p60"/>
            <p:cNvSpPr/>
            <p:nvPr/>
          </p:nvSpPr>
          <p:spPr>
            <a:xfrm>
              <a:off x="3756400" y="2206375"/>
              <a:ext cx="75925" cy="33650"/>
            </a:xfrm>
            <a:custGeom>
              <a:avLst/>
              <a:gdLst/>
              <a:ahLst/>
              <a:cxnLst/>
              <a:rect l="l" t="t" r="r" b="b"/>
              <a:pathLst>
                <a:path w="3037" h="1346" extrusionOk="0">
                  <a:moveTo>
                    <a:pt x="671" y="0"/>
                  </a:moveTo>
                  <a:cubicBezTo>
                    <a:pt x="597" y="0"/>
                    <a:pt x="528" y="4"/>
                    <a:pt x="465" y="12"/>
                  </a:cubicBezTo>
                  <a:cubicBezTo>
                    <a:pt x="370" y="23"/>
                    <a:pt x="310" y="23"/>
                    <a:pt x="239" y="35"/>
                  </a:cubicBezTo>
                  <a:cubicBezTo>
                    <a:pt x="168" y="59"/>
                    <a:pt x="120" y="95"/>
                    <a:pt x="72" y="131"/>
                  </a:cubicBezTo>
                  <a:cubicBezTo>
                    <a:pt x="1" y="214"/>
                    <a:pt x="49" y="273"/>
                    <a:pt x="49" y="273"/>
                  </a:cubicBezTo>
                  <a:cubicBezTo>
                    <a:pt x="49" y="273"/>
                    <a:pt x="49" y="214"/>
                    <a:pt x="120" y="190"/>
                  </a:cubicBezTo>
                  <a:cubicBezTo>
                    <a:pt x="132" y="188"/>
                    <a:pt x="146" y="187"/>
                    <a:pt x="160" y="187"/>
                  </a:cubicBezTo>
                  <a:cubicBezTo>
                    <a:pt x="230" y="187"/>
                    <a:pt x="325" y="210"/>
                    <a:pt x="453" y="250"/>
                  </a:cubicBezTo>
                  <a:cubicBezTo>
                    <a:pt x="727" y="321"/>
                    <a:pt x="1120" y="476"/>
                    <a:pt x="1537" y="631"/>
                  </a:cubicBezTo>
                  <a:cubicBezTo>
                    <a:pt x="1954" y="797"/>
                    <a:pt x="2323" y="964"/>
                    <a:pt x="2596" y="1107"/>
                  </a:cubicBezTo>
                  <a:cubicBezTo>
                    <a:pt x="2870" y="1262"/>
                    <a:pt x="3037" y="1345"/>
                    <a:pt x="3037" y="1345"/>
                  </a:cubicBezTo>
                  <a:cubicBezTo>
                    <a:pt x="3037" y="1345"/>
                    <a:pt x="2954" y="1166"/>
                    <a:pt x="2727" y="928"/>
                  </a:cubicBezTo>
                  <a:cubicBezTo>
                    <a:pt x="2513" y="678"/>
                    <a:pt x="2156" y="393"/>
                    <a:pt x="1703" y="202"/>
                  </a:cubicBezTo>
                  <a:cubicBezTo>
                    <a:pt x="1333" y="60"/>
                    <a:pt x="963" y="0"/>
                    <a:pt x="67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7686;p60"/>
            <p:cNvSpPr/>
            <p:nvPr/>
          </p:nvSpPr>
          <p:spPr>
            <a:xfrm>
              <a:off x="3764150" y="2249050"/>
              <a:ext cx="51825" cy="17750"/>
            </a:xfrm>
            <a:custGeom>
              <a:avLst/>
              <a:gdLst/>
              <a:ahLst/>
              <a:cxnLst/>
              <a:rect l="l" t="t" r="r" b="b"/>
              <a:pathLst>
                <a:path w="2073" h="710" extrusionOk="0">
                  <a:moveTo>
                    <a:pt x="561" y="1"/>
                  </a:moveTo>
                  <a:cubicBezTo>
                    <a:pt x="478" y="1"/>
                    <a:pt x="401" y="7"/>
                    <a:pt x="334" y="19"/>
                  </a:cubicBezTo>
                  <a:cubicBezTo>
                    <a:pt x="131" y="43"/>
                    <a:pt x="0" y="90"/>
                    <a:pt x="0" y="90"/>
                  </a:cubicBezTo>
                  <a:cubicBezTo>
                    <a:pt x="0" y="90"/>
                    <a:pt x="120" y="162"/>
                    <a:pt x="298" y="257"/>
                  </a:cubicBezTo>
                  <a:cubicBezTo>
                    <a:pt x="477" y="341"/>
                    <a:pt x="715" y="448"/>
                    <a:pt x="1001" y="531"/>
                  </a:cubicBezTo>
                  <a:cubicBezTo>
                    <a:pt x="1286" y="614"/>
                    <a:pt x="1548" y="650"/>
                    <a:pt x="1751" y="686"/>
                  </a:cubicBezTo>
                  <a:cubicBezTo>
                    <a:pt x="1941" y="710"/>
                    <a:pt x="2072" y="710"/>
                    <a:pt x="2072" y="710"/>
                  </a:cubicBezTo>
                  <a:cubicBezTo>
                    <a:pt x="2072" y="710"/>
                    <a:pt x="2001" y="614"/>
                    <a:pt x="1822" y="471"/>
                  </a:cubicBezTo>
                  <a:cubicBezTo>
                    <a:pt x="1655" y="341"/>
                    <a:pt x="1417" y="174"/>
                    <a:pt x="1120" y="90"/>
                  </a:cubicBezTo>
                  <a:cubicBezTo>
                    <a:pt x="921" y="27"/>
                    <a:pt x="728" y="1"/>
                    <a:pt x="56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7687;p60"/>
            <p:cNvSpPr/>
            <p:nvPr/>
          </p:nvSpPr>
          <p:spPr>
            <a:xfrm>
              <a:off x="3493875" y="2528200"/>
              <a:ext cx="383100" cy="74650"/>
            </a:xfrm>
            <a:custGeom>
              <a:avLst/>
              <a:gdLst/>
              <a:ahLst/>
              <a:cxnLst/>
              <a:rect l="l" t="t" r="r" b="b"/>
              <a:pathLst>
                <a:path w="15324" h="2986" extrusionOk="0">
                  <a:moveTo>
                    <a:pt x="4082" y="0"/>
                  </a:moveTo>
                  <a:cubicBezTo>
                    <a:pt x="3418" y="0"/>
                    <a:pt x="2816" y="25"/>
                    <a:pt x="2287" y="69"/>
                  </a:cubicBezTo>
                  <a:cubicBezTo>
                    <a:pt x="1572" y="128"/>
                    <a:pt x="989" y="188"/>
                    <a:pt x="608" y="259"/>
                  </a:cubicBezTo>
                  <a:cubicBezTo>
                    <a:pt x="215" y="343"/>
                    <a:pt x="1" y="366"/>
                    <a:pt x="1" y="366"/>
                  </a:cubicBezTo>
                  <a:cubicBezTo>
                    <a:pt x="1" y="366"/>
                    <a:pt x="215" y="354"/>
                    <a:pt x="620" y="343"/>
                  </a:cubicBezTo>
                  <a:cubicBezTo>
                    <a:pt x="1013" y="307"/>
                    <a:pt x="1584" y="295"/>
                    <a:pt x="2298" y="295"/>
                  </a:cubicBezTo>
                  <a:cubicBezTo>
                    <a:pt x="3013" y="295"/>
                    <a:pt x="3846" y="319"/>
                    <a:pt x="4787" y="402"/>
                  </a:cubicBezTo>
                  <a:cubicBezTo>
                    <a:pt x="5727" y="474"/>
                    <a:pt x="6740" y="593"/>
                    <a:pt x="7811" y="771"/>
                  </a:cubicBezTo>
                  <a:cubicBezTo>
                    <a:pt x="8883" y="962"/>
                    <a:pt x="9883" y="1188"/>
                    <a:pt x="10788" y="1426"/>
                  </a:cubicBezTo>
                  <a:cubicBezTo>
                    <a:pt x="11693" y="1664"/>
                    <a:pt x="12502" y="1914"/>
                    <a:pt x="13169" y="2152"/>
                  </a:cubicBezTo>
                  <a:cubicBezTo>
                    <a:pt x="13836" y="2390"/>
                    <a:pt x="14371" y="2605"/>
                    <a:pt x="14741" y="2748"/>
                  </a:cubicBezTo>
                  <a:cubicBezTo>
                    <a:pt x="15122" y="2902"/>
                    <a:pt x="15324" y="2986"/>
                    <a:pt x="15324" y="2986"/>
                  </a:cubicBezTo>
                  <a:cubicBezTo>
                    <a:pt x="15324" y="2986"/>
                    <a:pt x="15133" y="2879"/>
                    <a:pt x="14764" y="2688"/>
                  </a:cubicBezTo>
                  <a:cubicBezTo>
                    <a:pt x="14419" y="2498"/>
                    <a:pt x="13895" y="2248"/>
                    <a:pt x="13240" y="1950"/>
                  </a:cubicBezTo>
                  <a:cubicBezTo>
                    <a:pt x="12585" y="1652"/>
                    <a:pt x="11800" y="1355"/>
                    <a:pt x="10895" y="1057"/>
                  </a:cubicBezTo>
                  <a:cubicBezTo>
                    <a:pt x="9978" y="771"/>
                    <a:pt x="8966" y="521"/>
                    <a:pt x="7883" y="319"/>
                  </a:cubicBezTo>
                  <a:cubicBezTo>
                    <a:pt x="6799" y="140"/>
                    <a:pt x="5751" y="45"/>
                    <a:pt x="4799" y="9"/>
                  </a:cubicBezTo>
                  <a:cubicBezTo>
                    <a:pt x="4553" y="3"/>
                    <a:pt x="4314" y="0"/>
                    <a:pt x="4082"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7688;p60"/>
            <p:cNvSpPr/>
            <p:nvPr/>
          </p:nvSpPr>
          <p:spPr>
            <a:xfrm>
              <a:off x="3660850" y="2501325"/>
              <a:ext cx="133975" cy="30400"/>
            </a:xfrm>
            <a:custGeom>
              <a:avLst/>
              <a:gdLst/>
              <a:ahLst/>
              <a:cxnLst/>
              <a:rect l="l" t="t" r="r" b="b"/>
              <a:pathLst>
                <a:path w="5359" h="1216" extrusionOk="0">
                  <a:moveTo>
                    <a:pt x="823" y="1"/>
                  </a:moveTo>
                  <a:cubicBezTo>
                    <a:pt x="311" y="1"/>
                    <a:pt x="1" y="48"/>
                    <a:pt x="1" y="48"/>
                  </a:cubicBezTo>
                  <a:lnTo>
                    <a:pt x="2680" y="644"/>
                  </a:lnTo>
                  <a:cubicBezTo>
                    <a:pt x="4156" y="953"/>
                    <a:pt x="5359" y="1215"/>
                    <a:pt x="5359" y="1215"/>
                  </a:cubicBezTo>
                  <a:cubicBezTo>
                    <a:pt x="5359" y="1215"/>
                    <a:pt x="5085" y="1037"/>
                    <a:pt x="4644" y="834"/>
                  </a:cubicBezTo>
                  <a:cubicBezTo>
                    <a:pt x="4192" y="608"/>
                    <a:pt x="3537" y="358"/>
                    <a:pt x="2787" y="191"/>
                  </a:cubicBezTo>
                  <a:cubicBezTo>
                    <a:pt x="2025" y="25"/>
                    <a:pt x="1323" y="1"/>
                    <a:pt x="82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7689;p60"/>
            <p:cNvSpPr/>
            <p:nvPr/>
          </p:nvSpPr>
          <p:spPr>
            <a:xfrm>
              <a:off x="3723375" y="2480900"/>
              <a:ext cx="66100" cy="18850"/>
            </a:xfrm>
            <a:custGeom>
              <a:avLst/>
              <a:gdLst/>
              <a:ahLst/>
              <a:cxnLst/>
              <a:rect l="l" t="t" r="r" b="b"/>
              <a:pathLst>
                <a:path w="2644" h="754" extrusionOk="0">
                  <a:moveTo>
                    <a:pt x="224" y="0"/>
                  </a:moveTo>
                  <a:cubicBezTo>
                    <a:pt x="84" y="0"/>
                    <a:pt x="0" y="8"/>
                    <a:pt x="0" y="8"/>
                  </a:cubicBezTo>
                  <a:cubicBezTo>
                    <a:pt x="0" y="8"/>
                    <a:pt x="536" y="401"/>
                    <a:pt x="1262" y="591"/>
                  </a:cubicBezTo>
                  <a:cubicBezTo>
                    <a:pt x="1729" y="729"/>
                    <a:pt x="2167" y="754"/>
                    <a:pt x="2419" y="754"/>
                  </a:cubicBezTo>
                  <a:cubicBezTo>
                    <a:pt x="2560" y="754"/>
                    <a:pt x="2643" y="746"/>
                    <a:pt x="2643" y="746"/>
                  </a:cubicBezTo>
                  <a:cubicBezTo>
                    <a:pt x="2643" y="746"/>
                    <a:pt x="2108" y="353"/>
                    <a:pt x="1381" y="163"/>
                  </a:cubicBezTo>
                  <a:cubicBezTo>
                    <a:pt x="915" y="25"/>
                    <a:pt x="477" y="0"/>
                    <a:pt x="224"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7690;p60"/>
            <p:cNvSpPr/>
            <p:nvPr/>
          </p:nvSpPr>
          <p:spPr>
            <a:xfrm>
              <a:off x="3730225" y="2454850"/>
              <a:ext cx="58950" cy="13650"/>
            </a:xfrm>
            <a:custGeom>
              <a:avLst/>
              <a:gdLst/>
              <a:ahLst/>
              <a:cxnLst/>
              <a:rect l="l" t="t" r="r" b="b"/>
              <a:pathLst>
                <a:path w="2358" h="546" extrusionOk="0">
                  <a:moveTo>
                    <a:pt x="794" y="1"/>
                  </a:moveTo>
                  <a:cubicBezTo>
                    <a:pt x="334" y="1"/>
                    <a:pt x="0" y="121"/>
                    <a:pt x="0" y="121"/>
                  </a:cubicBezTo>
                  <a:cubicBezTo>
                    <a:pt x="0" y="121"/>
                    <a:pt x="512" y="383"/>
                    <a:pt x="1155" y="490"/>
                  </a:cubicBezTo>
                  <a:cubicBezTo>
                    <a:pt x="1407" y="532"/>
                    <a:pt x="1645" y="545"/>
                    <a:pt x="1843" y="545"/>
                  </a:cubicBezTo>
                  <a:cubicBezTo>
                    <a:pt x="2150" y="545"/>
                    <a:pt x="2358" y="514"/>
                    <a:pt x="2358" y="514"/>
                  </a:cubicBezTo>
                  <a:cubicBezTo>
                    <a:pt x="2358" y="514"/>
                    <a:pt x="1893" y="157"/>
                    <a:pt x="1226" y="38"/>
                  </a:cubicBezTo>
                  <a:cubicBezTo>
                    <a:pt x="1075" y="11"/>
                    <a:pt x="929" y="1"/>
                    <a:pt x="794"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7691;p60"/>
            <p:cNvSpPr/>
            <p:nvPr/>
          </p:nvSpPr>
          <p:spPr>
            <a:xfrm>
              <a:off x="3750150" y="2434850"/>
              <a:ext cx="37550" cy="11625"/>
            </a:xfrm>
            <a:custGeom>
              <a:avLst/>
              <a:gdLst/>
              <a:ahLst/>
              <a:cxnLst/>
              <a:rect l="l" t="t" r="r" b="b"/>
              <a:pathLst>
                <a:path w="1502" h="465" extrusionOk="0">
                  <a:moveTo>
                    <a:pt x="669" y="0"/>
                  </a:moveTo>
                  <a:cubicBezTo>
                    <a:pt x="299" y="0"/>
                    <a:pt x="1" y="159"/>
                    <a:pt x="1" y="159"/>
                  </a:cubicBezTo>
                  <a:cubicBezTo>
                    <a:pt x="1" y="159"/>
                    <a:pt x="310" y="409"/>
                    <a:pt x="727" y="457"/>
                  </a:cubicBezTo>
                  <a:cubicBezTo>
                    <a:pt x="771" y="462"/>
                    <a:pt x="814" y="464"/>
                    <a:pt x="856" y="464"/>
                  </a:cubicBezTo>
                  <a:cubicBezTo>
                    <a:pt x="1215" y="464"/>
                    <a:pt x="1501" y="302"/>
                    <a:pt x="1501" y="302"/>
                  </a:cubicBezTo>
                  <a:cubicBezTo>
                    <a:pt x="1501" y="302"/>
                    <a:pt x="1180" y="52"/>
                    <a:pt x="775" y="5"/>
                  </a:cubicBezTo>
                  <a:cubicBezTo>
                    <a:pt x="739" y="2"/>
                    <a:pt x="704" y="0"/>
                    <a:pt x="66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7692;p60"/>
            <p:cNvSpPr/>
            <p:nvPr/>
          </p:nvSpPr>
          <p:spPr>
            <a:xfrm>
              <a:off x="3751650" y="2409650"/>
              <a:ext cx="39300" cy="11350"/>
            </a:xfrm>
            <a:custGeom>
              <a:avLst/>
              <a:gdLst/>
              <a:ahLst/>
              <a:cxnLst/>
              <a:rect l="l" t="t" r="r" b="b"/>
              <a:pathLst>
                <a:path w="1572" h="454" extrusionOk="0">
                  <a:moveTo>
                    <a:pt x="786" y="1"/>
                  </a:moveTo>
                  <a:cubicBezTo>
                    <a:pt x="358" y="1"/>
                    <a:pt x="0" y="227"/>
                    <a:pt x="0" y="227"/>
                  </a:cubicBezTo>
                  <a:cubicBezTo>
                    <a:pt x="0" y="227"/>
                    <a:pt x="358" y="453"/>
                    <a:pt x="786" y="453"/>
                  </a:cubicBezTo>
                  <a:cubicBezTo>
                    <a:pt x="1215" y="453"/>
                    <a:pt x="1572" y="227"/>
                    <a:pt x="1572" y="227"/>
                  </a:cubicBezTo>
                  <a:cubicBezTo>
                    <a:pt x="1572" y="227"/>
                    <a:pt x="1239" y="1"/>
                    <a:pt x="78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7693;p60"/>
            <p:cNvSpPr/>
            <p:nvPr/>
          </p:nvSpPr>
          <p:spPr>
            <a:xfrm>
              <a:off x="3755225" y="2382375"/>
              <a:ext cx="41400" cy="11650"/>
            </a:xfrm>
            <a:custGeom>
              <a:avLst/>
              <a:gdLst/>
              <a:ahLst/>
              <a:cxnLst/>
              <a:rect l="l" t="t" r="r" b="b"/>
              <a:pathLst>
                <a:path w="1656" h="466" extrusionOk="0">
                  <a:moveTo>
                    <a:pt x="714" y="1"/>
                  </a:moveTo>
                  <a:cubicBezTo>
                    <a:pt x="315" y="1"/>
                    <a:pt x="0" y="163"/>
                    <a:pt x="0" y="163"/>
                  </a:cubicBezTo>
                  <a:cubicBezTo>
                    <a:pt x="0" y="163"/>
                    <a:pt x="346" y="413"/>
                    <a:pt x="810" y="461"/>
                  </a:cubicBezTo>
                  <a:cubicBezTo>
                    <a:pt x="850" y="464"/>
                    <a:pt x="889" y="465"/>
                    <a:pt x="927" y="465"/>
                  </a:cubicBezTo>
                  <a:cubicBezTo>
                    <a:pt x="1337" y="465"/>
                    <a:pt x="1655" y="306"/>
                    <a:pt x="1655" y="306"/>
                  </a:cubicBezTo>
                  <a:cubicBezTo>
                    <a:pt x="1655" y="306"/>
                    <a:pt x="1298" y="56"/>
                    <a:pt x="858" y="8"/>
                  </a:cubicBezTo>
                  <a:cubicBezTo>
                    <a:pt x="809" y="3"/>
                    <a:pt x="761" y="1"/>
                    <a:pt x="714"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7694;p60"/>
            <p:cNvSpPr/>
            <p:nvPr/>
          </p:nvSpPr>
          <p:spPr>
            <a:xfrm>
              <a:off x="3771600" y="2357625"/>
              <a:ext cx="25025" cy="12075"/>
            </a:xfrm>
            <a:custGeom>
              <a:avLst/>
              <a:gdLst/>
              <a:ahLst/>
              <a:cxnLst/>
              <a:rect l="l" t="t" r="r" b="b"/>
              <a:pathLst>
                <a:path w="1001" h="483" extrusionOk="0">
                  <a:moveTo>
                    <a:pt x="383" y="0"/>
                  </a:moveTo>
                  <a:cubicBezTo>
                    <a:pt x="311" y="0"/>
                    <a:pt x="241" y="13"/>
                    <a:pt x="179" y="34"/>
                  </a:cubicBezTo>
                  <a:cubicBezTo>
                    <a:pt x="83" y="58"/>
                    <a:pt x="0" y="93"/>
                    <a:pt x="0" y="93"/>
                  </a:cubicBezTo>
                  <a:cubicBezTo>
                    <a:pt x="0" y="93"/>
                    <a:pt x="36" y="165"/>
                    <a:pt x="107" y="260"/>
                  </a:cubicBezTo>
                  <a:cubicBezTo>
                    <a:pt x="179" y="343"/>
                    <a:pt x="298" y="439"/>
                    <a:pt x="453" y="462"/>
                  </a:cubicBezTo>
                  <a:cubicBezTo>
                    <a:pt x="494" y="476"/>
                    <a:pt x="535" y="482"/>
                    <a:pt x="575" y="482"/>
                  </a:cubicBezTo>
                  <a:cubicBezTo>
                    <a:pt x="670" y="482"/>
                    <a:pt x="758" y="448"/>
                    <a:pt x="834" y="415"/>
                  </a:cubicBezTo>
                  <a:cubicBezTo>
                    <a:pt x="941" y="379"/>
                    <a:pt x="1000" y="319"/>
                    <a:pt x="1000" y="319"/>
                  </a:cubicBezTo>
                  <a:cubicBezTo>
                    <a:pt x="1000" y="319"/>
                    <a:pt x="941" y="236"/>
                    <a:pt x="869" y="177"/>
                  </a:cubicBezTo>
                  <a:cubicBezTo>
                    <a:pt x="774" y="117"/>
                    <a:pt x="679" y="46"/>
                    <a:pt x="536" y="22"/>
                  </a:cubicBezTo>
                  <a:cubicBezTo>
                    <a:pt x="486" y="7"/>
                    <a:pt x="434" y="0"/>
                    <a:pt x="383"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7695;p60"/>
            <p:cNvSpPr/>
            <p:nvPr/>
          </p:nvSpPr>
          <p:spPr>
            <a:xfrm>
              <a:off x="3217350" y="1987875"/>
              <a:ext cx="155400" cy="66700"/>
            </a:xfrm>
            <a:custGeom>
              <a:avLst/>
              <a:gdLst/>
              <a:ahLst/>
              <a:cxnLst/>
              <a:rect l="l" t="t" r="r" b="b"/>
              <a:pathLst>
                <a:path w="6216" h="2668" extrusionOk="0">
                  <a:moveTo>
                    <a:pt x="1" y="0"/>
                  </a:moveTo>
                  <a:cubicBezTo>
                    <a:pt x="1" y="1"/>
                    <a:pt x="275" y="251"/>
                    <a:pt x="786" y="620"/>
                  </a:cubicBezTo>
                  <a:cubicBezTo>
                    <a:pt x="1298" y="1001"/>
                    <a:pt x="2025" y="1453"/>
                    <a:pt x="2906" y="1834"/>
                  </a:cubicBezTo>
                  <a:cubicBezTo>
                    <a:pt x="3775" y="2203"/>
                    <a:pt x="4608" y="2406"/>
                    <a:pt x="5228" y="2525"/>
                  </a:cubicBezTo>
                  <a:cubicBezTo>
                    <a:pt x="5835" y="2632"/>
                    <a:pt x="6216" y="2667"/>
                    <a:pt x="6216" y="2667"/>
                  </a:cubicBezTo>
                  <a:cubicBezTo>
                    <a:pt x="6216" y="2667"/>
                    <a:pt x="5859" y="2525"/>
                    <a:pt x="5287" y="2322"/>
                  </a:cubicBezTo>
                  <a:cubicBezTo>
                    <a:pt x="4716" y="2096"/>
                    <a:pt x="3930" y="1786"/>
                    <a:pt x="3084" y="1417"/>
                  </a:cubicBezTo>
                  <a:cubicBezTo>
                    <a:pt x="2227" y="1036"/>
                    <a:pt x="1453" y="703"/>
                    <a:pt x="906" y="429"/>
                  </a:cubicBezTo>
                  <a:cubicBezTo>
                    <a:pt x="334" y="167"/>
                    <a:pt x="1" y="1"/>
                    <a:pt x="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7696;p60"/>
            <p:cNvSpPr/>
            <p:nvPr/>
          </p:nvSpPr>
          <p:spPr>
            <a:xfrm>
              <a:off x="3218850" y="2012575"/>
              <a:ext cx="69975" cy="42000"/>
            </a:xfrm>
            <a:custGeom>
              <a:avLst/>
              <a:gdLst/>
              <a:ahLst/>
              <a:cxnLst/>
              <a:rect l="l" t="t" r="r" b="b"/>
              <a:pathLst>
                <a:path w="2799" h="1680" extrusionOk="0">
                  <a:moveTo>
                    <a:pt x="0" y="1"/>
                  </a:moveTo>
                  <a:lnTo>
                    <a:pt x="0" y="1"/>
                  </a:lnTo>
                  <a:cubicBezTo>
                    <a:pt x="0" y="1"/>
                    <a:pt x="107" y="167"/>
                    <a:pt x="310" y="394"/>
                  </a:cubicBezTo>
                  <a:cubicBezTo>
                    <a:pt x="524" y="620"/>
                    <a:pt x="834" y="894"/>
                    <a:pt x="1215" y="1144"/>
                  </a:cubicBezTo>
                  <a:cubicBezTo>
                    <a:pt x="1619" y="1382"/>
                    <a:pt x="2012" y="1513"/>
                    <a:pt x="2310" y="1584"/>
                  </a:cubicBezTo>
                  <a:cubicBezTo>
                    <a:pt x="2608" y="1656"/>
                    <a:pt x="2798" y="1679"/>
                    <a:pt x="2798" y="1679"/>
                  </a:cubicBezTo>
                  <a:cubicBezTo>
                    <a:pt x="2798" y="1679"/>
                    <a:pt x="2643" y="1560"/>
                    <a:pt x="2393" y="1370"/>
                  </a:cubicBezTo>
                  <a:cubicBezTo>
                    <a:pt x="2143" y="1215"/>
                    <a:pt x="1810" y="977"/>
                    <a:pt x="1441" y="751"/>
                  </a:cubicBezTo>
                  <a:cubicBezTo>
                    <a:pt x="1072" y="525"/>
                    <a:pt x="715" y="346"/>
                    <a:pt x="441" y="215"/>
                  </a:cubicBezTo>
                  <a:cubicBezTo>
                    <a:pt x="179" y="84"/>
                    <a:pt x="0" y="1"/>
                    <a:pt x="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7697;p60"/>
            <p:cNvSpPr/>
            <p:nvPr/>
          </p:nvSpPr>
          <p:spPr>
            <a:xfrm>
              <a:off x="3172700" y="2106925"/>
              <a:ext cx="73250" cy="22950"/>
            </a:xfrm>
            <a:custGeom>
              <a:avLst/>
              <a:gdLst/>
              <a:ahLst/>
              <a:cxnLst/>
              <a:rect l="l" t="t" r="r" b="b"/>
              <a:pathLst>
                <a:path w="2930" h="918" extrusionOk="0">
                  <a:moveTo>
                    <a:pt x="1" y="1"/>
                  </a:moveTo>
                  <a:cubicBezTo>
                    <a:pt x="1" y="1"/>
                    <a:pt x="132" y="120"/>
                    <a:pt x="370" y="287"/>
                  </a:cubicBezTo>
                  <a:cubicBezTo>
                    <a:pt x="608" y="441"/>
                    <a:pt x="953" y="620"/>
                    <a:pt x="1370" y="751"/>
                  </a:cubicBezTo>
                  <a:cubicBezTo>
                    <a:pt x="1787" y="882"/>
                    <a:pt x="2191" y="918"/>
                    <a:pt x="2465" y="918"/>
                  </a:cubicBezTo>
                  <a:cubicBezTo>
                    <a:pt x="2751" y="918"/>
                    <a:pt x="2930" y="894"/>
                    <a:pt x="2930" y="894"/>
                  </a:cubicBezTo>
                  <a:cubicBezTo>
                    <a:pt x="2930" y="894"/>
                    <a:pt x="2287" y="549"/>
                    <a:pt x="1501" y="322"/>
                  </a:cubicBezTo>
                  <a:cubicBezTo>
                    <a:pt x="715" y="72"/>
                    <a:pt x="1" y="1"/>
                    <a:pt x="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7698;p60"/>
            <p:cNvSpPr/>
            <p:nvPr/>
          </p:nvSpPr>
          <p:spPr>
            <a:xfrm>
              <a:off x="2975950" y="2639750"/>
              <a:ext cx="235775" cy="52800"/>
            </a:xfrm>
            <a:custGeom>
              <a:avLst/>
              <a:gdLst/>
              <a:ahLst/>
              <a:cxnLst/>
              <a:rect l="l" t="t" r="r" b="b"/>
              <a:pathLst>
                <a:path w="9431" h="2112" extrusionOk="0">
                  <a:moveTo>
                    <a:pt x="1" y="0"/>
                  </a:moveTo>
                  <a:cubicBezTo>
                    <a:pt x="1" y="0"/>
                    <a:pt x="477" y="250"/>
                    <a:pt x="1287" y="595"/>
                  </a:cubicBezTo>
                  <a:cubicBezTo>
                    <a:pt x="2108" y="953"/>
                    <a:pt x="3251" y="1357"/>
                    <a:pt x="4585" y="1655"/>
                  </a:cubicBezTo>
                  <a:cubicBezTo>
                    <a:pt x="5906" y="1953"/>
                    <a:pt x="7121" y="2072"/>
                    <a:pt x="8002" y="2096"/>
                  </a:cubicBezTo>
                  <a:cubicBezTo>
                    <a:pt x="8295" y="2108"/>
                    <a:pt x="8552" y="2111"/>
                    <a:pt x="8764" y="2111"/>
                  </a:cubicBezTo>
                  <a:cubicBezTo>
                    <a:pt x="9187" y="2111"/>
                    <a:pt x="9430" y="2096"/>
                    <a:pt x="9430" y="2096"/>
                  </a:cubicBezTo>
                  <a:cubicBezTo>
                    <a:pt x="9430" y="2096"/>
                    <a:pt x="8895" y="2012"/>
                    <a:pt x="8014" y="1857"/>
                  </a:cubicBezTo>
                  <a:cubicBezTo>
                    <a:pt x="7156" y="1715"/>
                    <a:pt x="5966" y="1488"/>
                    <a:pt x="4668" y="1203"/>
                  </a:cubicBezTo>
                  <a:cubicBezTo>
                    <a:pt x="3370" y="917"/>
                    <a:pt x="2215" y="619"/>
                    <a:pt x="1370" y="381"/>
                  </a:cubicBezTo>
                  <a:cubicBezTo>
                    <a:pt x="513" y="143"/>
                    <a:pt x="1" y="0"/>
                    <a:pt x="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7699;p60"/>
            <p:cNvSpPr/>
            <p:nvPr/>
          </p:nvSpPr>
          <p:spPr>
            <a:xfrm>
              <a:off x="2991725" y="2597975"/>
              <a:ext cx="61050" cy="16575"/>
            </a:xfrm>
            <a:custGeom>
              <a:avLst/>
              <a:gdLst/>
              <a:ahLst/>
              <a:cxnLst/>
              <a:rect l="l" t="t" r="r" b="b"/>
              <a:pathLst>
                <a:path w="2442" h="663" extrusionOk="0">
                  <a:moveTo>
                    <a:pt x="332" y="1"/>
                  </a:moveTo>
                  <a:cubicBezTo>
                    <a:pt x="128" y="1"/>
                    <a:pt x="1" y="16"/>
                    <a:pt x="1" y="16"/>
                  </a:cubicBezTo>
                  <a:cubicBezTo>
                    <a:pt x="1" y="16"/>
                    <a:pt x="501" y="373"/>
                    <a:pt x="1168" y="552"/>
                  </a:cubicBezTo>
                  <a:cubicBezTo>
                    <a:pt x="1533" y="642"/>
                    <a:pt x="1874" y="662"/>
                    <a:pt x="2111" y="662"/>
                  </a:cubicBezTo>
                  <a:cubicBezTo>
                    <a:pt x="2315" y="662"/>
                    <a:pt x="2442" y="647"/>
                    <a:pt x="2442" y="647"/>
                  </a:cubicBezTo>
                  <a:cubicBezTo>
                    <a:pt x="2442" y="647"/>
                    <a:pt x="1953" y="290"/>
                    <a:pt x="1287" y="111"/>
                  </a:cubicBezTo>
                  <a:cubicBezTo>
                    <a:pt x="915" y="22"/>
                    <a:pt x="571" y="1"/>
                    <a:pt x="33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7700;p60"/>
            <p:cNvSpPr/>
            <p:nvPr/>
          </p:nvSpPr>
          <p:spPr>
            <a:xfrm>
              <a:off x="3004525" y="2565800"/>
              <a:ext cx="58675" cy="13975"/>
            </a:xfrm>
            <a:custGeom>
              <a:avLst/>
              <a:gdLst/>
              <a:ahLst/>
              <a:cxnLst/>
              <a:rect l="l" t="t" r="r" b="b"/>
              <a:pathLst>
                <a:path w="2347" h="559" extrusionOk="0">
                  <a:moveTo>
                    <a:pt x="609" y="0"/>
                  </a:moveTo>
                  <a:cubicBezTo>
                    <a:pt x="249" y="0"/>
                    <a:pt x="1" y="53"/>
                    <a:pt x="1" y="53"/>
                  </a:cubicBezTo>
                  <a:cubicBezTo>
                    <a:pt x="1" y="53"/>
                    <a:pt x="477" y="386"/>
                    <a:pt x="1132" y="505"/>
                  </a:cubicBezTo>
                  <a:cubicBezTo>
                    <a:pt x="1350" y="545"/>
                    <a:pt x="1558" y="558"/>
                    <a:pt x="1738" y="558"/>
                  </a:cubicBezTo>
                  <a:cubicBezTo>
                    <a:pt x="2098" y="558"/>
                    <a:pt x="2346" y="505"/>
                    <a:pt x="2346" y="505"/>
                  </a:cubicBezTo>
                  <a:cubicBezTo>
                    <a:pt x="2346" y="505"/>
                    <a:pt x="1870" y="184"/>
                    <a:pt x="1215" y="53"/>
                  </a:cubicBezTo>
                  <a:cubicBezTo>
                    <a:pt x="997" y="13"/>
                    <a:pt x="789" y="0"/>
                    <a:pt x="60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7701;p60"/>
            <p:cNvSpPr/>
            <p:nvPr/>
          </p:nvSpPr>
          <p:spPr>
            <a:xfrm>
              <a:off x="3017025" y="2533350"/>
              <a:ext cx="35750" cy="13675"/>
            </a:xfrm>
            <a:custGeom>
              <a:avLst/>
              <a:gdLst/>
              <a:ahLst/>
              <a:cxnLst/>
              <a:rect l="l" t="t" r="r" b="b"/>
              <a:pathLst>
                <a:path w="1430" h="547" extrusionOk="0">
                  <a:moveTo>
                    <a:pt x="405" y="0"/>
                  </a:moveTo>
                  <a:cubicBezTo>
                    <a:pt x="175" y="0"/>
                    <a:pt x="1" y="53"/>
                    <a:pt x="1" y="53"/>
                  </a:cubicBezTo>
                  <a:cubicBezTo>
                    <a:pt x="1" y="53"/>
                    <a:pt x="251" y="375"/>
                    <a:pt x="656" y="494"/>
                  </a:cubicBezTo>
                  <a:cubicBezTo>
                    <a:pt x="787" y="533"/>
                    <a:pt x="916" y="547"/>
                    <a:pt x="1031" y="547"/>
                  </a:cubicBezTo>
                  <a:cubicBezTo>
                    <a:pt x="1260" y="547"/>
                    <a:pt x="1430" y="494"/>
                    <a:pt x="1430" y="494"/>
                  </a:cubicBezTo>
                  <a:cubicBezTo>
                    <a:pt x="1430" y="494"/>
                    <a:pt x="1179" y="172"/>
                    <a:pt x="775" y="53"/>
                  </a:cubicBezTo>
                  <a:cubicBezTo>
                    <a:pt x="648" y="14"/>
                    <a:pt x="519" y="0"/>
                    <a:pt x="405"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7702;p60"/>
            <p:cNvSpPr/>
            <p:nvPr/>
          </p:nvSpPr>
          <p:spPr>
            <a:xfrm>
              <a:off x="3025950" y="2504300"/>
              <a:ext cx="30400" cy="11650"/>
            </a:xfrm>
            <a:custGeom>
              <a:avLst/>
              <a:gdLst/>
              <a:ahLst/>
              <a:cxnLst/>
              <a:rect l="l" t="t" r="r" b="b"/>
              <a:pathLst>
                <a:path w="1216" h="466" extrusionOk="0">
                  <a:moveTo>
                    <a:pt x="632" y="1"/>
                  </a:moveTo>
                  <a:cubicBezTo>
                    <a:pt x="453" y="1"/>
                    <a:pt x="287" y="60"/>
                    <a:pt x="180" y="120"/>
                  </a:cubicBezTo>
                  <a:cubicBezTo>
                    <a:pt x="60" y="191"/>
                    <a:pt x="1" y="251"/>
                    <a:pt x="1" y="251"/>
                  </a:cubicBezTo>
                  <a:cubicBezTo>
                    <a:pt x="1" y="251"/>
                    <a:pt x="84" y="310"/>
                    <a:pt x="180" y="358"/>
                  </a:cubicBezTo>
                  <a:cubicBezTo>
                    <a:pt x="299" y="406"/>
                    <a:pt x="441" y="465"/>
                    <a:pt x="596" y="465"/>
                  </a:cubicBezTo>
                  <a:cubicBezTo>
                    <a:pt x="751" y="465"/>
                    <a:pt x="894" y="429"/>
                    <a:pt x="1013" y="382"/>
                  </a:cubicBezTo>
                  <a:cubicBezTo>
                    <a:pt x="1132" y="346"/>
                    <a:pt x="1215" y="298"/>
                    <a:pt x="1215" y="298"/>
                  </a:cubicBezTo>
                  <a:cubicBezTo>
                    <a:pt x="1215" y="298"/>
                    <a:pt x="1168" y="227"/>
                    <a:pt x="1061" y="167"/>
                  </a:cubicBezTo>
                  <a:cubicBezTo>
                    <a:pt x="953" y="84"/>
                    <a:pt x="811" y="13"/>
                    <a:pt x="63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7703;p60"/>
            <p:cNvSpPr/>
            <p:nvPr/>
          </p:nvSpPr>
          <p:spPr>
            <a:xfrm>
              <a:off x="2825925" y="2812075"/>
              <a:ext cx="125050" cy="19025"/>
            </a:xfrm>
            <a:custGeom>
              <a:avLst/>
              <a:gdLst/>
              <a:ahLst/>
              <a:cxnLst/>
              <a:rect l="l" t="t" r="r" b="b"/>
              <a:pathLst>
                <a:path w="5002" h="761" extrusionOk="0">
                  <a:moveTo>
                    <a:pt x="5002" y="1"/>
                  </a:moveTo>
                  <a:cubicBezTo>
                    <a:pt x="5001" y="1"/>
                    <a:pt x="3858" y="60"/>
                    <a:pt x="2489" y="227"/>
                  </a:cubicBezTo>
                  <a:cubicBezTo>
                    <a:pt x="1120" y="406"/>
                    <a:pt x="1" y="644"/>
                    <a:pt x="1" y="644"/>
                  </a:cubicBezTo>
                  <a:cubicBezTo>
                    <a:pt x="1" y="644"/>
                    <a:pt x="287" y="703"/>
                    <a:pt x="739" y="739"/>
                  </a:cubicBezTo>
                  <a:cubicBezTo>
                    <a:pt x="915" y="753"/>
                    <a:pt x="1118" y="761"/>
                    <a:pt x="1339" y="761"/>
                  </a:cubicBezTo>
                  <a:cubicBezTo>
                    <a:pt x="1700" y="761"/>
                    <a:pt x="2113" y="739"/>
                    <a:pt x="2549" y="679"/>
                  </a:cubicBezTo>
                  <a:cubicBezTo>
                    <a:pt x="3239" y="596"/>
                    <a:pt x="3870" y="418"/>
                    <a:pt x="4299" y="263"/>
                  </a:cubicBezTo>
                  <a:cubicBezTo>
                    <a:pt x="4728" y="120"/>
                    <a:pt x="5002" y="1"/>
                    <a:pt x="500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7704;p60"/>
            <p:cNvSpPr/>
            <p:nvPr/>
          </p:nvSpPr>
          <p:spPr>
            <a:xfrm>
              <a:off x="2836650" y="2794625"/>
              <a:ext cx="56875" cy="12400"/>
            </a:xfrm>
            <a:custGeom>
              <a:avLst/>
              <a:gdLst/>
              <a:ahLst/>
              <a:cxnLst/>
              <a:rect l="l" t="t" r="r" b="b"/>
              <a:pathLst>
                <a:path w="2275" h="496" extrusionOk="0">
                  <a:moveTo>
                    <a:pt x="1427" y="0"/>
                  </a:moveTo>
                  <a:cubicBezTo>
                    <a:pt x="1329" y="0"/>
                    <a:pt x="1225" y="6"/>
                    <a:pt x="1120" y="20"/>
                  </a:cubicBezTo>
                  <a:cubicBezTo>
                    <a:pt x="465" y="103"/>
                    <a:pt x="1" y="425"/>
                    <a:pt x="1" y="425"/>
                  </a:cubicBezTo>
                  <a:cubicBezTo>
                    <a:pt x="1" y="425"/>
                    <a:pt x="318" y="495"/>
                    <a:pt x="751" y="495"/>
                  </a:cubicBezTo>
                  <a:cubicBezTo>
                    <a:pt x="881" y="495"/>
                    <a:pt x="1022" y="489"/>
                    <a:pt x="1167" y="473"/>
                  </a:cubicBezTo>
                  <a:cubicBezTo>
                    <a:pt x="1775" y="401"/>
                    <a:pt x="2275" y="139"/>
                    <a:pt x="2275" y="139"/>
                  </a:cubicBezTo>
                  <a:cubicBezTo>
                    <a:pt x="2275" y="139"/>
                    <a:pt x="1906" y="0"/>
                    <a:pt x="142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7705;p60"/>
            <p:cNvSpPr/>
            <p:nvPr/>
          </p:nvSpPr>
          <p:spPr>
            <a:xfrm>
              <a:off x="2850350" y="2757150"/>
              <a:ext cx="38125" cy="11325"/>
            </a:xfrm>
            <a:custGeom>
              <a:avLst/>
              <a:gdLst/>
              <a:ahLst/>
              <a:cxnLst/>
              <a:rect l="l" t="t" r="r" b="b"/>
              <a:pathLst>
                <a:path w="1525" h="453" extrusionOk="0">
                  <a:moveTo>
                    <a:pt x="847" y="1"/>
                  </a:moveTo>
                  <a:cubicBezTo>
                    <a:pt x="808" y="1"/>
                    <a:pt x="768" y="3"/>
                    <a:pt x="727" y="7"/>
                  </a:cubicBezTo>
                  <a:cubicBezTo>
                    <a:pt x="298" y="31"/>
                    <a:pt x="0" y="317"/>
                    <a:pt x="0" y="317"/>
                  </a:cubicBezTo>
                  <a:cubicBezTo>
                    <a:pt x="0" y="317"/>
                    <a:pt x="301" y="453"/>
                    <a:pt x="658" y="453"/>
                  </a:cubicBezTo>
                  <a:cubicBezTo>
                    <a:pt x="696" y="453"/>
                    <a:pt x="735" y="451"/>
                    <a:pt x="774" y="448"/>
                  </a:cubicBezTo>
                  <a:cubicBezTo>
                    <a:pt x="1179" y="424"/>
                    <a:pt x="1524" y="198"/>
                    <a:pt x="1524" y="198"/>
                  </a:cubicBezTo>
                  <a:cubicBezTo>
                    <a:pt x="1524" y="198"/>
                    <a:pt x="1239" y="1"/>
                    <a:pt x="84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7706;p60"/>
            <p:cNvSpPr/>
            <p:nvPr/>
          </p:nvSpPr>
          <p:spPr>
            <a:xfrm>
              <a:off x="2920300" y="2601275"/>
              <a:ext cx="43175" cy="11450"/>
            </a:xfrm>
            <a:custGeom>
              <a:avLst/>
              <a:gdLst/>
              <a:ahLst/>
              <a:cxnLst/>
              <a:rect l="l" t="t" r="r" b="b"/>
              <a:pathLst>
                <a:path w="1727" h="458" extrusionOk="0">
                  <a:moveTo>
                    <a:pt x="976" y="0"/>
                  </a:moveTo>
                  <a:cubicBezTo>
                    <a:pt x="937" y="0"/>
                    <a:pt x="897" y="1"/>
                    <a:pt x="857" y="3"/>
                  </a:cubicBezTo>
                  <a:cubicBezTo>
                    <a:pt x="619" y="15"/>
                    <a:pt x="417" y="75"/>
                    <a:pt x="262" y="122"/>
                  </a:cubicBezTo>
                  <a:cubicBezTo>
                    <a:pt x="107" y="170"/>
                    <a:pt x="0" y="218"/>
                    <a:pt x="0" y="218"/>
                  </a:cubicBezTo>
                  <a:cubicBezTo>
                    <a:pt x="0" y="218"/>
                    <a:pt x="95" y="289"/>
                    <a:pt x="262" y="348"/>
                  </a:cubicBezTo>
                  <a:cubicBezTo>
                    <a:pt x="403" y="403"/>
                    <a:pt x="604" y="457"/>
                    <a:pt x="828" y="457"/>
                  </a:cubicBezTo>
                  <a:cubicBezTo>
                    <a:pt x="850" y="457"/>
                    <a:pt x="871" y="457"/>
                    <a:pt x="893" y="456"/>
                  </a:cubicBezTo>
                  <a:cubicBezTo>
                    <a:pt x="1155" y="432"/>
                    <a:pt x="1358" y="348"/>
                    <a:pt x="1512" y="253"/>
                  </a:cubicBezTo>
                  <a:cubicBezTo>
                    <a:pt x="1655" y="170"/>
                    <a:pt x="1727" y="98"/>
                    <a:pt x="1727" y="98"/>
                  </a:cubicBezTo>
                  <a:cubicBezTo>
                    <a:pt x="1727" y="98"/>
                    <a:pt x="1608" y="63"/>
                    <a:pt x="1453" y="39"/>
                  </a:cubicBezTo>
                  <a:cubicBezTo>
                    <a:pt x="1326" y="19"/>
                    <a:pt x="1152" y="0"/>
                    <a:pt x="97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7707;p60"/>
            <p:cNvSpPr/>
            <p:nvPr/>
          </p:nvSpPr>
          <p:spPr>
            <a:xfrm>
              <a:off x="2931300" y="2574250"/>
              <a:ext cx="30400" cy="11050"/>
            </a:xfrm>
            <a:custGeom>
              <a:avLst/>
              <a:gdLst/>
              <a:ahLst/>
              <a:cxnLst/>
              <a:rect l="l" t="t" r="r" b="b"/>
              <a:pathLst>
                <a:path w="1216" h="442" extrusionOk="0">
                  <a:moveTo>
                    <a:pt x="608" y="1"/>
                  </a:moveTo>
                  <a:cubicBezTo>
                    <a:pt x="263" y="1"/>
                    <a:pt x="1" y="227"/>
                    <a:pt x="1" y="227"/>
                  </a:cubicBezTo>
                  <a:cubicBezTo>
                    <a:pt x="1" y="227"/>
                    <a:pt x="263" y="441"/>
                    <a:pt x="608" y="441"/>
                  </a:cubicBezTo>
                  <a:cubicBezTo>
                    <a:pt x="953" y="441"/>
                    <a:pt x="1215" y="227"/>
                    <a:pt x="1215" y="227"/>
                  </a:cubicBezTo>
                  <a:cubicBezTo>
                    <a:pt x="1215" y="227"/>
                    <a:pt x="929" y="1"/>
                    <a:pt x="608"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7708;p60"/>
            <p:cNvSpPr/>
            <p:nvPr/>
          </p:nvSpPr>
          <p:spPr>
            <a:xfrm>
              <a:off x="2954225" y="2542100"/>
              <a:ext cx="26825" cy="11350"/>
            </a:xfrm>
            <a:custGeom>
              <a:avLst/>
              <a:gdLst/>
              <a:ahLst/>
              <a:cxnLst/>
              <a:rect l="l" t="t" r="r" b="b"/>
              <a:pathLst>
                <a:path w="1073" h="454" extrusionOk="0">
                  <a:moveTo>
                    <a:pt x="558" y="0"/>
                  </a:moveTo>
                  <a:cubicBezTo>
                    <a:pt x="551" y="0"/>
                    <a:pt x="544" y="1"/>
                    <a:pt x="536" y="1"/>
                  </a:cubicBezTo>
                  <a:cubicBezTo>
                    <a:pt x="239" y="1"/>
                    <a:pt x="1" y="227"/>
                    <a:pt x="1" y="227"/>
                  </a:cubicBezTo>
                  <a:cubicBezTo>
                    <a:pt x="1" y="227"/>
                    <a:pt x="239" y="453"/>
                    <a:pt x="536" y="453"/>
                  </a:cubicBezTo>
                  <a:cubicBezTo>
                    <a:pt x="834" y="453"/>
                    <a:pt x="1072" y="227"/>
                    <a:pt x="1072" y="227"/>
                  </a:cubicBezTo>
                  <a:cubicBezTo>
                    <a:pt x="1072" y="227"/>
                    <a:pt x="845" y="0"/>
                    <a:pt x="558"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7709;p60"/>
            <p:cNvSpPr/>
            <p:nvPr/>
          </p:nvSpPr>
          <p:spPr>
            <a:xfrm>
              <a:off x="3016725" y="2803450"/>
              <a:ext cx="430750" cy="31575"/>
            </a:xfrm>
            <a:custGeom>
              <a:avLst/>
              <a:gdLst/>
              <a:ahLst/>
              <a:cxnLst/>
              <a:rect l="l" t="t" r="r" b="b"/>
              <a:pathLst>
                <a:path w="17230" h="1263" extrusionOk="0">
                  <a:moveTo>
                    <a:pt x="17229" y="1"/>
                  </a:moveTo>
                  <a:cubicBezTo>
                    <a:pt x="17229" y="1"/>
                    <a:pt x="13359" y="48"/>
                    <a:pt x="8597" y="405"/>
                  </a:cubicBezTo>
                  <a:cubicBezTo>
                    <a:pt x="3835" y="763"/>
                    <a:pt x="1" y="1263"/>
                    <a:pt x="1" y="1263"/>
                  </a:cubicBezTo>
                  <a:cubicBezTo>
                    <a:pt x="1" y="1263"/>
                    <a:pt x="3882" y="1203"/>
                    <a:pt x="8633" y="858"/>
                  </a:cubicBezTo>
                  <a:cubicBezTo>
                    <a:pt x="13395" y="501"/>
                    <a:pt x="17229" y="1"/>
                    <a:pt x="1722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7710;p60"/>
            <p:cNvSpPr/>
            <p:nvPr/>
          </p:nvSpPr>
          <p:spPr>
            <a:xfrm>
              <a:off x="3045900" y="2792250"/>
              <a:ext cx="214650" cy="13900"/>
            </a:xfrm>
            <a:custGeom>
              <a:avLst/>
              <a:gdLst/>
              <a:ahLst/>
              <a:cxnLst/>
              <a:rect l="l" t="t" r="r" b="b"/>
              <a:pathLst>
                <a:path w="8586" h="556" extrusionOk="0">
                  <a:moveTo>
                    <a:pt x="5255" y="1"/>
                  </a:moveTo>
                  <a:cubicBezTo>
                    <a:pt x="4943" y="1"/>
                    <a:pt x="4619" y="7"/>
                    <a:pt x="4287" y="20"/>
                  </a:cubicBezTo>
                  <a:cubicBezTo>
                    <a:pt x="3096" y="56"/>
                    <a:pt x="2025" y="198"/>
                    <a:pt x="1251" y="318"/>
                  </a:cubicBezTo>
                  <a:cubicBezTo>
                    <a:pt x="477" y="449"/>
                    <a:pt x="1" y="556"/>
                    <a:pt x="1" y="556"/>
                  </a:cubicBezTo>
                  <a:cubicBezTo>
                    <a:pt x="1" y="556"/>
                    <a:pt x="1929" y="556"/>
                    <a:pt x="4299" y="460"/>
                  </a:cubicBezTo>
                  <a:cubicBezTo>
                    <a:pt x="6644" y="377"/>
                    <a:pt x="8585" y="222"/>
                    <a:pt x="8585" y="222"/>
                  </a:cubicBezTo>
                  <a:cubicBezTo>
                    <a:pt x="8585" y="222"/>
                    <a:pt x="8109" y="151"/>
                    <a:pt x="7335" y="91"/>
                  </a:cubicBezTo>
                  <a:cubicBezTo>
                    <a:pt x="6777" y="40"/>
                    <a:pt x="6058" y="1"/>
                    <a:pt x="525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7711;p60"/>
            <p:cNvSpPr/>
            <p:nvPr/>
          </p:nvSpPr>
          <p:spPr>
            <a:xfrm>
              <a:off x="3036375" y="2778700"/>
              <a:ext cx="103900" cy="11425"/>
            </a:xfrm>
            <a:custGeom>
              <a:avLst/>
              <a:gdLst/>
              <a:ahLst/>
              <a:cxnLst/>
              <a:rect l="l" t="t" r="r" b="b"/>
              <a:pathLst>
                <a:path w="4156" h="457" extrusionOk="0">
                  <a:moveTo>
                    <a:pt x="2261" y="0"/>
                  </a:moveTo>
                  <a:cubicBezTo>
                    <a:pt x="2199" y="0"/>
                    <a:pt x="2136" y="1"/>
                    <a:pt x="2072" y="2"/>
                  </a:cubicBezTo>
                  <a:cubicBezTo>
                    <a:pt x="929" y="26"/>
                    <a:pt x="1" y="276"/>
                    <a:pt x="1" y="276"/>
                  </a:cubicBezTo>
                  <a:cubicBezTo>
                    <a:pt x="1" y="276"/>
                    <a:pt x="840" y="457"/>
                    <a:pt x="1896" y="457"/>
                  </a:cubicBezTo>
                  <a:cubicBezTo>
                    <a:pt x="1958" y="457"/>
                    <a:pt x="2021" y="456"/>
                    <a:pt x="2084" y="455"/>
                  </a:cubicBezTo>
                  <a:cubicBezTo>
                    <a:pt x="3239" y="443"/>
                    <a:pt x="4156" y="181"/>
                    <a:pt x="4156" y="181"/>
                  </a:cubicBezTo>
                  <a:cubicBezTo>
                    <a:pt x="4156" y="181"/>
                    <a:pt x="3317" y="0"/>
                    <a:pt x="226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7712;p60"/>
            <p:cNvSpPr/>
            <p:nvPr/>
          </p:nvSpPr>
          <p:spPr>
            <a:xfrm>
              <a:off x="3034900" y="2753425"/>
              <a:ext cx="57175" cy="11675"/>
            </a:xfrm>
            <a:custGeom>
              <a:avLst/>
              <a:gdLst/>
              <a:ahLst/>
              <a:cxnLst/>
              <a:rect l="l" t="t" r="r" b="b"/>
              <a:pathLst>
                <a:path w="2287" h="467" extrusionOk="0">
                  <a:moveTo>
                    <a:pt x="1185" y="1"/>
                  </a:moveTo>
                  <a:cubicBezTo>
                    <a:pt x="1167" y="1"/>
                    <a:pt x="1149" y="1"/>
                    <a:pt x="1131" y="1"/>
                  </a:cubicBezTo>
                  <a:cubicBezTo>
                    <a:pt x="512" y="37"/>
                    <a:pt x="0" y="275"/>
                    <a:pt x="0" y="275"/>
                  </a:cubicBezTo>
                  <a:cubicBezTo>
                    <a:pt x="0" y="275"/>
                    <a:pt x="494" y="466"/>
                    <a:pt x="1101" y="466"/>
                  </a:cubicBezTo>
                  <a:cubicBezTo>
                    <a:pt x="1119" y="466"/>
                    <a:pt x="1137" y="466"/>
                    <a:pt x="1155" y="466"/>
                  </a:cubicBezTo>
                  <a:cubicBezTo>
                    <a:pt x="1774" y="442"/>
                    <a:pt x="2286" y="192"/>
                    <a:pt x="2286" y="192"/>
                  </a:cubicBezTo>
                  <a:cubicBezTo>
                    <a:pt x="2286" y="192"/>
                    <a:pt x="1792" y="1"/>
                    <a:pt x="118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7713;p60"/>
            <p:cNvSpPr/>
            <p:nvPr/>
          </p:nvSpPr>
          <p:spPr>
            <a:xfrm>
              <a:off x="2993825" y="2730825"/>
              <a:ext cx="30375" cy="11625"/>
            </a:xfrm>
            <a:custGeom>
              <a:avLst/>
              <a:gdLst/>
              <a:ahLst/>
              <a:cxnLst/>
              <a:rect l="l" t="t" r="r" b="b"/>
              <a:pathLst>
                <a:path w="1215" h="465" extrusionOk="0">
                  <a:moveTo>
                    <a:pt x="619" y="0"/>
                  </a:moveTo>
                  <a:cubicBezTo>
                    <a:pt x="441" y="0"/>
                    <a:pt x="262" y="60"/>
                    <a:pt x="155" y="131"/>
                  </a:cubicBezTo>
                  <a:cubicBezTo>
                    <a:pt x="60" y="191"/>
                    <a:pt x="0" y="274"/>
                    <a:pt x="0" y="274"/>
                  </a:cubicBezTo>
                  <a:lnTo>
                    <a:pt x="179" y="358"/>
                  </a:lnTo>
                  <a:cubicBezTo>
                    <a:pt x="298" y="405"/>
                    <a:pt x="441" y="453"/>
                    <a:pt x="595" y="465"/>
                  </a:cubicBezTo>
                  <a:cubicBezTo>
                    <a:pt x="738" y="465"/>
                    <a:pt x="893" y="429"/>
                    <a:pt x="1012" y="405"/>
                  </a:cubicBezTo>
                  <a:cubicBezTo>
                    <a:pt x="1131" y="369"/>
                    <a:pt x="1215" y="346"/>
                    <a:pt x="1215" y="346"/>
                  </a:cubicBezTo>
                  <a:cubicBezTo>
                    <a:pt x="1215" y="346"/>
                    <a:pt x="1167" y="274"/>
                    <a:pt x="1072" y="179"/>
                  </a:cubicBezTo>
                  <a:cubicBezTo>
                    <a:pt x="964" y="96"/>
                    <a:pt x="810" y="12"/>
                    <a:pt x="61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7714;p60"/>
            <p:cNvSpPr/>
            <p:nvPr/>
          </p:nvSpPr>
          <p:spPr>
            <a:xfrm>
              <a:off x="3764150" y="3101350"/>
              <a:ext cx="434600" cy="11425"/>
            </a:xfrm>
            <a:custGeom>
              <a:avLst/>
              <a:gdLst/>
              <a:ahLst/>
              <a:cxnLst/>
              <a:rect l="l" t="t" r="r" b="b"/>
              <a:pathLst>
                <a:path w="17384" h="457" extrusionOk="0">
                  <a:moveTo>
                    <a:pt x="7901" y="1"/>
                  </a:moveTo>
                  <a:cubicBezTo>
                    <a:pt x="3473" y="1"/>
                    <a:pt x="0" y="181"/>
                    <a:pt x="0" y="181"/>
                  </a:cubicBezTo>
                  <a:cubicBezTo>
                    <a:pt x="0" y="181"/>
                    <a:pt x="3906" y="419"/>
                    <a:pt x="8692" y="455"/>
                  </a:cubicBezTo>
                  <a:cubicBezTo>
                    <a:pt x="8945" y="456"/>
                    <a:pt x="9196" y="457"/>
                    <a:pt x="9443" y="457"/>
                  </a:cubicBezTo>
                  <a:cubicBezTo>
                    <a:pt x="13900" y="457"/>
                    <a:pt x="17384" y="265"/>
                    <a:pt x="17384" y="265"/>
                  </a:cubicBezTo>
                  <a:cubicBezTo>
                    <a:pt x="17384" y="265"/>
                    <a:pt x="13502" y="15"/>
                    <a:pt x="8692" y="3"/>
                  </a:cubicBezTo>
                  <a:cubicBezTo>
                    <a:pt x="8425" y="1"/>
                    <a:pt x="8162" y="1"/>
                    <a:pt x="790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7715;p60"/>
            <p:cNvSpPr/>
            <p:nvPr/>
          </p:nvSpPr>
          <p:spPr>
            <a:xfrm>
              <a:off x="3764750" y="3085325"/>
              <a:ext cx="192600" cy="11350"/>
            </a:xfrm>
            <a:custGeom>
              <a:avLst/>
              <a:gdLst/>
              <a:ahLst/>
              <a:cxnLst/>
              <a:rect l="l" t="t" r="r" b="b"/>
              <a:pathLst>
                <a:path w="7704" h="454" extrusionOk="0">
                  <a:moveTo>
                    <a:pt x="3846" y="1"/>
                  </a:moveTo>
                  <a:cubicBezTo>
                    <a:pt x="1727" y="1"/>
                    <a:pt x="0" y="227"/>
                    <a:pt x="0" y="227"/>
                  </a:cubicBezTo>
                  <a:cubicBezTo>
                    <a:pt x="0" y="227"/>
                    <a:pt x="1727" y="453"/>
                    <a:pt x="3846" y="453"/>
                  </a:cubicBezTo>
                  <a:cubicBezTo>
                    <a:pt x="5977" y="453"/>
                    <a:pt x="7704" y="227"/>
                    <a:pt x="7704" y="227"/>
                  </a:cubicBezTo>
                  <a:cubicBezTo>
                    <a:pt x="7704" y="227"/>
                    <a:pt x="5977" y="1"/>
                    <a:pt x="384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7716;p60"/>
            <p:cNvSpPr/>
            <p:nvPr/>
          </p:nvSpPr>
          <p:spPr>
            <a:xfrm>
              <a:off x="3792425" y="3067475"/>
              <a:ext cx="154200" cy="11325"/>
            </a:xfrm>
            <a:custGeom>
              <a:avLst/>
              <a:gdLst/>
              <a:ahLst/>
              <a:cxnLst/>
              <a:rect l="l" t="t" r="r" b="b"/>
              <a:pathLst>
                <a:path w="6168" h="453" extrusionOk="0">
                  <a:moveTo>
                    <a:pt x="3084" y="0"/>
                  </a:moveTo>
                  <a:cubicBezTo>
                    <a:pt x="1382" y="0"/>
                    <a:pt x="1" y="227"/>
                    <a:pt x="1" y="227"/>
                  </a:cubicBezTo>
                  <a:cubicBezTo>
                    <a:pt x="1" y="227"/>
                    <a:pt x="1382" y="453"/>
                    <a:pt x="3084" y="453"/>
                  </a:cubicBezTo>
                  <a:cubicBezTo>
                    <a:pt x="4787" y="453"/>
                    <a:pt x="6168" y="227"/>
                    <a:pt x="6168" y="227"/>
                  </a:cubicBezTo>
                  <a:cubicBezTo>
                    <a:pt x="6168" y="227"/>
                    <a:pt x="4787" y="0"/>
                    <a:pt x="3084"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7717;p60"/>
            <p:cNvSpPr/>
            <p:nvPr/>
          </p:nvSpPr>
          <p:spPr>
            <a:xfrm>
              <a:off x="3859100" y="3048125"/>
              <a:ext cx="160750" cy="11325"/>
            </a:xfrm>
            <a:custGeom>
              <a:avLst/>
              <a:gdLst/>
              <a:ahLst/>
              <a:cxnLst/>
              <a:rect l="l" t="t" r="r" b="b"/>
              <a:pathLst>
                <a:path w="6430" h="453" extrusionOk="0">
                  <a:moveTo>
                    <a:pt x="3345" y="0"/>
                  </a:moveTo>
                  <a:cubicBezTo>
                    <a:pt x="3302" y="0"/>
                    <a:pt x="3259" y="0"/>
                    <a:pt x="3215" y="0"/>
                  </a:cubicBezTo>
                  <a:cubicBezTo>
                    <a:pt x="1441" y="0"/>
                    <a:pt x="1" y="227"/>
                    <a:pt x="1" y="227"/>
                  </a:cubicBezTo>
                  <a:cubicBezTo>
                    <a:pt x="1" y="227"/>
                    <a:pt x="1441" y="453"/>
                    <a:pt x="3215" y="453"/>
                  </a:cubicBezTo>
                  <a:cubicBezTo>
                    <a:pt x="4989" y="453"/>
                    <a:pt x="6430" y="227"/>
                    <a:pt x="6430" y="227"/>
                  </a:cubicBezTo>
                  <a:cubicBezTo>
                    <a:pt x="6430" y="227"/>
                    <a:pt x="5070" y="0"/>
                    <a:pt x="3345"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7718;p60"/>
            <p:cNvSpPr/>
            <p:nvPr/>
          </p:nvSpPr>
          <p:spPr>
            <a:xfrm>
              <a:off x="4972050" y="2710275"/>
              <a:ext cx="27400" cy="64925"/>
            </a:xfrm>
            <a:custGeom>
              <a:avLst/>
              <a:gdLst/>
              <a:ahLst/>
              <a:cxnLst/>
              <a:rect l="l" t="t" r="r" b="b"/>
              <a:pathLst>
                <a:path w="1096" h="2597" extrusionOk="0">
                  <a:moveTo>
                    <a:pt x="167" y="1"/>
                  </a:moveTo>
                  <a:cubicBezTo>
                    <a:pt x="167" y="1"/>
                    <a:pt x="83" y="168"/>
                    <a:pt x="24" y="418"/>
                  </a:cubicBezTo>
                  <a:cubicBezTo>
                    <a:pt x="0" y="691"/>
                    <a:pt x="0" y="1072"/>
                    <a:pt x="143" y="1465"/>
                  </a:cubicBezTo>
                  <a:cubicBezTo>
                    <a:pt x="298" y="1870"/>
                    <a:pt x="548" y="2168"/>
                    <a:pt x="738" y="2346"/>
                  </a:cubicBezTo>
                  <a:cubicBezTo>
                    <a:pt x="953" y="2525"/>
                    <a:pt x="1095" y="2596"/>
                    <a:pt x="1095" y="2596"/>
                  </a:cubicBezTo>
                  <a:cubicBezTo>
                    <a:pt x="1095" y="2596"/>
                    <a:pt x="1036" y="2442"/>
                    <a:pt x="929" y="2204"/>
                  </a:cubicBezTo>
                  <a:cubicBezTo>
                    <a:pt x="845" y="1965"/>
                    <a:pt x="726" y="1656"/>
                    <a:pt x="595" y="1311"/>
                  </a:cubicBezTo>
                  <a:cubicBezTo>
                    <a:pt x="476" y="977"/>
                    <a:pt x="357" y="644"/>
                    <a:pt x="286" y="406"/>
                  </a:cubicBezTo>
                  <a:cubicBezTo>
                    <a:pt x="202" y="156"/>
                    <a:pt x="167" y="1"/>
                    <a:pt x="16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7719;p60"/>
            <p:cNvSpPr/>
            <p:nvPr/>
          </p:nvSpPr>
          <p:spPr>
            <a:xfrm>
              <a:off x="4954775" y="2749875"/>
              <a:ext cx="18175" cy="31275"/>
            </a:xfrm>
            <a:custGeom>
              <a:avLst/>
              <a:gdLst/>
              <a:ahLst/>
              <a:cxnLst/>
              <a:rect l="l" t="t" r="r" b="b"/>
              <a:pathLst>
                <a:path w="727" h="1251" extrusionOk="0">
                  <a:moveTo>
                    <a:pt x="84" y="0"/>
                  </a:moveTo>
                  <a:cubicBezTo>
                    <a:pt x="84" y="0"/>
                    <a:pt x="0" y="370"/>
                    <a:pt x="155" y="715"/>
                  </a:cubicBezTo>
                  <a:cubicBezTo>
                    <a:pt x="322" y="1060"/>
                    <a:pt x="643" y="1251"/>
                    <a:pt x="643" y="1251"/>
                  </a:cubicBezTo>
                  <a:cubicBezTo>
                    <a:pt x="643" y="1251"/>
                    <a:pt x="727" y="881"/>
                    <a:pt x="572" y="536"/>
                  </a:cubicBezTo>
                  <a:cubicBezTo>
                    <a:pt x="405" y="191"/>
                    <a:pt x="84" y="0"/>
                    <a:pt x="84"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7720;p60"/>
            <p:cNvSpPr/>
            <p:nvPr/>
          </p:nvSpPr>
          <p:spPr>
            <a:xfrm>
              <a:off x="4199625" y="1988475"/>
              <a:ext cx="16975" cy="54800"/>
            </a:xfrm>
            <a:custGeom>
              <a:avLst/>
              <a:gdLst/>
              <a:ahLst/>
              <a:cxnLst/>
              <a:rect l="l" t="t" r="r" b="b"/>
              <a:pathLst>
                <a:path w="679" h="2192" extrusionOk="0">
                  <a:moveTo>
                    <a:pt x="131" y="0"/>
                  </a:moveTo>
                  <a:cubicBezTo>
                    <a:pt x="131" y="0"/>
                    <a:pt x="0" y="524"/>
                    <a:pt x="119" y="1131"/>
                  </a:cubicBezTo>
                  <a:cubicBezTo>
                    <a:pt x="238" y="1750"/>
                    <a:pt x="548" y="2191"/>
                    <a:pt x="548" y="2191"/>
                  </a:cubicBezTo>
                  <a:cubicBezTo>
                    <a:pt x="548" y="2191"/>
                    <a:pt x="679" y="1667"/>
                    <a:pt x="560" y="1060"/>
                  </a:cubicBezTo>
                  <a:cubicBezTo>
                    <a:pt x="441" y="453"/>
                    <a:pt x="131" y="0"/>
                    <a:pt x="13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7721;p60"/>
            <p:cNvSpPr/>
            <p:nvPr/>
          </p:nvSpPr>
          <p:spPr>
            <a:xfrm>
              <a:off x="4658600" y="2070925"/>
              <a:ext cx="19075" cy="57175"/>
            </a:xfrm>
            <a:custGeom>
              <a:avLst/>
              <a:gdLst/>
              <a:ahLst/>
              <a:cxnLst/>
              <a:rect l="l" t="t" r="r" b="b"/>
              <a:pathLst>
                <a:path w="763" h="2287" extrusionOk="0">
                  <a:moveTo>
                    <a:pt x="1" y="0"/>
                  </a:moveTo>
                  <a:cubicBezTo>
                    <a:pt x="1" y="0"/>
                    <a:pt x="25" y="560"/>
                    <a:pt x="215" y="1191"/>
                  </a:cubicBezTo>
                  <a:cubicBezTo>
                    <a:pt x="406" y="1798"/>
                    <a:pt x="715" y="2286"/>
                    <a:pt x="715" y="2286"/>
                  </a:cubicBezTo>
                  <a:cubicBezTo>
                    <a:pt x="715" y="2286"/>
                    <a:pt x="751" y="2143"/>
                    <a:pt x="763" y="1917"/>
                  </a:cubicBezTo>
                  <a:cubicBezTo>
                    <a:pt x="763" y="1691"/>
                    <a:pt x="751" y="1381"/>
                    <a:pt x="644" y="1048"/>
                  </a:cubicBezTo>
                  <a:cubicBezTo>
                    <a:pt x="537" y="727"/>
                    <a:pt x="370" y="453"/>
                    <a:pt x="239" y="274"/>
                  </a:cubicBezTo>
                  <a:cubicBezTo>
                    <a:pt x="108" y="96"/>
                    <a:pt x="1" y="0"/>
                    <a:pt x="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7722;p60"/>
            <p:cNvSpPr/>
            <p:nvPr/>
          </p:nvSpPr>
          <p:spPr>
            <a:xfrm>
              <a:off x="4621700" y="2066750"/>
              <a:ext cx="17275" cy="33075"/>
            </a:xfrm>
            <a:custGeom>
              <a:avLst/>
              <a:gdLst/>
              <a:ahLst/>
              <a:cxnLst/>
              <a:rect l="l" t="t" r="r" b="b"/>
              <a:pathLst>
                <a:path w="691" h="1323" extrusionOk="0">
                  <a:moveTo>
                    <a:pt x="143" y="1"/>
                  </a:moveTo>
                  <a:cubicBezTo>
                    <a:pt x="143" y="1"/>
                    <a:pt x="0" y="370"/>
                    <a:pt x="143" y="739"/>
                  </a:cubicBezTo>
                  <a:cubicBezTo>
                    <a:pt x="274" y="1132"/>
                    <a:pt x="619" y="1322"/>
                    <a:pt x="619" y="1322"/>
                  </a:cubicBezTo>
                  <a:cubicBezTo>
                    <a:pt x="619" y="1322"/>
                    <a:pt x="691" y="953"/>
                    <a:pt x="572" y="596"/>
                  </a:cubicBezTo>
                  <a:cubicBezTo>
                    <a:pt x="441" y="239"/>
                    <a:pt x="143" y="1"/>
                    <a:pt x="14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7723;p60"/>
            <p:cNvSpPr/>
            <p:nvPr/>
          </p:nvSpPr>
          <p:spPr>
            <a:xfrm>
              <a:off x="3442075" y="2701050"/>
              <a:ext cx="20875" cy="98550"/>
            </a:xfrm>
            <a:custGeom>
              <a:avLst/>
              <a:gdLst/>
              <a:ahLst/>
              <a:cxnLst/>
              <a:rect l="l" t="t" r="r" b="b"/>
              <a:pathLst>
                <a:path w="835" h="3942" extrusionOk="0">
                  <a:moveTo>
                    <a:pt x="775" y="1"/>
                  </a:moveTo>
                  <a:cubicBezTo>
                    <a:pt x="775" y="1"/>
                    <a:pt x="382" y="846"/>
                    <a:pt x="191" y="1941"/>
                  </a:cubicBezTo>
                  <a:cubicBezTo>
                    <a:pt x="1" y="3025"/>
                    <a:pt x="60" y="3942"/>
                    <a:pt x="60" y="3942"/>
                  </a:cubicBezTo>
                  <a:cubicBezTo>
                    <a:pt x="60" y="3942"/>
                    <a:pt x="441" y="3096"/>
                    <a:pt x="644" y="2013"/>
                  </a:cubicBezTo>
                  <a:cubicBezTo>
                    <a:pt x="834" y="930"/>
                    <a:pt x="775" y="1"/>
                    <a:pt x="77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7724;p60"/>
            <p:cNvSpPr/>
            <p:nvPr/>
          </p:nvSpPr>
          <p:spPr>
            <a:xfrm>
              <a:off x="3463225" y="2773100"/>
              <a:ext cx="13125" cy="28000"/>
            </a:xfrm>
            <a:custGeom>
              <a:avLst/>
              <a:gdLst/>
              <a:ahLst/>
              <a:cxnLst/>
              <a:rect l="l" t="t" r="r" b="b"/>
              <a:pathLst>
                <a:path w="525" h="1120" extrusionOk="0">
                  <a:moveTo>
                    <a:pt x="357" y="0"/>
                  </a:moveTo>
                  <a:cubicBezTo>
                    <a:pt x="357" y="0"/>
                    <a:pt x="298" y="72"/>
                    <a:pt x="215" y="167"/>
                  </a:cubicBezTo>
                  <a:cubicBezTo>
                    <a:pt x="155" y="262"/>
                    <a:pt x="60" y="381"/>
                    <a:pt x="36" y="524"/>
                  </a:cubicBezTo>
                  <a:cubicBezTo>
                    <a:pt x="0" y="667"/>
                    <a:pt x="12" y="810"/>
                    <a:pt x="36" y="929"/>
                  </a:cubicBezTo>
                  <a:cubicBezTo>
                    <a:pt x="48" y="1036"/>
                    <a:pt x="72" y="1119"/>
                    <a:pt x="72" y="1119"/>
                  </a:cubicBezTo>
                  <a:cubicBezTo>
                    <a:pt x="72" y="1119"/>
                    <a:pt x="155" y="1095"/>
                    <a:pt x="238" y="1000"/>
                  </a:cubicBezTo>
                  <a:cubicBezTo>
                    <a:pt x="334" y="929"/>
                    <a:pt x="429" y="798"/>
                    <a:pt x="476" y="631"/>
                  </a:cubicBezTo>
                  <a:cubicBezTo>
                    <a:pt x="524" y="464"/>
                    <a:pt x="488" y="298"/>
                    <a:pt x="453" y="191"/>
                  </a:cubicBezTo>
                  <a:cubicBezTo>
                    <a:pt x="417" y="83"/>
                    <a:pt x="357" y="0"/>
                    <a:pt x="35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7725;p60"/>
            <p:cNvSpPr/>
            <p:nvPr/>
          </p:nvSpPr>
          <p:spPr>
            <a:xfrm>
              <a:off x="3483750" y="2774875"/>
              <a:ext cx="16100" cy="23250"/>
            </a:xfrm>
            <a:custGeom>
              <a:avLst/>
              <a:gdLst/>
              <a:ahLst/>
              <a:cxnLst/>
              <a:rect l="l" t="t" r="r" b="b"/>
              <a:pathLst>
                <a:path w="644" h="930" extrusionOk="0">
                  <a:moveTo>
                    <a:pt x="477" y="1"/>
                  </a:moveTo>
                  <a:cubicBezTo>
                    <a:pt x="477" y="1"/>
                    <a:pt x="203" y="143"/>
                    <a:pt x="108" y="382"/>
                  </a:cubicBezTo>
                  <a:cubicBezTo>
                    <a:pt x="1" y="632"/>
                    <a:pt x="108" y="929"/>
                    <a:pt x="108" y="929"/>
                  </a:cubicBezTo>
                  <a:cubicBezTo>
                    <a:pt x="108" y="929"/>
                    <a:pt x="417" y="846"/>
                    <a:pt x="525" y="560"/>
                  </a:cubicBezTo>
                  <a:cubicBezTo>
                    <a:pt x="644" y="274"/>
                    <a:pt x="477" y="1"/>
                    <a:pt x="47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7726;p60"/>
            <p:cNvSpPr/>
            <p:nvPr/>
          </p:nvSpPr>
          <p:spPr>
            <a:xfrm>
              <a:off x="3460250" y="2009300"/>
              <a:ext cx="18775" cy="67000"/>
            </a:xfrm>
            <a:custGeom>
              <a:avLst/>
              <a:gdLst/>
              <a:ahLst/>
              <a:cxnLst/>
              <a:rect l="l" t="t" r="r" b="b"/>
              <a:pathLst>
                <a:path w="751" h="2680" extrusionOk="0">
                  <a:moveTo>
                    <a:pt x="643" y="1"/>
                  </a:moveTo>
                  <a:cubicBezTo>
                    <a:pt x="643" y="1"/>
                    <a:pt x="298" y="560"/>
                    <a:pt x="155" y="1298"/>
                  </a:cubicBezTo>
                  <a:cubicBezTo>
                    <a:pt x="0" y="2049"/>
                    <a:pt x="107" y="2680"/>
                    <a:pt x="107" y="2680"/>
                  </a:cubicBezTo>
                  <a:cubicBezTo>
                    <a:pt x="107" y="2680"/>
                    <a:pt x="429" y="2120"/>
                    <a:pt x="595" y="1394"/>
                  </a:cubicBezTo>
                  <a:cubicBezTo>
                    <a:pt x="750" y="644"/>
                    <a:pt x="643" y="1"/>
                    <a:pt x="64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7727;p60"/>
            <p:cNvSpPr/>
            <p:nvPr/>
          </p:nvSpPr>
          <p:spPr>
            <a:xfrm>
              <a:off x="3484650" y="2016750"/>
              <a:ext cx="13125" cy="25025"/>
            </a:xfrm>
            <a:custGeom>
              <a:avLst/>
              <a:gdLst/>
              <a:ahLst/>
              <a:cxnLst/>
              <a:rect l="l" t="t" r="r" b="b"/>
              <a:pathLst>
                <a:path w="525" h="1001" extrusionOk="0">
                  <a:moveTo>
                    <a:pt x="453" y="0"/>
                  </a:moveTo>
                  <a:cubicBezTo>
                    <a:pt x="453" y="0"/>
                    <a:pt x="381" y="12"/>
                    <a:pt x="286" y="96"/>
                  </a:cubicBezTo>
                  <a:cubicBezTo>
                    <a:pt x="191" y="167"/>
                    <a:pt x="96" y="286"/>
                    <a:pt x="48" y="429"/>
                  </a:cubicBezTo>
                  <a:cubicBezTo>
                    <a:pt x="0" y="584"/>
                    <a:pt x="48" y="727"/>
                    <a:pt x="96" y="834"/>
                  </a:cubicBezTo>
                  <a:cubicBezTo>
                    <a:pt x="143" y="941"/>
                    <a:pt x="203" y="1000"/>
                    <a:pt x="203" y="1000"/>
                  </a:cubicBezTo>
                  <a:cubicBezTo>
                    <a:pt x="203" y="1000"/>
                    <a:pt x="262" y="941"/>
                    <a:pt x="334" y="846"/>
                  </a:cubicBezTo>
                  <a:cubicBezTo>
                    <a:pt x="393" y="774"/>
                    <a:pt x="465" y="655"/>
                    <a:pt x="501" y="536"/>
                  </a:cubicBezTo>
                  <a:cubicBezTo>
                    <a:pt x="524" y="417"/>
                    <a:pt x="512" y="286"/>
                    <a:pt x="501" y="179"/>
                  </a:cubicBezTo>
                  <a:cubicBezTo>
                    <a:pt x="489" y="72"/>
                    <a:pt x="453" y="0"/>
                    <a:pt x="453"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7728;p60"/>
            <p:cNvSpPr/>
            <p:nvPr/>
          </p:nvSpPr>
          <p:spPr>
            <a:xfrm>
              <a:off x="3177475" y="2730825"/>
              <a:ext cx="22050" cy="59250"/>
            </a:xfrm>
            <a:custGeom>
              <a:avLst/>
              <a:gdLst/>
              <a:ahLst/>
              <a:cxnLst/>
              <a:rect l="l" t="t" r="r" b="b"/>
              <a:pathLst>
                <a:path w="882" h="2370" extrusionOk="0">
                  <a:moveTo>
                    <a:pt x="834" y="0"/>
                  </a:moveTo>
                  <a:cubicBezTo>
                    <a:pt x="834" y="0"/>
                    <a:pt x="453" y="465"/>
                    <a:pt x="226" y="1120"/>
                  </a:cubicBezTo>
                  <a:cubicBezTo>
                    <a:pt x="0" y="1774"/>
                    <a:pt x="48" y="2370"/>
                    <a:pt x="48" y="2370"/>
                  </a:cubicBezTo>
                  <a:cubicBezTo>
                    <a:pt x="48" y="2370"/>
                    <a:pt x="429" y="1905"/>
                    <a:pt x="655" y="1251"/>
                  </a:cubicBezTo>
                  <a:cubicBezTo>
                    <a:pt x="881" y="596"/>
                    <a:pt x="834" y="1"/>
                    <a:pt x="834"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7729;p60"/>
            <p:cNvSpPr/>
            <p:nvPr/>
          </p:nvSpPr>
          <p:spPr>
            <a:xfrm>
              <a:off x="3195625" y="2756125"/>
              <a:ext cx="17875" cy="33075"/>
            </a:xfrm>
            <a:custGeom>
              <a:avLst/>
              <a:gdLst/>
              <a:ahLst/>
              <a:cxnLst/>
              <a:rect l="l" t="t" r="r" b="b"/>
              <a:pathLst>
                <a:path w="715" h="1323" extrusionOk="0">
                  <a:moveTo>
                    <a:pt x="620" y="0"/>
                  </a:moveTo>
                  <a:lnTo>
                    <a:pt x="620" y="0"/>
                  </a:lnTo>
                  <a:cubicBezTo>
                    <a:pt x="620" y="0"/>
                    <a:pt x="286" y="215"/>
                    <a:pt x="155" y="584"/>
                  </a:cubicBezTo>
                  <a:cubicBezTo>
                    <a:pt x="1" y="953"/>
                    <a:pt x="108" y="1322"/>
                    <a:pt x="108" y="1322"/>
                  </a:cubicBezTo>
                  <a:cubicBezTo>
                    <a:pt x="108" y="1322"/>
                    <a:pt x="441" y="1108"/>
                    <a:pt x="572" y="751"/>
                  </a:cubicBezTo>
                  <a:cubicBezTo>
                    <a:pt x="715" y="370"/>
                    <a:pt x="620" y="0"/>
                    <a:pt x="620"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7730;p60"/>
            <p:cNvSpPr/>
            <p:nvPr/>
          </p:nvSpPr>
          <p:spPr>
            <a:xfrm>
              <a:off x="4286525" y="3098125"/>
              <a:ext cx="568550" cy="11050"/>
            </a:xfrm>
            <a:custGeom>
              <a:avLst/>
              <a:gdLst/>
              <a:ahLst/>
              <a:cxnLst/>
              <a:rect l="l" t="t" r="r" b="b"/>
              <a:pathLst>
                <a:path w="22742" h="442" extrusionOk="0">
                  <a:moveTo>
                    <a:pt x="11829" y="0"/>
                  </a:moveTo>
                  <a:cubicBezTo>
                    <a:pt x="11677" y="0"/>
                    <a:pt x="11525" y="0"/>
                    <a:pt x="11371" y="1"/>
                  </a:cubicBezTo>
                  <a:cubicBezTo>
                    <a:pt x="5097" y="1"/>
                    <a:pt x="1" y="227"/>
                    <a:pt x="1" y="227"/>
                  </a:cubicBezTo>
                  <a:cubicBezTo>
                    <a:pt x="1" y="227"/>
                    <a:pt x="5097" y="441"/>
                    <a:pt x="11371" y="441"/>
                  </a:cubicBezTo>
                  <a:cubicBezTo>
                    <a:pt x="17658" y="441"/>
                    <a:pt x="22742" y="227"/>
                    <a:pt x="22742" y="227"/>
                  </a:cubicBezTo>
                  <a:cubicBezTo>
                    <a:pt x="22742" y="227"/>
                    <a:pt x="17903" y="0"/>
                    <a:pt x="1182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7731;p60"/>
            <p:cNvSpPr/>
            <p:nvPr/>
          </p:nvSpPr>
          <p:spPr>
            <a:xfrm>
              <a:off x="4874100" y="3096625"/>
              <a:ext cx="64025" cy="11050"/>
            </a:xfrm>
            <a:custGeom>
              <a:avLst/>
              <a:gdLst/>
              <a:ahLst/>
              <a:cxnLst/>
              <a:rect l="l" t="t" r="r" b="b"/>
              <a:pathLst>
                <a:path w="2561" h="442" extrusionOk="0">
                  <a:moveTo>
                    <a:pt x="1337" y="1"/>
                  </a:moveTo>
                  <a:cubicBezTo>
                    <a:pt x="1320" y="1"/>
                    <a:pt x="1304" y="1"/>
                    <a:pt x="1287" y="1"/>
                  </a:cubicBezTo>
                  <a:cubicBezTo>
                    <a:pt x="584" y="1"/>
                    <a:pt x="1" y="227"/>
                    <a:pt x="1" y="227"/>
                  </a:cubicBezTo>
                  <a:cubicBezTo>
                    <a:pt x="1" y="227"/>
                    <a:pt x="572" y="442"/>
                    <a:pt x="1287" y="442"/>
                  </a:cubicBezTo>
                  <a:cubicBezTo>
                    <a:pt x="1977" y="442"/>
                    <a:pt x="2561" y="227"/>
                    <a:pt x="2561" y="227"/>
                  </a:cubicBezTo>
                  <a:cubicBezTo>
                    <a:pt x="2561" y="227"/>
                    <a:pt x="2005" y="1"/>
                    <a:pt x="133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7732;p60"/>
            <p:cNvSpPr/>
            <p:nvPr/>
          </p:nvSpPr>
          <p:spPr>
            <a:xfrm>
              <a:off x="4958350" y="3093075"/>
              <a:ext cx="39300" cy="11325"/>
            </a:xfrm>
            <a:custGeom>
              <a:avLst/>
              <a:gdLst/>
              <a:ahLst/>
              <a:cxnLst/>
              <a:rect l="l" t="t" r="r" b="b"/>
              <a:pathLst>
                <a:path w="1572" h="453" extrusionOk="0">
                  <a:moveTo>
                    <a:pt x="786" y="0"/>
                  </a:moveTo>
                  <a:cubicBezTo>
                    <a:pt x="358" y="0"/>
                    <a:pt x="0" y="226"/>
                    <a:pt x="0" y="226"/>
                  </a:cubicBezTo>
                  <a:cubicBezTo>
                    <a:pt x="0" y="226"/>
                    <a:pt x="358" y="453"/>
                    <a:pt x="786" y="453"/>
                  </a:cubicBezTo>
                  <a:cubicBezTo>
                    <a:pt x="1215" y="453"/>
                    <a:pt x="1572" y="226"/>
                    <a:pt x="1572" y="226"/>
                  </a:cubicBezTo>
                  <a:cubicBezTo>
                    <a:pt x="1572" y="226"/>
                    <a:pt x="1215" y="0"/>
                    <a:pt x="78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7733;p60"/>
            <p:cNvSpPr/>
            <p:nvPr/>
          </p:nvSpPr>
          <p:spPr>
            <a:xfrm>
              <a:off x="5018175" y="3096625"/>
              <a:ext cx="32775" cy="11050"/>
            </a:xfrm>
            <a:custGeom>
              <a:avLst/>
              <a:gdLst/>
              <a:ahLst/>
              <a:cxnLst/>
              <a:rect l="l" t="t" r="r" b="b"/>
              <a:pathLst>
                <a:path w="1311" h="442" extrusionOk="0">
                  <a:moveTo>
                    <a:pt x="681" y="1"/>
                  </a:moveTo>
                  <a:cubicBezTo>
                    <a:pt x="673" y="1"/>
                    <a:pt x="664" y="1"/>
                    <a:pt x="655" y="1"/>
                  </a:cubicBezTo>
                  <a:cubicBezTo>
                    <a:pt x="298" y="1"/>
                    <a:pt x="0" y="227"/>
                    <a:pt x="0" y="227"/>
                  </a:cubicBezTo>
                  <a:cubicBezTo>
                    <a:pt x="0" y="227"/>
                    <a:pt x="298" y="442"/>
                    <a:pt x="655" y="442"/>
                  </a:cubicBezTo>
                  <a:cubicBezTo>
                    <a:pt x="1013" y="442"/>
                    <a:pt x="1310" y="227"/>
                    <a:pt x="1310" y="227"/>
                  </a:cubicBezTo>
                  <a:cubicBezTo>
                    <a:pt x="1310" y="227"/>
                    <a:pt x="1027" y="1"/>
                    <a:pt x="68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7734;p60"/>
            <p:cNvSpPr/>
            <p:nvPr/>
          </p:nvSpPr>
          <p:spPr>
            <a:xfrm>
              <a:off x="5094375" y="3096625"/>
              <a:ext cx="55100" cy="11050"/>
            </a:xfrm>
            <a:custGeom>
              <a:avLst/>
              <a:gdLst/>
              <a:ahLst/>
              <a:cxnLst/>
              <a:rect l="l" t="t" r="r" b="b"/>
              <a:pathLst>
                <a:path w="2204" h="442" extrusionOk="0">
                  <a:moveTo>
                    <a:pt x="1152" y="1"/>
                  </a:moveTo>
                  <a:cubicBezTo>
                    <a:pt x="1137" y="1"/>
                    <a:pt x="1123" y="1"/>
                    <a:pt x="1108" y="1"/>
                  </a:cubicBezTo>
                  <a:cubicBezTo>
                    <a:pt x="489" y="1"/>
                    <a:pt x="0" y="227"/>
                    <a:pt x="0" y="227"/>
                  </a:cubicBezTo>
                  <a:cubicBezTo>
                    <a:pt x="0" y="227"/>
                    <a:pt x="489" y="442"/>
                    <a:pt x="1108" y="442"/>
                  </a:cubicBezTo>
                  <a:cubicBezTo>
                    <a:pt x="1715" y="442"/>
                    <a:pt x="2203" y="227"/>
                    <a:pt x="2203" y="227"/>
                  </a:cubicBezTo>
                  <a:cubicBezTo>
                    <a:pt x="2203" y="227"/>
                    <a:pt x="1738" y="1"/>
                    <a:pt x="115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7735;p60"/>
            <p:cNvSpPr/>
            <p:nvPr/>
          </p:nvSpPr>
          <p:spPr>
            <a:xfrm>
              <a:off x="2982200" y="3102600"/>
              <a:ext cx="748625" cy="11075"/>
            </a:xfrm>
            <a:custGeom>
              <a:avLst/>
              <a:gdLst/>
              <a:ahLst/>
              <a:cxnLst/>
              <a:rect l="l" t="t" r="r" b="b"/>
              <a:pathLst>
                <a:path w="29945" h="443" extrusionOk="0">
                  <a:moveTo>
                    <a:pt x="14967" y="0"/>
                  </a:moveTo>
                  <a:cubicBezTo>
                    <a:pt x="6692" y="0"/>
                    <a:pt x="1" y="215"/>
                    <a:pt x="1" y="215"/>
                  </a:cubicBezTo>
                  <a:cubicBezTo>
                    <a:pt x="1" y="215"/>
                    <a:pt x="6098" y="442"/>
                    <a:pt x="13849" y="442"/>
                  </a:cubicBezTo>
                  <a:cubicBezTo>
                    <a:pt x="14218" y="442"/>
                    <a:pt x="14591" y="442"/>
                    <a:pt x="14967" y="441"/>
                  </a:cubicBezTo>
                  <a:cubicBezTo>
                    <a:pt x="23242" y="441"/>
                    <a:pt x="29945" y="215"/>
                    <a:pt x="29945" y="215"/>
                  </a:cubicBezTo>
                  <a:cubicBezTo>
                    <a:pt x="29945" y="215"/>
                    <a:pt x="23242" y="0"/>
                    <a:pt x="1496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7736;p60"/>
            <p:cNvSpPr/>
            <p:nvPr/>
          </p:nvSpPr>
          <p:spPr>
            <a:xfrm>
              <a:off x="2952750" y="3106700"/>
              <a:ext cx="11925" cy="9075"/>
            </a:xfrm>
            <a:custGeom>
              <a:avLst/>
              <a:gdLst/>
              <a:ahLst/>
              <a:cxnLst/>
              <a:rect l="l" t="t" r="r" b="b"/>
              <a:pathLst>
                <a:path w="477" h="363" extrusionOk="0">
                  <a:moveTo>
                    <a:pt x="327" y="0"/>
                  </a:moveTo>
                  <a:cubicBezTo>
                    <a:pt x="239" y="0"/>
                    <a:pt x="119" y="51"/>
                    <a:pt x="119" y="51"/>
                  </a:cubicBezTo>
                  <a:cubicBezTo>
                    <a:pt x="119" y="51"/>
                    <a:pt x="0" y="277"/>
                    <a:pt x="95" y="336"/>
                  </a:cubicBezTo>
                  <a:cubicBezTo>
                    <a:pt x="108" y="356"/>
                    <a:pt x="135" y="363"/>
                    <a:pt x="166" y="363"/>
                  </a:cubicBezTo>
                  <a:cubicBezTo>
                    <a:pt x="249" y="363"/>
                    <a:pt x="369" y="313"/>
                    <a:pt x="369" y="313"/>
                  </a:cubicBezTo>
                  <a:cubicBezTo>
                    <a:pt x="369" y="313"/>
                    <a:pt x="476" y="98"/>
                    <a:pt x="405" y="27"/>
                  </a:cubicBezTo>
                  <a:cubicBezTo>
                    <a:pt x="389" y="7"/>
                    <a:pt x="360" y="0"/>
                    <a:pt x="32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7737;p60"/>
            <p:cNvSpPr/>
            <p:nvPr/>
          </p:nvSpPr>
          <p:spPr>
            <a:xfrm>
              <a:off x="2814625" y="3105875"/>
              <a:ext cx="31275" cy="11325"/>
            </a:xfrm>
            <a:custGeom>
              <a:avLst/>
              <a:gdLst/>
              <a:ahLst/>
              <a:cxnLst/>
              <a:rect l="l" t="t" r="r" b="b"/>
              <a:pathLst>
                <a:path w="1251" h="453" extrusionOk="0">
                  <a:moveTo>
                    <a:pt x="632" y="0"/>
                  </a:moveTo>
                  <a:cubicBezTo>
                    <a:pt x="286" y="0"/>
                    <a:pt x="1" y="226"/>
                    <a:pt x="1" y="226"/>
                  </a:cubicBezTo>
                  <a:cubicBezTo>
                    <a:pt x="1" y="226"/>
                    <a:pt x="286" y="453"/>
                    <a:pt x="632" y="453"/>
                  </a:cubicBezTo>
                  <a:cubicBezTo>
                    <a:pt x="977" y="453"/>
                    <a:pt x="1251" y="226"/>
                    <a:pt x="1251" y="226"/>
                  </a:cubicBezTo>
                  <a:cubicBezTo>
                    <a:pt x="1251" y="226"/>
                    <a:pt x="977" y="0"/>
                    <a:pt x="632"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7738;p60"/>
            <p:cNvSpPr/>
            <p:nvPr/>
          </p:nvSpPr>
          <p:spPr>
            <a:xfrm>
              <a:off x="4163000" y="3163900"/>
              <a:ext cx="410200" cy="11050"/>
            </a:xfrm>
            <a:custGeom>
              <a:avLst/>
              <a:gdLst/>
              <a:ahLst/>
              <a:cxnLst/>
              <a:rect l="l" t="t" r="r" b="b"/>
              <a:pathLst>
                <a:path w="16408" h="442" extrusionOk="0">
                  <a:moveTo>
                    <a:pt x="8204" y="1"/>
                  </a:moveTo>
                  <a:cubicBezTo>
                    <a:pt x="3680" y="1"/>
                    <a:pt x="1" y="227"/>
                    <a:pt x="1" y="227"/>
                  </a:cubicBezTo>
                  <a:cubicBezTo>
                    <a:pt x="1" y="227"/>
                    <a:pt x="3680" y="441"/>
                    <a:pt x="8204" y="441"/>
                  </a:cubicBezTo>
                  <a:cubicBezTo>
                    <a:pt x="12729" y="441"/>
                    <a:pt x="16408" y="227"/>
                    <a:pt x="16408" y="227"/>
                  </a:cubicBezTo>
                  <a:cubicBezTo>
                    <a:pt x="16408" y="227"/>
                    <a:pt x="12729" y="1"/>
                    <a:pt x="8204"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7739;p60"/>
            <p:cNvSpPr/>
            <p:nvPr/>
          </p:nvSpPr>
          <p:spPr>
            <a:xfrm>
              <a:off x="3923100" y="3180275"/>
              <a:ext cx="595325" cy="11350"/>
            </a:xfrm>
            <a:custGeom>
              <a:avLst/>
              <a:gdLst/>
              <a:ahLst/>
              <a:cxnLst/>
              <a:rect l="l" t="t" r="r" b="b"/>
              <a:pathLst>
                <a:path w="23813" h="454" extrusionOk="0">
                  <a:moveTo>
                    <a:pt x="11907" y="1"/>
                  </a:moveTo>
                  <a:cubicBezTo>
                    <a:pt x="5334" y="1"/>
                    <a:pt x="0" y="227"/>
                    <a:pt x="0" y="227"/>
                  </a:cubicBezTo>
                  <a:cubicBezTo>
                    <a:pt x="0" y="227"/>
                    <a:pt x="5334" y="453"/>
                    <a:pt x="11907" y="453"/>
                  </a:cubicBezTo>
                  <a:cubicBezTo>
                    <a:pt x="18491" y="453"/>
                    <a:pt x="23813" y="227"/>
                    <a:pt x="23813" y="227"/>
                  </a:cubicBezTo>
                  <a:cubicBezTo>
                    <a:pt x="23813" y="227"/>
                    <a:pt x="18467" y="1"/>
                    <a:pt x="1190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7740;p60"/>
            <p:cNvSpPr/>
            <p:nvPr/>
          </p:nvSpPr>
          <p:spPr>
            <a:xfrm>
              <a:off x="4106150" y="3215700"/>
              <a:ext cx="1046300" cy="11050"/>
            </a:xfrm>
            <a:custGeom>
              <a:avLst/>
              <a:gdLst/>
              <a:ahLst/>
              <a:cxnLst/>
              <a:rect l="l" t="t" r="r" b="b"/>
              <a:pathLst>
                <a:path w="41852" h="442" extrusionOk="0">
                  <a:moveTo>
                    <a:pt x="20932" y="1"/>
                  </a:moveTo>
                  <a:cubicBezTo>
                    <a:pt x="9383" y="1"/>
                    <a:pt x="1" y="227"/>
                    <a:pt x="1" y="227"/>
                  </a:cubicBezTo>
                  <a:cubicBezTo>
                    <a:pt x="1" y="227"/>
                    <a:pt x="9359" y="441"/>
                    <a:pt x="20932" y="441"/>
                  </a:cubicBezTo>
                  <a:cubicBezTo>
                    <a:pt x="32481" y="441"/>
                    <a:pt x="41851" y="227"/>
                    <a:pt x="41851" y="227"/>
                  </a:cubicBezTo>
                  <a:cubicBezTo>
                    <a:pt x="41851" y="227"/>
                    <a:pt x="32481" y="1"/>
                    <a:pt x="2093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7741;p60"/>
            <p:cNvSpPr/>
            <p:nvPr/>
          </p:nvSpPr>
          <p:spPr>
            <a:xfrm>
              <a:off x="3556675" y="3237725"/>
              <a:ext cx="1029925" cy="11050"/>
            </a:xfrm>
            <a:custGeom>
              <a:avLst/>
              <a:gdLst/>
              <a:ahLst/>
              <a:cxnLst/>
              <a:rect l="l" t="t" r="r" b="b"/>
              <a:pathLst>
                <a:path w="41197" h="442" extrusionOk="0">
                  <a:moveTo>
                    <a:pt x="20599" y="1"/>
                  </a:moveTo>
                  <a:cubicBezTo>
                    <a:pt x="9228" y="1"/>
                    <a:pt x="1" y="215"/>
                    <a:pt x="1" y="215"/>
                  </a:cubicBezTo>
                  <a:cubicBezTo>
                    <a:pt x="1" y="215"/>
                    <a:pt x="9228" y="441"/>
                    <a:pt x="20599" y="441"/>
                  </a:cubicBezTo>
                  <a:cubicBezTo>
                    <a:pt x="31969" y="441"/>
                    <a:pt x="41196" y="215"/>
                    <a:pt x="41196" y="215"/>
                  </a:cubicBezTo>
                  <a:cubicBezTo>
                    <a:pt x="41196" y="215"/>
                    <a:pt x="31969" y="1"/>
                    <a:pt x="2059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7742;p60"/>
            <p:cNvSpPr/>
            <p:nvPr/>
          </p:nvSpPr>
          <p:spPr>
            <a:xfrm>
              <a:off x="3589425" y="3213025"/>
              <a:ext cx="505150" cy="11325"/>
            </a:xfrm>
            <a:custGeom>
              <a:avLst/>
              <a:gdLst/>
              <a:ahLst/>
              <a:cxnLst/>
              <a:rect l="l" t="t" r="r" b="b"/>
              <a:pathLst>
                <a:path w="20206" h="453" extrusionOk="0">
                  <a:moveTo>
                    <a:pt x="10109" y="0"/>
                  </a:moveTo>
                  <a:cubicBezTo>
                    <a:pt x="4525" y="0"/>
                    <a:pt x="0" y="227"/>
                    <a:pt x="0" y="227"/>
                  </a:cubicBezTo>
                  <a:cubicBezTo>
                    <a:pt x="0" y="227"/>
                    <a:pt x="4525" y="453"/>
                    <a:pt x="10109" y="453"/>
                  </a:cubicBezTo>
                  <a:cubicBezTo>
                    <a:pt x="15681" y="453"/>
                    <a:pt x="20205" y="227"/>
                    <a:pt x="20205" y="227"/>
                  </a:cubicBezTo>
                  <a:cubicBezTo>
                    <a:pt x="20205" y="227"/>
                    <a:pt x="15681" y="0"/>
                    <a:pt x="1010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7743;p60"/>
            <p:cNvSpPr/>
            <p:nvPr/>
          </p:nvSpPr>
          <p:spPr>
            <a:xfrm>
              <a:off x="3272425" y="3163900"/>
              <a:ext cx="617650" cy="11050"/>
            </a:xfrm>
            <a:custGeom>
              <a:avLst/>
              <a:gdLst/>
              <a:ahLst/>
              <a:cxnLst/>
              <a:rect l="l" t="t" r="r" b="b"/>
              <a:pathLst>
                <a:path w="24706" h="442" extrusionOk="0">
                  <a:moveTo>
                    <a:pt x="12347" y="1"/>
                  </a:moveTo>
                  <a:cubicBezTo>
                    <a:pt x="5537" y="1"/>
                    <a:pt x="0" y="227"/>
                    <a:pt x="0" y="227"/>
                  </a:cubicBezTo>
                  <a:cubicBezTo>
                    <a:pt x="0" y="227"/>
                    <a:pt x="5537" y="441"/>
                    <a:pt x="12347" y="441"/>
                  </a:cubicBezTo>
                  <a:cubicBezTo>
                    <a:pt x="19169" y="441"/>
                    <a:pt x="24706" y="227"/>
                    <a:pt x="24706" y="227"/>
                  </a:cubicBezTo>
                  <a:cubicBezTo>
                    <a:pt x="24706" y="227"/>
                    <a:pt x="19169" y="1"/>
                    <a:pt x="1234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7744;p60"/>
            <p:cNvSpPr/>
            <p:nvPr/>
          </p:nvSpPr>
          <p:spPr>
            <a:xfrm>
              <a:off x="3613825" y="3180275"/>
              <a:ext cx="303650" cy="11350"/>
            </a:xfrm>
            <a:custGeom>
              <a:avLst/>
              <a:gdLst/>
              <a:ahLst/>
              <a:cxnLst/>
              <a:rect l="l" t="t" r="r" b="b"/>
              <a:pathLst>
                <a:path w="12146" h="454" extrusionOk="0">
                  <a:moveTo>
                    <a:pt x="6073" y="1"/>
                  </a:moveTo>
                  <a:cubicBezTo>
                    <a:pt x="2715" y="1"/>
                    <a:pt x="1" y="227"/>
                    <a:pt x="1" y="227"/>
                  </a:cubicBezTo>
                  <a:cubicBezTo>
                    <a:pt x="1" y="227"/>
                    <a:pt x="2715" y="453"/>
                    <a:pt x="6073" y="453"/>
                  </a:cubicBezTo>
                  <a:cubicBezTo>
                    <a:pt x="9442" y="453"/>
                    <a:pt x="12145" y="227"/>
                    <a:pt x="12145" y="227"/>
                  </a:cubicBezTo>
                  <a:cubicBezTo>
                    <a:pt x="12145" y="227"/>
                    <a:pt x="9419" y="1"/>
                    <a:pt x="607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7745;p60"/>
            <p:cNvSpPr/>
            <p:nvPr/>
          </p:nvSpPr>
          <p:spPr>
            <a:xfrm>
              <a:off x="2048150" y="3141875"/>
              <a:ext cx="951050" cy="11350"/>
            </a:xfrm>
            <a:custGeom>
              <a:avLst/>
              <a:gdLst/>
              <a:ahLst/>
              <a:cxnLst/>
              <a:rect l="l" t="t" r="r" b="b"/>
              <a:pathLst>
                <a:path w="38042" h="454" extrusionOk="0">
                  <a:moveTo>
                    <a:pt x="19027" y="1"/>
                  </a:moveTo>
                  <a:cubicBezTo>
                    <a:pt x="8514" y="1"/>
                    <a:pt x="1" y="227"/>
                    <a:pt x="1" y="227"/>
                  </a:cubicBezTo>
                  <a:cubicBezTo>
                    <a:pt x="1" y="227"/>
                    <a:pt x="8514" y="453"/>
                    <a:pt x="19027" y="453"/>
                  </a:cubicBezTo>
                  <a:cubicBezTo>
                    <a:pt x="29528" y="453"/>
                    <a:pt x="38041" y="227"/>
                    <a:pt x="38041" y="227"/>
                  </a:cubicBezTo>
                  <a:cubicBezTo>
                    <a:pt x="38041" y="227"/>
                    <a:pt x="29528" y="1"/>
                    <a:pt x="1902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7746;p60"/>
            <p:cNvSpPr/>
            <p:nvPr/>
          </p:nvSpPr>
          <p:spPr>
            <a:xfrm>
              <a:off x="2414275" y="3182950"/>
              <a:ext cx="639400" cy="11050"/>
            </a:xfrm>
            <a:custGeom>
              <a:avLst/>
              <a:gdLst/>
              <a:ahLst/>
              <a:cxnLst/>
              <a:rect l="l" t="t" r="r" b="b"/>
              <a:pathLst>
                <a:path w="25576" h="442" extrusionOk="0">
                  <a:moveTo>
                    <a:pt x="12788" y="1"/>
                  </a:moveTo>
                  <a:cubicBezTo>
                    <a:pt x="5739" y="1"/>
                    <a:pt x="1" y="227"/>
                    <a:pt x="1" y="227"/>
                  </a:cubicBezTo>
                  <a:cubicBezTo>
                    <a:pt x="1" y="227"/>
                    <a:pt x="5716" y="441"/>
                    <a:pt x="12788" y="441"/>
                  </a:cubicBezTo>
                  <a:cubicBezTo>
                    <a:pt x="19848" y="441"/>
                    <a:pt x="25575" y="227"/>
                    <a:pt x="25575" y="227"/>
                  </a:cubicBezTo>
                  <a:cubicBezTo>
                    <a:pt x="25575" y="227"/>
                    <a:pt x="19860" y="1"/>
                    <a:pt x="12788"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7747;p60"/>
            <p:cNvSpPr/>
            <p:nvPr/>
          </p:nvSpPr>
          <p:spPr>
            <a:xfrm>
              <a:off x="2580675" y="3221350"/>
              <a:ext cx="320000" cy="11050"/>
            </a:xfrm>
            <a:custGeom>
              <a:avLst/>
              <a:gdLst/>
              <a:ahLst/>
              <a:cxnLst/>
              <a:rect l="l" t="t" r="r" b="b"/>
              <a:pathLst>
                <a:path w="12800" h="442" extrusionOk="0">
                  <a:moveTo>
                    <a:pt x="6406" y="1"/>
                  </a:moveTo>
                  <a:cubicBezTo>
                    <a:pt x="2858" y="1"/>
                    <a:pt x="0" y="215"/>
                    <a:pt x="0" y="215"/>
                  </a:cubicBezTo>
                  <a:cubicBezTo>
                    <a:pt x="0" y="215"/>
                    <a:pt x="2870" y="441"/>
                    <a:pt x="6406" y="441"/>
                  </a:cubicBezTo>
                  <a:cubicBezTo>
                    <a:pt x="9942" y="441"/>
                    <a:pt x="12799" y="215"/>
                    <a:pt x="12799" y="215"/>
                  </a:cubicBezTo>
                  <a:cubicBezTo>
                    <a:pt x="12799" y="215"/>
                    <a:pt x="9942" y="1"/>
                    <a:pt x="640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7748;p60"/>
            <p:cNvSpPr/>
            <p:nvPr/>
          </p:nvSpPr>
          <p:spPr>
            <a:xfrm>
              <a:off x="2750625" y="3248725"/>
              <a:ext cx="237550" cy="11350"/>
            </a:xfrm>
            <a:custGeom>
              <a:avLst/>
              <a:gdLst/>
              <a:ahLst/>
              <a:cxnLst/>
              <a:rect l="l" t="t" r="r" b="b"/>
              <a:pathLst>
                <a:path w="9502" h="454" extrusionOk="0">
                  <a:moveTo>
                    <a:pt x="4942" y="1"/>
                  </a:moveTo>
                  <a:cubicBezTo>
                    <a:pt x="4879" y="1"/>
                    <a:pt x="4815" y="1"/>
                    <a:pt x="4751" y="1"/>
                  </a:cubicBezTo>
                  <a:cubicBezTo>
                    <a:pt x="2132" y="1"/>
                    <a:pt x="1" y="227"/>
                    <a:pt x="1" y="227"/>
                  </a:cubicBezTo>
                  <a:cubicBezTo>
                    <a:pt x="1" y="227"/>
                    <a:pt x="2132" y="454"/>
                    <a:pt x="4751" y="454"/>
                  </a:cubicBezTo>
                  <a:cubicBezTo>
                    <a:pt x="7371" y="454"/>
                    <a:pt x="9502" y="227"/>
                    <a:pt x="9502" y="227"/>
                  </a:cubicBezTo>
                  <a:cubicBezTo>
                    <a:pt x="9502" y="227"/>
                    <a:pt x="7473" y="1"/>
                    <a:pt x="494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7749;p60"/>
            <p:cNvSpPr/>
            <p:nvPr/>
          </p:nvSpPr>
          <p:spPr>
            <a:xfrm>
              <a:off x="3095325" y="3229400"/>
              <a:ext cx="220875" cy="11325"/>
            </a:xfrm>
            <a:custGeom>
              <a:avLst/>
              <a:gdLst/>
              <a:ahLst/>
              <a:cxnLst/>
              <a:rect l="l" t="t" r="r" b="b"/>
              <a:pathLst>
                <a:path w="8835" h="453" extrusionOk="0">
                  <a:moveTo>
                    <a:pt x="4417" y="0"/>
                  </a:moveTo>
                  <a:cubicBezTo>
                    <a:pt x="1977" y="0"/>
                    <a:pt x="0" y="227"/>
                    <a:pt x="0" y="227"/>
                  </a:cubicBezTo>
                  <a:cubicBezTo>
                    <a:pt x="0" y="227"/>
                    <a:pt x="1977" y="453"/>
                    <a:pt x="4417" y="453"/>
                  </a:cubicBezTo>
                  <a:cubicBezTo>
                    <a:pt x="6858" y="453"/>
                    <a:pt x="8835" y="227"/>
                    <a:pt x="8835" y="227"/>
                  </a:cubicBezTo>
                  <a:cubicBezTo>
                    <a:pt x="8835" y="227"/>
                    <a:pt x="6858" y="0"/>
                    <a:pt x="441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7750;p60"/>
            <p:cNvSpPr/>
            <p:nvPr/>
          </p:nvSpPr>
          <p:spPr>
            <a:xfrm>
              <a:off x="3136100" y="3254100"/>
              <a:ext cx="212850" cy="11050"/>
            </a:xfrm>
            <a:custGeom>
              <a:avLst/>
              <a:gdLst/>
              <a:ahLst/>
              <a:cxnLst/>
              <a:rect l="l" t="t" r="r" b="b"/>
              <a:pathLst>
                <a:path w="8514" h="442" extrusionOk="0">
                  <a:moveTo>
                    <a:pt x="4263" y="1"/>
                  </a:moveTo>
                  <a:cubicBezTo>
                    <a:pt x="1905" y="1"/>
                    <a:pt x="0" y="215"/>
                    <a:pt x="0" y="215"/>
                  </a:cubicBezTo>
                  <a:cubicBezTo>
                    <a:pt x="0" y="215"/>
                    <a:pt x="1905" y="441"/>
                    <a:pt x="4263" y="441"/>
                  </a:cubicBezTo>
                  <a:cubicBezTo>
                    <a:pt x="6608" y="441"/>
                    <a:pt x="8513" y="215"/>
                    <a:pt x="8513" y="215"/>
                  </a:cubicBezTo>
                  <a:cubicBezTo>
                    <a:pt x="8513" y="215"/>
                    <a:pt x="6608" y="1"/>
                    <a:pt x="426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7751;p60"/>
            <p:cNvSpPr/>
            <p:nvPr/>
          </p:nvSpPr>
          <p:spPr>
            <a:xfrm>
              <a:off x="3181925" y="3270475"/>
              <a:ext cx="153325" cy="11025"/>
            </a:xfrm>
            <a:custGeom>
              <a:avLst/>
              <a:gdLst/>
              <a:ahLst/>
              <a:cxnLst/>
              <a:rect l="l" t="t" r="r" b="b"/>
              <a:pathLst>
                <a:path w="6133" h="441" extrusionOk="0">
                  <a:moveTo>
                    <a:pt x="3073" y="0"/>
                  </a:moveTo>
                  <a:cubicBezTo>
                    <a:pt x="1370" y="0"/>
                    <a:pt x="1" y="215"/>
                    <a:pt x="1" y="215"/>
                  </a:cubicBezTo>
                  <a:cubicBezTo>
                    <a:pt x="1" y="215"/>
                    <a:pt x="1370" y="441"/>
                    <a:pt x="3073" y="441"/>
                  </a:cubicBezTo>
                  <a:cubicBezTo>
                    <a:pt x="4763" y="441"/>
                    <a:pt x="6133" y="215"/>
                    <a:pt x="6133" y="215"/>
                  </a:cubicBezTo>
                  <a:cubicBezTo>
                    <a:pt x="6133" y="215"/>
                    <a:pt x="4763" y="0"/>
                    <a:pt x="3073"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7752;p60"/>
            <p:cNvSpPr/>
            <p:nvPr/>
          </p:nvSpPr>
          <p:spPr>
            <a:xfrm>
              <a:off x="3239375" y="3294875"/>
              <a:ext cx="104200" cy="11350"/>
            </a:xfrm>
            <a:custGeom>
              <a:avLst/>
              <a:gdLst/>
              <a:ahLst/>
              <a:cxnLst/>
              <a:rect l="l" t="t" r="r" b="b"/>
              <a:pathLst>
                <a:path w="4168" h="454" extrusionOk="0">
                  <a:moveTo>
                    <a:pt x="2084" y="1"/>
                  </a:moveTo>
                  <a:cubicBezTo>
                    <a:pt x="918" y="1"/>
                    <a:pt x="1" y="227"/>
                    <a:pt x="1" y="227"/>
                  </a:cubicBezTo>
                  <a:cubicBezTo>
                    <a:pt x="1" y="227"/>
                    <a:pt x="929" y="453"/>
                    <a:pt x="2084" y="453"/>
                  </a:cubicBezTo>
                  <a:cubicBezTo>
                    <a:pt x="3239" y="453"/>
                    <a:pt x="4168" y="227"/>
                    <a:pt x="4168" y="227"/>
                  </a:cubicBezTo>
                  <a:cubicBezTo>
                    <a:pt x="4168" y="227"/>
                    <a:pt x="3227" y="1"/>
                    <a:pt x="2084"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7753;p60"/>
            <p:cNvSpPr/>
            <p:nvPr/>
          </p:nvSpPr>
          <p:spPr>
            <a:xfrm>
              <a:off x="2302350" y="3117475"/>
              <a:ext cx="229225" cy="11050"/>
            </a:xfrm>
            <a:custGeom>
              <a:avLst/>
              <a:gdLst/>
              <a:ahLst/>
              <a:cxnLst/>
              <a:rect l="l" t="t" r="r" b="b"/>
              <a:pathLst>
                <a:path w="9169" h="442" extrusionOk="0">
                  <a:moveTo>
                    <a:pt x="4585" y="1"/>
                  </a:moveTo>
                  <a:cubicBezTo>
                    <a:pt x="2049" y="1"/>
                    <a:pt x="1" y="215"/>
                    <a:pt x="1" y="215"/>
                  </a:cubicBezTo>
                  <a:cubicBezTo>
                    <a:pt x="1" y="215"/>
                    <a:pt x="2061" y="441"/>
                    <a:pt x="4585" y="441"/>
                  </a:cubicBezTo>
                  <a:cubicBezTo>
                    <a:pt x="7109" y="441"/>
                    <a:pt x="9169" y="215"/>
                    <a:pt x="9169" y="215"/>
                  </a:cubicBezTo>
                  <a:cubicBezTo>
                    <a:pt x="9169" y="215"/>
                    <a:pt x="7109" y="1"/>
                    <a:pt x="458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7754;p60"/>
            <p:cNvSpPr/>
            <p:nvPr/>
          </p:nvSpPr>
          <p:spPr>
            <a:xfrm>
              <a:off x="2384225" y="3076400"/>
              <a:ext cx="106275" cy="11325"/>
            </a:xfrm>
            <a:custGeom>
              <a:avLst/>
              <a:gdLst/>
              <a:ahLst/>
              <a:cxnLst/>
              <a:rect l="l" t="t" r="r" b="b"/>
              <a:pathLst>
                <a:path w="4251" h="453" extrusionOk="0">
                  <a:moveTo>
                    <a:pt x="2131" y="1"/>
                  </a:moveTo>
                  <a:cubicBezTo>
                    <a:pt x="953" y="1"/>
                    <a:pt x="0" y="227"/>
                    <a:pt x="0" y="227"/>
                  </a:cubicBezTo>
                  <a:cubicBezTo>
                    <a:pt x="0" y="227"/>
                    <a:pt x="953" y="453"/>
                    <a:pt x="2131" y="453"/>
                  </a:cubicBezTo>
                  <a:cubicBezTo>
                    <a:pt x="3298" y="453"/>
                    <a:pt x="4251" y="227"/>
                    <a:pt x="4251" y="227"/>
                  </a:cubicBezTo>
                  <a:cubicBezTo>
                    <a:pt x="4251" y="227"/>
                    <a:pt x="3298" y="1"/>
                    <a:pt x="213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7755;p60"/>
            <p:cNvSpPr/>
            <p:nvPr/>
          </p:nvSpPr>
          <p:spPr>
            <a:xfrm>
              <a:off x="2436300" y="3057050"/>
              <a:ext cx="68500" cy="11350"/>
            </a:xfrm>
            <a:custGeom>
              <a:avLst/>
              <a:gdLst/>
              <a:ahLst/>
              <a:cxnLst/>
              <a:rect l="l" t="t" r="r" b="b"/>
              <a:pathLst>
                <a:path w="2740" h="454" extrusionOk="0">
                  <a:moveTo>
                    <a:pt x="1370" y="1"/>
                  </a:moveTo>
                  <a:cubicBezTo>
                    <a:pt x="608" y="1"/>
                    <a:pt x="1" y="227"/>
                    <a:pt x="1" y="227"/>
                  </a:cubicBezTo>
                  <a:cubicBezTo>
                    <a:pt x="1" y="227"/>
                    <a:pt x="579" y="453"/>
                    <a:pt x="1314" y="453"/>
                  </a:cubicBezTo>
                  <a:cubicBezTo>
                    <a:pt x="1333" y="453"/>
                    <a:pt x="1351" y="453"/>
                    <a:pt x="1370" y="453"/>
                  </a:cubicBezTo>
                  <a:cubicBezTo>
                    <a:pt x="2132" y="453"/>
                    <a:pt x="2739" y="227"/>
                    <a:pt x="2739" y="227"/>
                  </a:cubicBezTo>
                  <a:cubicBezTo>
                    <a:pt x="2739" y="227"/>
                    <a:pt x="2132" y="1"/>
                    <a:pt x="137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7756;p60"/>
            <p:cNvSpPr/>
            <p:nvPr/>
          </p:nvSpPr>
          <p:spPr>
            <a:xfrm>
              <a:off x="2266650" y="3032650"/>
              <a:ext cx="248550" cy="11075"/>
            </a:xfrm>
            <a:custGeom>
              <a:avLst/>
              <a:gdLst/>
              <a:ahLst/>
              <a:cxnLst/>
              <a:rect l="l" t="t" r="r" b="b"/>
              <a:pathLst>
                <a:path w="9942" h="443" extrusionOk="0">
                  <a:moveTo>
                    <a:pt x="4977" y="0"/>
                  </a:moveTo>
                  <a:cubicBezTo>
                    <a:pt x="2238" y="0"/>
                    <a:pt x="0" y="227"/>
                    <a:pt x="0" y="227"/>
                  </a:cubicBezTo>
                  <a:cubicBezTo>
                    <a:pt x="0" y="227"/>
                    <a:pt x="2030" y="443"/>
                    <a:pt x="4589" y="443"/>
                  </a:cubicBezTo>
                  <a:cubicBezTo>
                    <a:pt x="4717" y="443"/>
                    <a:pt x="4847" y="442"/>
                    <a:pt x="4977" y="441"/>
                  </a:cubicBezTo>
                  <a:cubicBezTo>
                    <a:pt x="7715" y="441"/>
                    <a:pt x="9942" y="227"/>
                    <a:pt x="9942" y="227"/>
                  </a:cubicBezTo>
                  <a:cubicBezTo>
                    <a:pt x="9942" y="227"/>
                    <a:pt x="7727" y="0"/>
                    <a:pt x="497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7757;p60"/>
            <p:cNvSpPr/>
            <p:nvPr/>
          </p:nvSpPr>
          <p:spPr>
            <a:xfrm>
              <a:off x="2461000" y="2994550"/>
              <a:ext cx="70575" cy="11325"/>
            </a:xfrm>
            <a:custGeom>
              <a:avLst/>
              <a:gdLst/>
              <a:ahLst/>
              <a:cxnLst/>
              <a:rect l="l" t="t" r="r" b="b"/>
              <a:pathLst>
                <a:path w="2823" h="453" extrusionOk="0">
                  <a:moveTo>
                    <a:pt x="1406" y="0"/>
                  </a:moveTo>
                  <a:cubicBezTo>
                    <a:pt x="632" y="0"/>
                    <a:pt x="1" y="227"/>
                    <a:pt x="1" y="227"/>
                  </a:cubicBezTo>
                  <a:cubicBezTo>
                    <a:pt x="1" y="227"/>
                    <a:pt x="632" y="453"/>
                    <a:pt x="1406" y="453"/>
                  </a:cubicBezTo>
                  <a:cubicBezTo>
                    <a:pt x="2180" y="453"/>
                    <a:pt x="2823" y="227"/>
                    <a:pt x="2823" y="227"/>
                  </a:cubicBezTo>
                  <a:cubicBezTo>
                    <a:pt x="2823" y="227"/>
                    <a:pt x="2192" y="0"/>
                    <a:pt x="140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7758;p60"/>
            <p:cNvSpPr/>
            <p:nvPr/>
          </p:nvSpPr>
          <p:spPr>
            <a:xfrm>
              <a:off x="4903575" y="2253975"/>
              <a:ext cx="341450" cy="11050"/>
            </a:xfrm>
            <a:custGeom>
              <a:avLst/>
              <a:gdLst/>
              <a:ahLst/>
              <a:cxnLst/>
              <a:rect l="l" t="t" r="r" b="b"/>
              <a:pathLst>
                <a:path w="13658" h="442" extrusionOk="0">
                  <a:moveTo>
                    <a:pt x="6835" y="1"/>
                  </a:moveTo>
                  <a:cubicBezTo>
                    <a:pt x="3060" y="1"/>
                    <a:pt x="1" y="215"/>
                    <a:pt x="1" y="215"/>
                  </a:cubicBezTo>
                  <a:cubicBezTo>
                    <a:pt x="1" y="215"/>
                    <a:pt x="3060" y="441"/>
                    <a:pt x="6835" y="441"/>
                  </a:cubicBezTo>
                  <a:cubicBezTo>
                    <a:pt x="10609" y="441"/>
                    <a:pt x="13657" y="215"/>
                    <a:pt x="13657" y="215"/>
                  </a:cubicBezTo>
                  <a:cubicBezTo>
                    <a:pt x="13657" y="215"/>
                    <a:pt x="10609" y="1"/>
                    <a:pt x="683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7759;p60"/>
            <p:cNvSpPr/>
            <p:nvPr/>
          </p:nvSpPr>
          <p:spPr>
            <a:xfrm>
              <a:off x="4975025" y="2286725"/>
              <a:ext cx="106275" cy="11025"/>
            </a:xfrm>
            <a:custGeom>
              <a:avLst/>
              <a:gdLst/>
              <a:ahLst/>
              <a:cxnLst/>
              <a:rect l="l" t="t" r="r" b="b"/>
              <a:pathLst>
                <a:path w="4251" h="441" extrusionOk="0">
                  <a:moveTo>
                    <a:pt x="2131" y="0"/>
                  </a:moveTo>
                  <a:cubicBezTo>
                    <a:pt x="953" y="0"/>
                    <a:pt x="0" y="215"/>
                    <a:pt x="0" y="215"/>
                  </a:cubicBezTo>
                  <a:cubicBezTo>
                    <a:pt x="0" y="215"/>
                    <a:pt x="953" y="441"/>
                    <a:pt x="2131" y="441"/>
                  </a:cubicBezTo>
                  <a:cubicBezTo>
                    <a:pt x="3298" y="441"/>
                    <a:pt x="4251" y="215"/>
                    <a:pt x="4251" y="215"/>
                  </a:cubicBezTo>
                  <a:cubicBezTo>
                    <a:pt x="4251" y="215"/>
                    <a:pt x="3298" y="0"/>
                    <a:pt x="213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7760;p60"/>
            <p:cNvSpPr/>
            <p:nvPr/>
          </p:nvSpPr>
          <p:spPr>
            <a:xfrm>
              <a:off x="5018175" y="2316775"/>
              <a:ext cx="104200" cy="11050"/>
            </a:xfrm>
            <a:custGeom>
              <a:avLst/>
              <a:gdLst/>
              <a:ahLst/>
              <a:cxnLst/>
              <a:rect l="l" t="t" r="r" b="b"/>
              <a:pathLst>
                <a:path w="4168" h="442" extrusionOk="0">
                  <a:moveTo>
                    <a:pt x="2084" y="1"/>
                  </a:moveTo>
                  <a:cubicBezTo>
                    <a:pt x="917" y="1"/>
                    <a:pt x="0" y="227"/>
                    <a:pt x="0" y="227"/>
                  </a:cubicBezTo>
                  <a:cubicBezTo>
                    <a:pt x="0" y="227"/>
                    <a:pt x="941" y="441"/>
                    <a:pt x="2084" y="441"/>
                  </a:cubicBezTo>
                  <a:cubicBezTo>
                    <a:pt x="3239" y="441"/>
                    <a:pt x="4168" y="227"/>
                    <a:pt x="4168" y="227"/>
                  </a:cubicBezTo>
                  <a:cubicBezTo>
                    <a:pt x="4168" y="227"/>
                    <a:pt x="3227" y="1"/>
                    <a:pt x="2084"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7761;p60"/>
            <p:cNvSpPr/>
            <p:nvPr/>
          </p:nvSpPr>
          <p:spPr>
            <a:xfrm>
              <a:off x="5058950" y="2344150"/>
              <a:ext cx="44075" cy="11350"/>
            </a:xfrm>
            <a:custGeom>
              <a:avLst/>
              <a:gdLst/>
              <a:ahLst/>
              <a:cxnLst/>
              <a:rect l="l" t="t" r="r" b="b"/>
              <a:pathLst>
                <a:path w="1763" h="454" extrusionOk="0">
                  <a:moveTo>
                    <a:pt x="917" y="1"/>
                  </a:moveTo>
                  <a:cubicBezTo>
                    <a:pt x="905" y="1"/>
                    <a:pt x="894" y="1"/>
                    <a:pt x="882" y="1"/>
                  </a:cubicBezTo>
                  <a:cubicBezTo>
                    <a:pt x="394" y="1"/>
                    <a:pt x="1" y="227"/>
                    <a:pt x="1" y="227"/>
                  </a:cubicBezTo>
                  <a:cubicBezTo>
                    <a:pt x="1" y="227"/>
                    <a:pt x="405" y="454"/>
                    <a:pt x="882" y="454"/>
                  </a:cubicBezTo>
                  <a:cubicBezTo>
                    <a:pt x="1370" y="454"/>
                    <a:pt x="1763" y="227"/>
                    <a:pt x="1763" y="227"/>
                  </a:cubicBezTo>
                  <a:cubicBezTo>
                    <a:pt x="1763" y="227"/>
                    <a:pt x="1389" y="1"/>
                    <a:pt x="91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7762;p60"/>
            <p:cNvSpPr/>
            <p:nvPr/>
          </p:nvSpPr>
          <p:spPr>
            <a:xfrm>
              <a:off x="5078900" y="2379600"/>
              <a:ext cx="49125" cy="11325"/>
            </a:xfrm>
            <a:custGeom>
              <a:avLst/>
              <a:gdLst/>
              <a:ahLst/>
              <a:cxnLst/>
              <a:rect l="l" t="t" r="r" b="b"/>
              <a:pathLst>
                <a:path w="1965" h="453" extrusionOk="0">
                  <a:moveTo>
                    <a:pt x="977" y="0"/>
                  </a:moveTo>
                  <a:cubicBezTo>
                    <a:pt x="441" y="0"/>
                    <a:pt x="0" y="226"/>
                    <a:pt x="0" y="226"/>
                  </a:cubicBezTo>
                  <a:cubicBezTo>
                    <a:pt x="0" y="226"/>
                    <a:pt x="429" y="452"/>
                    <a:pt x="977" y="452"/>
                  </a:cubicBezTo>
                  <a:cubicBezTo>
                    <a:pt x="1512" y="452"/>
                    <a:pt x="1965" y="226"/>
                    <a:pt x="1965" y="226"/>
                  </a:cubicBezTo>
                  <a:cubicBezTo>
                    <a:pt x="1965" y="226"/>
                    <a:pt x="1512" y="0"/>
                    <a:pt x="97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7763;p60"/>
            <p:cNvSpPr/>
            <p:nvPr/>
          </p:nvSpPr>
          <p:spPr>
            <a:xfrm>
              <a:off x="4758925" y="3158250"/>
              <a:ext cx="991800" cy="11350"/>
            </a:xfrm>
            <a:custGeom>
              <a:avLst/>
              <a:gdLst/>
              <a:ahLst/>
              <a:cxnLst/>
              <a:rect l="l" t="t" r="r" b="b"/>
              <a:pathLst>
                <a:path w="39672" h="454" extrusionOk="0">
                  <a:moveTo>
                    <a:pt x="19836" y="1"/>
                  </a:moveTo>
                  <a:cubicBezTo>
                    <a:pt x="8882" y="1"/>
                    <a:pt x="0" y="227"/>
                    <a:pt x="0" y="227"/>
                  </a:cubicBezTo>
                  <a:cubicBezTo>
                    <a:pt x="0" y="227"/>
                    <a:pt x="8882" y="453"/>
                    <a:pt x="19836" y="453"/>
                  </a:cubicBezTo>
                  <a:cubicBezTo>
                    <a:pt x="30790" y="453"/>
                    <a:pt x="39672" y="227"/>
                    <a:pt x="39672" y="227"/>
                  </a:cubicBezTo>
                  <a:cubicBezTo>
                    <a:pt x="39672" y="227"/>
                    <a:pt x="30790" y="1"/>
                    <a:pt x="1983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7764;p60"/>
            <p:cNvSpPr/>
            <p:nvPr/>
          </p:nvSpPr>
          <p:spPr>
            <a:xfrm>
              <a:off x="4580925" y="3147550"/>
              <a:ext cx="251525" cy="11325"/>
            </a:xfrm>
            <a:custGeom>
              <a:avLst/>
              <a:gdLst/>
              <a:ahLst/>
              <a:cxnLst/>
              <a:rect l="l" t="t" r="r" b="b"/>
              <a:pathLst>
                <a:path w="10061" h="453" extrusionOk="0">
                  <a:moveTo>
                    <a:pt x="5037" y="0"/>
                  </a:moveTo>
                  <a:cubicBezTo>
                    <a:pt x="2250" y="0"/>
                    <a:pt x="0" y="226"/>
                    <a:pt x="0" y="226"/>
                  </a:cubicBezTo>
                  <a:cubicBezTo>
                    <a:pt x="0" y="226"/>
                    <a:pt x="2250" y="453"/>
                    <a:pt x="5037" y="453"/>
                  </a:cubicBezTo>
                  <a:cubicBezTo>
                    <a:pt x="7811" y="453"/>
                    <a:pt x="10061" y="226"/>
                    <a:pt x="10061" y="226"/>
                  </a:cubicBezTo>
                  <a:cubicBezTo>
                    <a:pt x="10061" y="226"/>
                    <a:pt x="7811" y="0"/>
                    <a:pt x="503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7765;p60"/>
            <p:cNvSpPr/>
            <p:nvPr/>
          </p:nvSpPr>
          <p:spPr>
            <a:xfrm>
              <a:off x="4744925" y="3139500"/>
              <a:ext cx="183075" cy="11050"/>
            </a:xfrm>
            <a:custGeom>
              <a:avLst/>
              <a:gdLst/>
              <a:ahLst/>
              <a:cxnLst/>
              <a:rect l="l" t="t" r="r" b="b"/>
              <a:pathLst>
                <a:path w="7323" h="442" extrusionOk="0">
                  <a:moveTo>
                    <a:pt x="3668" y="1"/>
                  </a:moveTo>
                  <a:cubicBezTo>
                    <a:pt x="1644" y="1"/>
                    <a:pt x="1" y="215"/>
                    <a:pt x="1" y="215"/>
                  </a:cubicBezTo>
                  <a:cubicBezTo>
                    <a:pt x="1" y="215"/>
                    <a:pt x="1644" y="441"/>
                    <a:pt x="3668" y="441"/>
                  </a:cubicBezTo>
                  <a:cubicBezTo>
                    <a:pt x="5692" y="441"/>
                    <a:pt x="7323" y="215"/>
                    <a:pt x="7323" y="215"/>
                  </a:cubicBezTo>
                  <a:cubicBezTo>
                    <a:pt x="7323" y="215"/>
                    <a:pt x="5692" y="1"/>
                    <a:pt x="3668"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7766;p60"/>
            <p:cNvSpPr/>
            <p:nvPr/>
          </p:nvSpPr>
          <p:spPr>
            <a:xfrm>
              <a:off x="5160150" y="3133850"/>
              <a:ext cx="453950" cy="11025"/>
            </a:xfrm>
            <a:custGeom>
              <a:avLst/>
              <a:gdLst/>
              <a:ahLst/>
              <a:cxnLst/>
              <a:rect l="l" t="t" r="r" b="b"/>
              <a:pathLst>
                <a:path w="18158" h="441" extrusionOk="0">
                  <a:moveTo>
                    <a:pt x="9085" y="0"/>
                  </a:moveTo>
                  <a:cubicBezTo>
                    <a:pt x="4073" y="0"/>
                    <a:pt x="1" y="227"/>
                    <a:pt x="1" y="227"/>
                  </a:cubicBezTo>
                  <a:cubicBezTo>
                    <a:pt x="1" y="227"/>
                    <a:pt x="4073" y="441"/>
                    <a:pt x="9085" y="441"/>
                  </a:cubicBezTo>
                  <a:cubicBezTo>
                    <a:pt x="14098" y="441"/>
                    <a:pt x="18158" y="227"/>
                    <a:pt x="18158" y="227"/>
                  </a:cubicBezTo>
                  <a:cubicBezTo>
                    <a:pt x="18158" y="227"/>
                    <a:pt x="14098" y="0"/>
                    <a:pt x="9085"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7767;p60"/>
            <p:cNvSpPr/>
            <p:nvPr/>
          </p:nvSpPr>
          <p:spPr>
            <a:xfrm>
              <a:off x="5392325" y="3114800"/>
              <a:ext cx="112550" cy="11325"/>
            </a:xfrm>
            <a:custGeom>
              <a:avLst/>
              <a:gdLst/>
              <a:ahLst/>
              <a:cxnLst/>
              <a:rect l="l" t="t" r="r" b="b"/>
              <a:pathLst>
                <a:path w="4502" h="453" extrusionOk="0">
                  <a:moveTo>
                    <a:pt x="2342" y="0"/>
                  </a:moveTo>
                  <a:cubicBezTo>
                    <a:pt x="2312" y="0"/>
                    <a:pt x="2281" y="0"/>
                    <a:pt x="2251" y="0"/>
                  </a:cubicBezTo>
                  <a:cubicBezTo>
                    <a:pt x="1001" y="0"/>
                    <a:pt x="1" y="227"/>
                    <a:pt x="1" y="227"/>
                  </a:cubicBezTo>
                  <a:cubicBezTo>
                    <a:pt x="1" y="227"/>
                    <a:pt x="1013" y="453"/>
                    <a:pt x="2251" y="453"/>
                  </a:cubicBezTo>
                  <a:cubicBezTo>
                    <a:pt x="3501" y="453"/>
                    <a:pt x="4501" y="227"/>
                    <a:pt x="4501" y="227"/>
                  </a:cubicBezTo>
                  <a:cubicBezTo>
                    <a:pt x="4501" y="227"/>
                    <a:pt x="3549" y="0"/>
                    <a:pt x="2342"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7768;p60"/>
            <p:cNvSpPr/>
            <p:nvPr/>
          </p:nvSpPr>
          <p:spPr>
            <a:xfrm>
              <a:off x="5403925" y="3084725"/>
              <a:ext cx="81900" cy="11050"/>
            </a:xfrm>
            <a:custGeom>
              <a:avLst/>
              <a:gdLst/>
              <a:ahLst/>
              <a:cxnLst/>
              <a:rect l="l" t="t" r="r" b="b"/>
              <a:pathLst>
                <a:path w="3276" h="442" extrusionOk="0">
                  <a:moveTo>
                    <a:pt x="1644" y="1"/>
                  </a:moveTo>
                  <a:cubicBezTo>
                    <a:pt x="727" y="1"/>
                    <a:pt x="1" y="227"/>
                    <a:pt x="1" y="227"/>
                  </a:cubicBezTo>
                  <a:cubicBezTo>
                    <a:pt x="1" y="227"/>
                    <a:pt x="727" y="441"/>
                    <a:pt x="1644" y="441"/>
                  </a:cubicBezTo>
                  <a:cubicBezTo>
                    <a:pt x="2549" y="441"/>
                    <a:pt x="3275" y="227"/>
                    <a:pt x="3275" y="227"/>
                  </a:cubicBezTo>
                  <a:cubicBezTo>
                    <a:pt x="3275" y="227"/>
                    <a:pt x="2537" y="1"/>
                    <a:pt x="1644"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7769;p60"/>
            <p:cNvSpPr/>
            <p:nvPr/>
          </p:nvSpPr>
          <p:spPr>
            <a:xfrm>
              <a:off x="5390250" y="3060025"/>
              <a:ext cx="81875" cy="11350"/>
            </a:xfrm>
            <a:custGeom>
              <a:avLst/>
              <a:gdLst/>
              <a:ahLst/>
              <a:cxnLst/>
              <a:rect l="l" t="t" r="r" b="b"/>
              <a:pathLst>
                <a:path w="3275" h="454" extrusionOk="0">
                  <a:moveTo>
                    <a:pt x="1631" y="1"/>
                  </a:moveTo>
                  <a:cubicBezTo>
                    <a:pt x="727" y="1"/>
                    <a:pt x="0" y="227"/>
                    <a:pt x="0" y="227"/>
                  </a:cubicBezTo>
                  <a:cubicBezTo>
                    <a:pt x="0" y="227"/>
                    <a:pt x="727" y="453"/>
                    <a:pt x="1631" y="453"/>
                  </a:cubicBezTo>
                  <a:cubicBezTo>
                    <a:pt x="2548" y="453"/>
                    <a:pt x="3275" y="227"/>
                    <a:pt x="3275" y="227"/>
                  </a:cubicBezTo>
                  <a:cubicBezTo>
                    <a:pt x="3275" y="227"/>
                    <a:pt x="2548" y="1"/>
                    <a:pt x="163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7770;p60"/>
            <p:cNvSpPr/>
            <p:nvPr/>
          </p:nvSpPr>
          <p:spPr>
            <a:xfrm>
              <a:off x="5384875" y="3024300"/>
              <a:ext cx="78925" cy="11350"/>
            </a:xfrm>
            <a:custGeom>
              <a:avLst/>
              <a:gdLst/>
              <a:ahLst/>
              <a:cxnLst/>
              <a:rect l="l" t="t" r="r" b="b"/>
              <a:pathLst>
                <a:path w="3157" h="454" extrusionOk="0">
                  <a:moveTo>
                    <a:pt x="1585" y="1"/>
                  </a:moveTo>
                  <a:cubicBezTo>
                    <a:pt x="715" y="1"/>
                    <a:pt x="1" y="227"/>
                    <a:pt x="1" y="227"/>
                  </a:cubicBezTo>
                  <a:cubicBezTo>
                    <a:pt x="1" y="227"/>
                    <a:pt x="703" y="453"/>
                    <a:pt x="1585" y="453"/>
                  </a:cubicBezTo>
                  <a:cubicBezTo>
                    <a:pt x="2442" y="453"/>
                    <a:pt x="3156" y="227"/>
                    <a:pt x="3156" y="227"/>
                  </a:cubicBezTo>
                  <a:cubicBezTo>
                    <a:pt x="3156" y="227"/>
                    <a:pt x="2442" y="1"/>
                    <a:pt x="158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7771;p60"/>
            <p:cNvSpPr/>
            <p:nvPr/>
          </p:nvSpPr>
          <p:spPr>
            <a:xfrm>
              <a:off x="5256600" y="2737675"/>
              <a:ext cx="404250" cy="11025"/>
            </a:xfrm>
            <a:custGeom>
              <a:avLst/>
              <a:gdLst/>
              <a:ahLst/>
              <a:cxnLst/>
              <a:rect l="l" t="t" r="r" b="b"/>
              <a:pathLst>
                <a:path w="16170" h="441" extrusionOk="0">
                  <a:moveTo>
                    <a:pt x="8085" y="0"/>
                  </a:moveTo>
                  <a:cubicBezTo>
                    <a:pt x="3620" y="0"/>
                    <a:pt x="0" y="215"/>
                    <a:pt x="0" y="215"/>
                  </a:cubicBezTo>
                  <a:cubicBezTo>
                    <a:pt x="0" y="215"/>
                    <a:pt x="3620" y="441"/>
                    <a:pt x="8085" y="441"/>
                  </a:cubicBezTo>
                  <a:cubicBezTo>
                    <a:pt x="12550" y="441"/>
                    <a:pt x="16169" y="215"/>
                    <a:pt x="16169" y="215"/>
                  </a:cubicBezTo>
                  <a:cubicBezTo>
                    <a:pt x="16169" y="215"/>
                    <a:pt x="12538" y="0"/>
                    <a:pt x="8085"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7772;p60"/>
            <p:cNvSpPr/>
            <p:nvPr/>
          </p:nvSpPr>
          <p:spPr>
            <a:xfrm>
              <a:off x="5264050" y="2693900"/>
              <a:ext cx="87825" cy="11350"/>
            </a:xfrm>
            <a:custGeom>
              <a:avLst/>
              <a:gdLst/>
              <a:ahLst/>
              <a:cxnLst/>
              <a:rect l="l" t="t" r="r" b="b"/>
              <a:pathLst>
                <a:path w="3513" h="454" extrusionOk="0">
                  <a:moveTo>
                    <a:pt x="1832" y="1"/>
                  </a:moveTo>
                  <a:cubicBezTo>
                    <a:pt x="1809" y="1"/>
                    <a:pt x="1786" y="1"/>
                    <a:pt x="1762" y="1"/>
                  </a:cubicBezTo>
                  <a:cubicBezTo>
                    <a:pt x="786" y="1"/>
                    <a:pt x="0" y="227"/>
                    <a:pt x="0" y="227"/>
                  </a:cubicBezTo>
                  <a:cubicBezTo>
                    <a:pt x="0" y="227"/>
                    <a:pt x="786" y="453"/>
                    <a:pt x="1762" y="453"/>
                  </a:cubicBezTo>
                  <a:cubicBezTo>
                    <a:pt x="2727" y="453"/>
                    <a:pt x="3512" y="227"/>
                    <a:pt x="3512" y="227"/>
                  </a:cubicBezTo>
                  <a:cubicBezTo>
                    <a:pt x="3512" y="227"/>
                    <a:pt x="2764" y="1"/>
                    <a:pt x="183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7773;p60"/>
            <p:cNvSpPr/>
            <p:nvPr/>
          </p:nvSpPr>
          <p:spPr>
            <a:xfrm>
              <a:off x="5226525" y="2653125"/>
              <a:ext cx="78900" cy="11050"/>
            </a:xfrm>
            <a:custGeom>
              <a:avLst/>
              <a:gdLst/>
              <a:ahLst/>
              <a:cxnLst/>
              <a:rect l="l" t="t" r="r" b="b"/>
              <a:pathLst>
                <a:path w="3156" h="442" extrusionOk="0">
                  <a:moveTo>
                    <a:pt x="1636" y="0"/>
                  </a:moveTo>
                  <a:cubicBezTo>
                    <a:pt x="1615" y="0"/>
                    <a:pt x="1594" y="1"/>
                    <a:pt x="1572" y="1"/>
                  </a:cubicBezTo>
                  <a:cubicBezTo>
                    <a:pt x="715" y="1"/>
                    <a:pt x="1" y="227"/>
                    <a:pt x="1" y="227"/>
                  </a:cubicBezTo>
                  <a:cubicBezTo>
                    <a:pt x="1" y="227"/>
                    <a:pt x="703" y="441"/>
                    <a:pt x="1572" y="441"/>
                  </a:cubicBezTo>
                  <a:cubicBezTo>
                    <a:pt x="2442" y="441"/>
                    <a:pt x="3156" y="227"/>
                    <a:pt x="3156" y="227"/>
                  </a:cubicBezTo>
                  <a:cubicBezTo>
                    <a:pt x="3156" y="227"/>
                    <a:pt x="2476" y="0"/>
                    <a:pt x="163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7774;p60"/>
            <p:cNvSpPr/>
            <p:nvPr/>
          </p:nvSpPr>
          <p:spPr>
            <a:xfrm>
              <a:off x="5209275" y="2614725"/>
              <a:ext cx="60450" cy="11350"/>
            </a:xfrm>
            <a:custGeom>
              <a:avLst/>
              <a:gdLst/>
              <a:ahLst/>
              <a:cxnLst/>
              <a:rect l="l" t="t" r="r" b="b"/>
              <a:pathLst>
                <a:path w="2418" h="454" extrusionOk="0">
                  <a:moveTo>
                    <a:pt x="1263" y="1"/>
                  </a:moveTo>
                  <a:cubicBezTo>
                    <a:pt x="1247" y="1"/>
                    <a:pt x="1231" y="1"/>
                    <a:pt x="1215" y="1"/>
                  </a:cubicBezTo>
                  <a:cubicBezTo>
                    <a:pt x="536" y="1"/>
                    <a:pt x="0" y="227"/>
                    <a:pt x="0" y="227"/>
                  </a:cubicBezTo>
                  <a:cubicBezTo>
                    <a:pt x="0" y="227"/>
                    <a:pt x="536" y="453"/>
                    <a:pt x="1215" y="453"/>
                  </a:cubicBezTo>
                  <a:cubicBezTo>
                    <a:pt x="1881" y="453"/>
                    <a:pt x="2417" y="227"/>
                    <a:pt x="2417" y="227"/>
                  </a:cubicBezTo>
                  <a:cubicBezTo>
                    <a:pt x="2417" y="227"/>
                    <a:pt x="1907" y="1"/>
                    <a:pt x="126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7775;p60"/>
            <p:cNvSpPr/>
            <p:nvPr/>
          </p:nvSpPr>
          <p:spPr>
            <a:xfrm>
              <a:off x="5168200" y="2578900"/>
              <a:ext cx="12225" cy="8975"/>
            </a:xfrm>
            <a:custGeom>
              <a:avLst/>
              <a:gdLst/>
              <a:ahLst/>
              <a:cxnLst/>
              <a:rect l="l" t="t" r="r" b="b"/>
              <a:pathLst>
                <a:path w="489" h="359" extrusionOk="0">
                  <a:moveTo>
                    <a:pt x="220" y="1"/>
                  </a:moveTo>
                  <a:cubicBezTo>
                    <a:pt x="156" y="1"/>
                    <a:pt x="88" y="14"/>
                    <a:pt x="60" y="65"/>
                  </a:cubicBezTo>
                  <a:cubicBezTo>
                    <a:pt x="0" y="160"/>
                    <a:pt x="131" y="351"/>
                    <a:pt x="131" y="351"/>
                  </a:cubicBezTo>
                  <a:cubicBezTo>
                    <a:pt x="131" y="351"/>
                    <a:pt x="182" y="358"/>
                    <a:pt x="242" y="358"/>
                  </a:cubicBezTo>
                  <a:cubicBezTo>
                    <a:pt x="313" y="358"/>
                    <a:pt x="397" y="348"/>
                    <a:pt x="429" y="303"/>
                  </a:cubicBezTo>
                  <a:cubicBezTo>
                    <a:pt x="488" y="220"/>
                    <a:pt x="357" y="17"/>
                    <a:pt x="357" y="17"/>
                  </a:cubicBezTo>
                  <a:cubicBezTo>
                    <a:pt x="357" y="17"/>
                    <a:pt x="291" y="1"/>
                    <a:pt x="22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7776;p60"/>
            <p:cNvSpPr/>
            <p:nvPr/>
          </p:nvSpPr>
          <p:spPr>
            <a:xfrm>
              <a:off x="2535425" y="2872200"/>
              <a:ext cx="25" cy="25"/>
            </a:xfrm>
            <a:custGeom>
              <a:avLst/>
              <a:gdLst/>
              <a:ahLst/>
              <a:cxnLst/>
              <a:rect l="l" t="t" r="r" b="b"/>
              <a:pathLst>
                <a:path w="1" h="1" fill="none" extrusionOk="0">
                  <a:moveTo>
                    <a:pt x="0" y="1"/>
                  </a:move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7777;p60"/>
            <p:cNvSpPr/>
            <p:nvPr/>
          </p:nvSpPr>
          <p:spPr>
            <a:xfrm>
              <a:off x="2461300" y="2798700"/>
              <a:ext cx="84875" cy="11025"/>
            </a:xfrm>
            <a:custGeom>
              <a:avLst/>
              <a:gdLst/>
              <a:ahLst/>
              <a:cxnLst/>
              <a:rect l="l" t="t" r="r" b="b"/>
              <a:pathLst>
                <a:path w="3395" h="441" extrusionOk="0">
                  <a:moveTo>
                    <a:pt x="1691" y="0"/>
                  </a:moveTo>
                  <a:cubicBezTo>
                    <a:pt x="763" y="0"/>
                    <a:pt x="1" y="214"/>
                    <a:pt x="1" y="214"/>
                  </a:cubicBezTo>
                  <a:cubicBezTo>
                    <a:pt x="1" y="214"/>
                    <a:pt x="775" y="441"/>
                    <a:pt x="1691" y="441"/>
                  </a:cubicBezTo>
                  <a:cubicBezTo>
                    <a:pt x="2632" y="441"/>
                    <a:pt x="3394" y="214"/>
                    <a:pt x="3394" y="214"/>
                  </a:cubicBezTo>
                  <a:cubicBezTo>
                    <a:pt x="3394" y="214"/>
                    <a:pt x="2632" y="0"/>
                    <a:pt x="169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7778;p60"/>
            <p:cNvSpPr/>
            <p:nvPr/>
          </p:nvSpPr>
          <p:spPr>
            <a:xfrm>
              <a:off x="2501200" y="2843925"/>
              <a:ext cx="62525" cy="11075"/>
            </a:xfrm>
            <a:custGeom>
              <a:avLst/>
              <a:gdLst/>
              <a:ahLst/>
              <a:cxnLst/>
              <a:rect l="l" t="t" r="r" b="b"/>
              <a:pathLst>
                <a:path w="2501" h="443" extrusionOk="0">
                  <a:moveTo>
                    <a:pt x="1250" y="1"/>
                  </a:moveTo>
                  <a:cubicBezTo>
                    <a:pt x="560" y="1"/>
                    <a:pt x="0" y="227"/>
                    <a:pt x="0" y="227"/>
                  </a:cubicBezTo>
                  <a:cubicBezTo>
                    <a:pt x="0" y="227"/>
                    <a:pt x="508" y="443"/>
                    <a:pt x="1153" y="443"/>
                  </a:cubicBezTo>
                  <a:cubicBezTo>
                    <a:pt x="1185" y="443"/>
                    <a:pt x="1217" y="442"/>
                    <a:pt x="1250" y="441"/>
                  </a:cubicBezTo>
                  <a:cubicBezTo>
                    <a:pt x="1929" y="441"/>
                    <a:pt x="2501" y="227"/>
                    <a:pt x="2501" y="227"/>
                  </a:cubicBezTo>
                  <a:cubicBezTo>
                    <a:pt x="2501" y="227"/>
                    <a:pt x="1929" y="1"/>
                    <a:pt x="125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7779;p60"/>
            <p:cNvSpPr/>
            <p:nvPr/>
          </p:nvSpPr>
          <p:spPr>
            <a:xfrm>
              <a:off x="2512500" y="2810000"/>
              <a:ext cx="73850" cy="11325"/>
            </a:xfrm>
            <a:custGeom>
              <a:avLst/>
              <a:gdLst/>
              <a:ahLst/>
              <a:cxnLst/>
              <a:rect l="l" t="t" r="r" b="b"/>
              <a:pathLst>
                <a:path w="2954" h="453" extrusionOk="0">
                  <a:moveTo>
                    <a:pt x="1477" y="0"/>
                  </a:moveTo>
                  <a:cubicBezTo>
                    <a:pt x="656" y="0"/>
                    <a:pt x="1" y="227"/>
                    <a:pt x="1" y="227"/>
                  </a:cubicBezTo>
                  <a:cubicBezTo>
                    <a:pt x="1" y="227"/>
                    <a:pt x="656" y="453"/>
                    <a:pt x="1477" y="453"/>
                  </a:cubicBezTo>
                  <a:cubicBezTo>
                    <a:pt x="2299" y="453"/>
                    <a:pt x="2953" y="227"/>
                    <a:pt x="2953" y="227"/>
                  </a:cubicBezTo>
                  <a:cubicBezTo>
                    <a:pt x="2953" y="227"/>
                    <a:pt x="2299" y="0"/>
                    <a:pt x="147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7780;p60"/>
            <p:cNvSpPr/>
            <p:nvPr/>
          </p:nvSpPr>
          <p:spPr>
            <a:xfrm>
              <a:off x="2268125" y="2758800"/>
              <a:ext cx="351850" cy="11625"/>
            </a:xfrm>
            <a:custGeom>
              <a:avLst/>
              <a:gdLst/>
              <a:ahLst/>
              <a:cxnLst/>
              <a:rect l="l" t="t" r="r" b="b"/>
              <a:pathLst>
                <a:path w="14074" h="465" extrusionOk="0">
                  <a:moveTo>
                    <a:pt x="7037" y="1"/>
                  </a:moveTo>
                  <a:cubicBezTo>
                    <a:pt x="3156" y="1"/>
                    <a:pt x="1" y="227"/>
                    <a:pt x="1" y="227"/>
                  </a:cubicBezTo>
                  <a:cubicBezTo>
                    <a:pt x="1" y="227"/>
                    <a:pt x="3156" y="465"/>
                    <a:pt x="7061" y="465"/>
                  </a:cubicBezTo>
                  <a:cubicBezTo>
                    <a:pt x="10942" y="465"/>
                    <a:pt x="14074" y="227"/>
                    <a:pt x="14074" y="227"/>
                  </a:cubicBezTo>
                  <a:cubicBezTo>
                    <a:pt x="14074" y="227"/>
                    <a:pt x="10931" y="1"/>
                    <a:pt x="703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7781;p60"/>
            <p:cNvSpPr/>
            <p:nvPr/>
          </p:nvSpPr>
          <p:spPr>
            <a:xfrm>
              <a:off x="2313375" y="2673675"/>
              <a:ext cx="352150" cy="11025"/>
            </a:xfrm>
            <a:custGeom>
              <a:avLst/>
              <a:gdLst/>
              <a:ahLst/>
              <a:cxnLst/>
              <a:rect l="l" t="t" r="r" b="b"/>
              <a:pathLst>
                <a:path w="14086" h="441" extrusionOk="0">
                  <a:moveTo>
                    <a:pt x="7049" y="0"/>
                  </a:moveTo>
                  <a:cubicBezTo>
                    <a:pt x="3167" y="0"/>
                    <a:pt x="0" y="215"/>
                    <a:pt x="0" y="215"/>
                  </a:cubicBezTo>
                  <a:cubicBezTo>
                    <a:pt x="0" y="215"/>
                    <a:pt x="3167" y="441"/>
                    <a:pt x="7049" y="441"/>
                  </a:cubicBezTo>
                  <a:cubicBezTo>
                    <a:pt x="10930" y="441"/>
                    <a:pt x="14085" y="215"/>
                    <a:pt x="14085" y="215"/>
                  </a:cubicBezTo>
                  <a:cubicBezTo>
                    <a:pt x="14085" y="215"/>
                    <a:pt x="10930" y="0"/>
                    <a:pt x="704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7782;p60"/>
            <p:cNvSpPr/>
            <p:nvPr/>
          </p:nvSpPr>
          <p:spPr>
            <a:xfrm>
              <a:off x="2580675" y="2639750"/>
              <a:ext cx="102125" cy="11025"/>
            </a:xfrm>
            <a:custGeom>
              <a:avLst/>
              <a:gdLst/>
              <a:ahLst/>
              <a:cxnLst/>
              <a:rect l="l" t="t" r="r" b="b"/>
              <a:pathLst>
                <a:path w="4085" h="441" extrusionOk="0">
                  <a:moveTo>
                    <a:pt x="2036" y="0"/>
                  </a:moveTo>
                  <a:cubicBezTo>
                    <a:pt x="929" y="0"/>
                    <a:pt x="0" y="226"/>
                    <a:pt x="0" y="226"/>
                  </a:cubicBezTo>
                  <a:cubicBezTo>
                    <a:pt x="0" y="226"/>
                    <a:pt x="905" y="441"/>
                    <a:pt x="2036" y="441"/>
                  </a:cubicBezTo>
                  <a:cubicBezTo>
                    <a:pt x="3155" y="441"/>
                    <a:pt x="4084" y="226"/>
                    <a:pt x="4084" y="226"/>
                  </a:cubicBezTo>
                  <a:cubicBezTo>
                    <a:pt x="4084" y="226"/>
                    <a:pt x="3167" y="0"/>
                    <a:pt x="203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17783;p60"/>
            <p:cNvSpPr/>
            <p:nvPr/>
          </p:nvSpPr>
          <p:spPr>
            <a:xfrm>
              <a:off x="2625900" y="2605500"/>
              <a:ext cx="68800" cy="11050"/>
            </a:xfrm>
            <a:custGeom>
              <a:avLst/>
              <a:gdLst/>
              <a:ahLst/>
              <a:cxnLst/>
              <a:rect l="l" t="t" r="r" b="b"/>
              <a:pathLst>
                <a:path w="2752" h="442" extrusionOk="0">
                  <a:moveTo>
                    <a:pt x="1382" y="1"/>
                  </a:moveTo>
                  <a:cubicBezTo>
                    <a:pt x="620" y="1"/>
                    <a:pt x="1" y="227"/>
                    <a:pt x="1" y="227"/>
                  </a:cubicBezTo>
                  <a:cubicBezTo>
                    <a:pt x="1" y="227"/>
                    <a:pt x="620" y="441"/>
                    <a:pt x="1382" y="441"/>
                  </a:cubicBezTo>
                  <a:cubicBezTo>
                    <a:pt x="2132" y="441"/>
                    <a:pt x="2751" y="227"/>
                    <a:pt x="2751" y="227"/>
                  </a:cubicBezTo>
                  <a:cubicBezTo>
                    <a:pt x="2751" y="227"/>
                    <a:pt x="2132" y="1"/>
                    <a:pt x="138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17784;p60"/>
            <p:cNvSpPr/>
            <p:nvPr/>
          </p:nvSpPr>
          <p:spPr>
            <a:xfrm>
              <a:off x="2671450" y="2571575"/>
              <a:ext cx="39325" cy="11350"/>
            </a:xfrm>
            <a:custGeom>
              <a:avLst/>
              <a:gdLst/>
              <a:ahLst/>
              <a:cxnLst/>
              <a:rect l="l" t="t" r="r" b="b"/>
              <a:pathLst>
                <a:path w="1573" h="454" extrusionOk="0">
                  <a:moveTo>
                    <a:pt x="786" y="1"/>
                  </a:moveTo>
                  <a:cubicBezTo>
                    <a:pt x="358" y="1"/>
                    <a:pt x="1" y="227"/>
                    <a:pt x="1" y="227"/>
                  </a:cubicBezTo>
                  <a:cubicBezTo>
                    <a:pt x="1" y="227"/>
                    <a:pt x="358" y="453"/>
                    <a:pt x="786" y="453"/>
                  </a:cubicBezTo>
                  <a:cubicBezTo>
                    <a:pt x="1227" y="453"/>
                    <a:pt x="1572" y="227"/>
                    <a:pt x="1572" y="227"/>
                  </a:cubicBezTo>
                  <a:cubicBezTo>
                    <a:pt x="1572" y="227"/>
                    <a:pt x="1239" y="1"/>
                    <a:pt x="78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17785;p60"/>
            <p:cNvSpPr/>
            <p:nvPr/>
          </p:nvSpPr>
          <p:spPr>
            <a:xfrm>
              <a:off x="2711350" y="2577225"/>
              <a:ext cx="25" cy="25"/>
            </a:xfrm>
            <a:custGeom>
              <a:avLst/>
              <a:gdLst/>
              <a:ahLst/>
              <a:cxnLst/>
              <a:rect l="l" t="t" r="r" b="b"/>
              <a:pathLst>
                <a:path w="1" h="1" fill="none" extrusionOk="0">
                  <a:moveTo>
                    <a:pt x="0" y="1"/>
                  </a:move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17786;p60"/>
            <p:cNvSpPr/>
            <p:nvPr/>
          </p:nvSpPr>
          <p:spPr>
            <a:xfrm>
              <a:off x="2705675" y="2509075"/>
              <a:ext cx="39625" cy="11325"/>
            </a:xfrm>
            <a:custGeom>
              <a:avLst/>
              <a:gdLst/>
              <a:ahLst/>
              <a:cxnLst/>
              <a:rect l="l" t="t" r="r" b="b"/>
              <a:pathLst>
                <a:path w="1585" h="453" extrusionOk="0">
                  <a:moveTo>
                    <a:pt x="787" y="0"/>
                  </a:moveTo>
                  <a:cubicBezTo>
                    <a:pt x="358" y="0"/>
                    <a:pt x="1" y="226"/>
                    <a:pt x="1" y="226"/>
                  </a:cubicBezTo>
                  <a:cubicBezTo>
                    <a:pt x="1" y="226"/>
                    <a:pt x="358" y="453"/>
                    <a:pt x="787" y="453"/>
                  </a:cubicBezTo>
                  <a:cubicBezTo>
                    <a:pt x="1227" y="453"/>
                    <a:pt x="1584" y="226"/>
                    <a:pt x="1584" y="226"/>
                  </a:cubicBezTo>
                  <a:cubicBezTo>
                    <a:pt x="1584" y="226"/>
                    <a:pt x="1239" y="0"/>
                    <a:pt x="78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17787;p60"/>
            <p:cNvSpPr/>
            <p:nvPr/>
          </p:nvSpPr>
          <p:spPr>
            <a:xfrm>
              <a:off x="2739625" y="2492100"/>
              <a:ext cx="28300" cy="11050"/>
            </a:xfrm>
            <a:custGeom>
              <a:avLst/>
              <a:gdLst/>
              <a:ahLst/>
              <a:cxnLst/>
              <a:rect l="l" t="t" r="r" b="b"/>
              <a:pathLst>
                <a:path w="1132" h="442" extrusionOk="0">
                  <a:moveTo>
                    <a:pt x="560" y="1"/>
                  </a:moveTo>
                  <a:cubicBezTo>
                    <a:pt x="250" y="1"/>
                    <a:pt x="0" y="215"/>
                    <a:pt x="0" y="215"/>
                  </a:cubicBezTo>
                  <a:cubicBezTo>
                    <a:pt x="0" y="215"/>
                    <a:pt x="250" y="441"/>
                    <a:pt x="560" y="441"/>
                  </a:cubicBezTo>
                  <a:cubicBezTo>
                    <a:pt x="869" y="441"/>
                    <a:pt x="1131" y="215"/>
                    <a:pt x="1131" y="215"/>
                  </a:cubicBezTo>
                  <a:cubicBezTo>
                    <a:pt x="1131" y="215"/>
                    <a:pt x="881" y="1"/>
                    <a:pt x="56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17788;p60"/>
            <p:cNvSpPr/>
            <p:nvPr/>
          </p:nvSpPr>
          <p:spPr>
            <a:xfrm>
              <a:off x="2404750" y="2417975"/>
              <a:ext cx="431625" cy="11100"/>
            </a:xfrm>
            <a:custGeom>
              <a:avLst/>
              <a:gdLst/>
              <a:ahLst/>
              <a:cxnLst/>
              <a:rect l="l" t="t" r="r" b="b"/>
              <a:pathLst>
                <a:path w="17265" h="444" extrusionOk="0">
                  <a:moveTo>
                    <a:pt x="8633" y="1"/>
                  </a:moveTo>
                  <a:cubicBezTo>
                    <a:pt x="3870" y="1"/>
                    <a:pt x="1" y="227"/>
                    <a:pt x="1" y="227"/>
                  </a:cubicBezTo>
                  <a:cubicBezTo>
                    <a:pt x="1" y="227"/>
                    <a:pt x="3500" y="443"/>
                    <a:pt x="7957" y="443"/>
                  </a:cubicBezTo>
                  <a:cubicBezTo>
                    <a:pt x="8180" y="443"/>
                    <a:pt x="8405" y="443"/>
                    <a:pt x="8633" y="441"/>
                  </a:cubicBezTo>
                  <a:cubicBezTo>
                    <a:pt x="13395" y="441"/>
                    <a:pt x="17265" y="227"/>
                    <a:pt x="17265" y="227"/>
                  </a:cubicBezTo>
                  <a:cubicBezTo>
                    <a:pt x="17265" y="227"/>
                    <a:pt x="13395" y="1"/>
                    <a:pt x="863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17789;p60"/>
            <p:cNvSpPr/>
            <p:nvPr/>
          </p:nvSpPr>
          <p:spPr>
            <a:xfrm>
              <a:off x="2625900" y="2361425"/>
              <a:ext cx="193225" cy="11050"/>
            </a:xfrm>
            <a:custGeom>
              <a:avLst/>
              <a:gdLst/>
              <a:ahLst/>
              <a:cxnLst/>
              <a:rect l="l" t="t" r="r" b="b"/>
              <a:pathLst>
                <a:path w="7729" h="442" extrusionOk="0">
                  <a:moveTo>
                    <a:pt x="3882" y="1"/>
                  </a:moveTo>
                  <a:cubicBezTo>
                    <a:pt x="1739" y="1"/>
                    <a:pt x="1" y="227"/>
                    <a:pt x="1" y="227"/>
                  </a:cubicBezTo>
                  <a:cubicBezTo>
                    <a:pt x="1" y="227"/>
                    <a:pt x="1739" y="441"/>
                    <a:pt x="3882" y="441"/>
                  </a:cubicBezTo>
                  <a:cubicBezTo>
                    <a:pt x="6002" y="441"/>
                    <a:pt x="7728" y="227"/>
                    <a:pt x="7728" y="227"/>
                  </a:cubicBezTo>
                  <a:cubicBezTo>
                    <a:pt x="7728" y="227"/>
                    <a:pt x="6002" y="1"/>
                    <a:pt x="388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17790;p60"/>
            <p:cNvSpPr/>
            <p:nvPr/>
          </p:nvSpPr>
          <p:spPr>
            <a:xfrm>
              <a:off x="2620550" y="2344175"/>
              <a:ext cx="221775" cy="11325"/>
            </a:xfrm>
            <a:custGeom>
              <a:avLst/>
              <a:gdLst/>
              <a:ahLst/>
              <a:cxnLst/>
              <a:rect l="l" t="t" r="r" b="b"/>
              <a:pathLst>
                <a:path w="8871" h="453" extrusionOk="0">
                  <a:moveTo>
                    <a:pt x="4430" y="0"/>
                  </a:moveTo>
                  <a:cubicBezTo>
                    <a:pt x="1977" y="0"/>
                    <a:pt x="1" y="226"/>
                    <a:pt x="1" y="226"/>
                  </a:cubicBezTo>
                  <a:cubicBezTo>
                    <a:pt x="1" y="226"/>
                    <a:pt x="1977" y="453"/>
                    <a:pt x="4430" y="453"/>
                  </a:cubicBezTo>
                  <a:cubicBezTo>
                    <a:pt x="6882" y="453"/>
                    <a:pt x="8871" y="226"/>
                    <a:pt x="8871" y="226"/>
                  </a:cubicBezTo>
                  <a:cubicBezTo>
                    <a:pt x="8871" y="226"/>
                    <a:pt x="6871" y="0"/>
                    <a:pt x="4430"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17791;p60"/>
            <p:cNvSpPr/>
            <p:nvPr/>
          </p:nvSpPr>
          <p:spPr>
            <a:xfrm>
              <a:off x="2694075" y="2219150"/>
              <a:ext cx="352150" cy="11350"/>
            </a:xfrm>
            <a:custGeom>
              <a:avLst/>
              <a:gdLst/>
              <a:ahLst/>
              <a:cxnLst/>
              <a:rect l="l" t="t" r="r" b="b"/>
              <a:pathLst>
                <a:path w="14086" h="454" extrusionOk="0">
                  <a:moveTo>
                    <a:pt x="7049" y="1"/>
                  </a:moveTo>
                  <a:cubicBezTo>
                    <a:pt x="3156" y="1"/>
                    <a:pt x="0" y="227"/>
                    <a:pt x="0" y="227"/>
                  </a:cubicBezTo>
                  <a:cubicBezTo>
                    <a:pt x="0" y="227"/>
                    <a:pt x="3156" y="453"/>
                    <a:pt x="7049" y="453"/>
                  </a:cubicBezTo>
                  <a:cubicBezTo>
                    <a:pt x="10930" y="453"/>
                    <a:pt x="14086" y="227"/>
                    <a:pt x="14086" y="227"/>
                  </a:cubicBezTo>
                  <a:cubicBezTo>
                    <a:pt x="14086" y="227"/>
                    <a:pt x="10930" y="1"/>
                    <a:pt x="704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17792;p60"/>
            <p:cNvSpPr/>
            <p:nvPr/>
          </p:nvSpPr>
          <p:spPr>
            <a:xfrm>
              <a:off x="2909875" y="2173900"/>
              <a:ext cx="142300" cy="11050"/>
            </a:xfrm>
            <a:custGeom>
              <a:avLst/>
              <a:gdLst/>
              <a:ahLst/>
              <a:cxnLst/>
              <a:rect l="l" t="t" r="r" b="b"/>
              <a:pathLst>
                <a:path w="5692" h="442" extrusionOk="0">
                  <a:moveTo>
                    <a:pt x="2846" y="1"/>
                  </a:moveTo>
                  <a:cubicBezTo>
                    <a:pt x="1274" y="1"/>
                    <a:pt x="1" y="227"/>
                    <a:pt x="1" y="227"/>
                  </a:cubicBezTo>
                  <a:cubicBezTo>
                    <a:pt x="1" y="227"/>
                    <a:pt x="1286" y="441"/>
                    <a:pt x="2846" y="441"/>
                  </a:cubicBezTo>
                  <a:cubicBezTo>
                    <a:pt x="4430" y="441"/>
                    <a:pt x="5692" y="227"/>
                    <a:pt x="5692" y="227"/>
                  </a:cubicBezTo>
                  <a:cubicBezTo>
                    <a:pt x="5692" y="227"/>
                    <a:pt x="4406" y="1"/>
                    <a:pt x="284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59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2" name="عنصر نائب للنص 1"/>
          <p:cNvSpPr>
            <a:spLocks noGrp="1"/>
          </p:cNvSpPr>
          <p:nvPr>
            <p:ph type="body" idx="2"/>
          </p:nvPr>
        </p:nvSpPr>
        <p:spPr>
          <a:xfrm>
            <a:off x="1783830" y="1529727"/>
            <a:ext cx="7172306" cy="883689"/>
          </a:xfrm>
        </p:spPr>
        <p:txBody>
          <a:bodyPr/>
          <a:lstStyle/>
          <a:p>
            <a:pPr marL="139700" indent="0" algn="ctr">
              <a:buNone/>
            </a:pPr>
            <a:r>
              <a:rPr lang="ar-IQ" sz="6000" dirty="0">
                <a:cs typeface="DecoType Thuluth" panose="02010000000000000000" pitchFamily="2" charset="-78"/>
              </a:rPr>
              <a:t>شكراً لحسن اصغائكم</a:t>
            </a:r>
            <a:endParaRPr lang="ar-SA" sz="6000" dirty="0">
              <a:cs typeface="DecoType Thuluth" panose="02010000000000000000" pitchFamily="2" charset="-78"/>
            </a:endParaRPr>
          </a:p>
        </p:txBody>
      </p:sp>
      <p:pic>
        <p:nvPicPr>
          <p:cNvPr id="4" name="صورة 3"/>
          <p:cNvPicPr>
            <a:picLocks noChangeAspect="1"/>
          </p:cNvPicPr>
          <p:nvPr/>
        </p:nvPicPr>
        <p:blipFill rotWithShape="1">
          <a:blip r:embed="rId3">
            <a:extLst>
              <a:ext uri="{28A0092B-C50C-407E-A947-70E740481C1C}">
                <a14:useLocalDpi xmlns:a14="http://schemas.microsoft.com/office/drawing/2010/main" val="0"/>
              </a:ext>
            </a:extLst>
          </a:blip>
          <a:srcRect b="16395"/>
          <a:stretch/>
        </p:blipFill>
        <p:spPr>
          <a:xfrm>
            <a:off x="0" y="2323511"/>
            <a:ext cx="3552673" cy="2405886"/>
          </a:xfrm>
          <a:prstGeom prst="rect">
            <a:avLst/>
          </a:prstGeom>
        </p:spPr>
      </p:pic>
    </p:spTree>
    <p:extLst>
      <p:ext uri="{BB962C8B-B14F-4D97-AF65-F5344CB8AC3E}">
        <p14:creationId xmlns:p14="http://schemas.microsoft.com/office/powerpoint/2010/main" val="2277817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851943" y="1897268"/>
            <a:ext cx="5677952" cy="923330"/>
          </a:xfrm>
          <a:prstGeom prst="rect">
            <a:avLst/>
          </a:prstGeom>
        </p:spPr>
        <p:txBody>
          <a:bodyPr wrap="square">
            <a:spAutoFit/>
          </a:bodyPr>
          <a:lstStyle/>
          <a:p>
            <a:r>
              <a:rPr lang="ar-SA" sz="1800" dirty="0">
                <a:hlinkClick r:id="rId2"/>
              </a:rPr>
              <a:t>https://youtu.be/nsli_YBSln4?si=aGHg3pJvsrKiNS0i</a:t>
            </a:r>
            <a:endParaRPr lang="ar-SA" sz="1800" dirty="0"/>
          </a:p>
          <a:p>
            <a:endParaRPr lang="en-US" sz="1800" dirty="0"/>
          </a:p>
          <a:p>
            <a:endParaRPr lang="ar-IQ" sz="1800" dirty="0"/>
          </a:p>
        </p:txBody>
      </p:sp>
      <p:sp>
        <p:nvSpPr>
          <p:cNvPr id="4" name="مستطيل 3"/>
          <p:cNvSpPr/>
          <p:nvPr/>
        </p:nvSpPr>
        <p:spPr>
          <a:xfrm>
            <a:off x="809914" y="2916940"/>
            <a:ext cx="7762009" cy="954107"/>
          </a:xfrm>
          <a:prstGeom prst="rect">
            <a:avLst/>
          </a:prstGeom>
        </p:spPr>
        <p:txBody>
          <a:bodyPr wrap="square">
            <a:spAutoFit/>
          </a:bodyPr>
          <a:lstStyle/>
          <a:p>
            <a:pPr marL="139700" lvl="0" algn="ctr">
              <a:buClr>
                <a:srgbClr val="933E3E"/>
              </a:buClr>
              <a:buSzPts val="1400"/>
            </a:pPr>
            <a:r>
              <a:rPr lang="ar-SA" sz="2800" dirty="0">
                <a:solidFill>
                  <a:srgbClr val="20124D"/>
                </a:solidFill>
                <a:latin typeface="Chivo"/>
                <a:ea typeface="Chivo"/>
                <a:cs typeface="DecoType Thuluth" panose="02010000000000000000" pitchFamily="2" charset="-78"/>
                <a:sym typeface="Chivo"/>
              </a:rPr>
              <a:t>الجزء الثاني </a:t>
            </a:r>
          </a:p>
          <a:p>
            <a:pPr marL="139700" lvl="0" algn="ctr">
              <a:buClr>
                <a:srgbClr val="933E3E"/>
              </a:buClr>
              <a:buSzPts val="1400"/>
            </a:pPr>
            <a:endParaRPr lang="ar-SA" sz="2800" dirty="0">
              <a:solidFill>
                <a:srgbClr val="20124D"/>
              </a:solidFill>
              <a:latin typeface="Chivo"/>
              <a:ea typeface="Chivo"/>
              <a:cs typeface="DecoType Thuluth" panose="02010000000000000000" pitchFamily="2" charset="-78"/>
              <a:sym typeface="Chivo"/>
            </a:endParaRPr>
          </a:p>
        </p:txBody>
      </p:sp>
      <p:sp>
        <p:nvSpPr>
          <p:cNvPr id="5" name="مستطيل 4">
            <a:extLst>
              <a:ext uri="{FF2B5EF4-FFF2-40B4-BE49-F238E27FC236}">
                <a16:creationId xmlns:a16="http://schemas.microsoft.com/office/drawing/2014/main" id="{ED756B53-B7B0-58FD-4453-DACD7BFF2308}"/>
              </a:ext>
            </a:extLst>
          </p:cNvPr>
          <p:cNvSpPr/>
          <p:nvPr/>
        </p:nvSpPr>
        <p:spPr>
          <a:xfrm>
            <a:off x="690995" y="475907"/>
            <a:ext cx="7762009" cy="1815882"/>
          </a:xfrm>
          <a:prstGeom prst="rect">
            <a:avLst/>
          </a:prstGeom>
        </p:spPr>
        <p:txBody>
          <a:bodyPr wrap="square">
            <a:spAutoFit/>
          </a:bodyPr>
          <a:lstStyle/>
          <a:p>
            <a:pPr marL="139700" lvl="0" algn="ctr">
              <a:buClr>
                <a:srgbClr val="933E3E"/>
              </a:buClr>
              <a:buSzPts val="1400"/>
            </a:pPr>
            <a:r>
              <a:rPr lang="ar-IQ" sz="2800" dirty="0">
                <a:solidFill>
                  <a:srgbClr val="20124D"/>
                </a:solidFill>
                <a:latin typeface="Chivo"/>
                <a:ea typeface="Chivo"/>
                <a:cs typeface="DecoType Thuluth" panose="02010000000000000000" pitchFamily="2" charset="-78"/>
                <a:sym typeface="Chivo"/>
              </a:rPr>
              <a:t>رابط المحاضرة على  </a:t>
            </a:r>
          </a:p>
          <a:p>
            <a:pPr marL="139700" lvl="0" algn="ctr">
              <a:buClr>
                <a:srgbClr val="933E3E"/>
              </a:buClr>
              <a:buSzPts val="1400"/>
            </a:pPr>
            <a:r>
              <a:rPr lang="en-US" sz="2800" dirty="0">
                <a:solidFill>
                  <a:srgbClr val="20124D"/>
                </a:solidFill>
                <a:latin typeface="Chivo"/>
                <a:ea typeface="Chivo"/>
                <a:cs typeface="DecoType Thuluth" panose="02010000000000000000" pitchFamily="2" charset="-78"/>
                <a:sym typeface="Chivo"/>
              </a:rPr>
              <a:t>  </a:t>
            </a:r>
            <a:r>
              <a:rPr lang="ar-SA" sz="2800" dirty="0" err="1">
                <a:solidFill>
                  <a:srgbClr val="20124D"/>
                </a:solidFill>
                <a:latin typeface="Chivo"/>
                <a:ea typeface="Chivo"/>
                <a:cs typeface="DecoType Thuluth" panose="02010000000000000000" pitchFamily="2" charset="-78"/>
                <a:sym typeface="Chivo"/>
              </a:rPr>
              <a:t>YouTube</a:t>
            </a:r>
            <a:r>
              <a:rPr lang="ar-SA" sz="2800" dirty="0">
                <a:solidFill>
                  <a:srgbClr val="20124D"/>
                </a:solidFill>
                <a:latin typeface="Chivo"/>
                <a:ea typeface="Chivo"/>
                <a:cs typeface="DecoType Thuluth" panose="02010000000000000000" pitchFamily="2" charset="-78"/>
                <a:sym typeface="Chivo"/>
              </a:rPr>
              <a:t> </a:t>
            </a:r>
          </a:p>
          <a:p>
            <a:pPr marL="139700" lvl="0" algn="ctr">
              <a:buClr>
                <a:srgbClr val="933E3E"/>
              </a:buClr>
              <a:buSzPts val="1400"/>
            </a:pPr>
            <a:r>
              <a:rPr lang="ar-SA" sz="2800" dirty="0">
                <a:solidFill>
                  <a:srgbClr val="20124D"/>
                </a:solidFill>
                <a:latin typeface="Chivo"/>
                <a:ea typeface="Chivo"/>
                <a:cs typeface="DecoType Thuluth" panose="02010000000000000000" pitchFamily="2" charset="-78"/>
                <a:sym typeface="Chivo"/>
              </a:rPr>
              <a:t>الجزء الاول </a:t>
            </a:r>
          </a:p>
          <a:p>
            <a:pPr marL="139700" lvl="0" algn="ctr">
              <a:buClr>
                <a:srgbClr val="933E3E"/>
              </a:buClr>
              <a:buSzPts val="1400"/>
            </a:pPr>
            <a:endParaRPr lang="ar-SA" sz="2800" dirty="0">
              <a:solidFill>
                <a:srgbClr val="20124D"/>
              </a:solidFill>
              <a:latin typeface="Chivo"/>
              <a:ea typeface="Chivo"/>
              <a:cs typeface="DecoType Thuluth" panose="02010000000000000000" pitchFamily="2" charset="-78"/>
              <a:sym typeface="Chivo"/>
            </a:endParaRPr>
          </a:p>
        </p:txBody>
      </p:sp>
      <p:sp>
        <p:nvSpPr>
          <p:cNvPr id="7" name="مستطيل 6">
            <a:extLst>
              <a:ext uri="{FF2B5EF4-FFF2-40B4-BE49-F238E27FC236}">
                <a16:creationId xmlns:a16="http://schemas.microsoft.com/office/drawing/2014/main" id="{C6B5EB8A-A2FC-3203-0E28-2A01B49EF5E7}"/>
              </a:ext>
            </a:extLst>
          </p:cNvPr>
          <p:cNvSpPr/>
          <p:nvPr/>
        </p:nvSpPr>
        <p:spPr>
          <a:xfrm>
            <a:off x="527800" y="3393993"/>
            <a:ext cx="7762009" cy="954107"/>
          </a:xfrm>
          <a:prstGeom prst="rect">
            <a:avLst/>
          </a:prstGeom>
        </p:spPr>
        <p:txBody>
          <a:bodyPr wrap="square">
            <a:spAutoFit/>
          </a:bodyPr>
          <a:lstStyle/>
          <a:p>
            <a:pPr marL="139700" lvl="0" algn="ctr">
              <a:buClr>
                <a:srgbClr val="933E3E"/>
              </a:buClr>
              <a:buSzPts val="1400"/>
            </a:pPr>
            <a:endParaRPr lang="ar-SA" sz="2800" dirty="0">
              <a:solidFill>
                <a:srgbClr val="20124D"/>
              </a:solidFill>
              <a:latin typeface="Chivo"/>
              <a:ea typeface="Chivo"/>
              <a:cs typeface="DecoType Thuluth" panose="02010000000000000000" pitchFamily="2" charset="-78"/>
              <a:sym typeface="Chivo"/>
            </a:endParaRPr>
          </a:p>
          <a:p>
            <a:pPr marL="139700" lvl="0" algn="ctr">
              <a:buClr>
                <a:srgbClr val="933E3E"/>
              </a:buClr>
              <a:buSzPts val="1400"/>
            </a:pPr>
            <a:endParaRPr lang="ar-SA" sz="2800" dirty="0">
              <a:solidFill>
                <a:srgbClr val="20124D"/>
              </a:solidFill>
              <a:latin typeface="Chivo"/>
              <a:ea typeface="Chivo"/>
              <a:cs typeface="DecoType Thuluth" panose="02010000000000000000" pitchFamily="2" charset="-78"/>
              <a:sym typeface="Chivo"/>
            </a:endParaRPr>
          </a:p>
        </p:txBody>
      </p:sp>
      <p:sp>
        <p:nvSpPr>
          <p:cNvPr id="9" name="مستطيل 8">
            <a:extLst>
              <a:ext uri="{FF2B5EF4-FFF2-40B4-BE49-F238E27FC236}">
                <a16:creationId xmlns:a16="http://schemas.microsoft.com/office/drawing/2014/main" id="{F2AC7685-479F-F2E2-D8E6-B2F36BC39FB1}"/>
              </a:ext>
            </a:extLst>
          </p:cNvPr>
          <p:cNvSpPr/>
          <p:nvPr/>
        </p:nvSpPr>
        <p:spPr>
          <a:xfrm>
            <a:off x="668857" y="3644223"/>
            <a:ext cx="7762009" cy="646331"/>
          </a:xfrm>
          <a:prstGeom prst="rect">
            <a:avLst/>
          </a:prstGeom>
        </p:spPr>
        <p:txBody>
          <a:bodyPr wrap="square">
            <a:spAutoFit/>
          </a:bodyPr>
          <a:lstStyle/>
          <a:p>
            <a:pPr marL="139700" lvl="0" algn="ctr">
              <a:buClr>
                <a:srgbClr val="933E3E"/>
              </a:buClr>
              <a:buSzPts val="1400"/>
            </a:pPr>
            <a:r>
              <a:rPr lang="ar-SA" sz="1800" dirty="0">
                <a:solidFill>
                  <a:srgbClr val="20124D"/>
                </a:solidFill>
                <a:latin typeface="Chivo"/>
                <a:ea typeface="Chivo"/>
                <a:cs typeface="DecoType Thuluth" panose="02010000000000000000" pitchFamily="2" charset="-78"/>
                <a:sym typeface="Chivo"/>
              </a:rPr>
              <a:t>https://youtu.be/6hWVnsVrUBA?si=0AQ0UvVAoc6qLaq6 </a:t>
            </a:r>
          </a:p>
          <a:p>
            <a:pPr marL="139700" lvl="0" algn="ctr">
              <a:buClr>
                <a:srgbClr val="933E3E"/>
              </a:buClr>
              <a:buSzPts val="1400"/>
            </a:pPr>
            <a:endParaRPr lang="ar-SA" sz="1800" dirty="0">
              <a:solidFill>
                <a:srgbClr val="20124D"/>
              </a:solidFill>
              <a:latin typeface="Chivo"/>
              <a:ea typeface="Chivo"/>
              <a:cs typeface="DecoType Thuluth" panose="02010000000000000000" pitchFamily="2" charset="-78"/>
              <a:sym typeface="Chivo"/>
            </a:endParaRPr>
          </a:p>
        </p:txBody>
      </p:sp>
    </p:spTree>
    <p:extLst>
      <p:ext uri="{BB962C8B-B14F-4D97-AF65-F5344CB8AC3E}">
        <p14:creationId xmlns:p14="http://schemas.microsoft.com/office/powerpoint/2010/main" val="1676044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2" name="صورة 11"/>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984125" y="1603946"/>
            <a:ext cx="3078323" cy="2261615"/>
          </a:xfrm>
          <a:prstGeom prst="ellipse">
            <a:avLst/>
          </a:prstGeom>
          <a:ln w="3175" cap="rnd">
            <a:solidFill>
              <a:schemeClr val="bg1">
                <a:lumMod val="9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11" name="Google Shape;611;p37"/>
          <p:cNvSpPr txBox="1">
            <a:spLocks noGrp="1"/>
          </p:cNvSpPr>
          <p:nvPr>
            <p:ph type="title"/>
          </p:nvPr>
        </p:nvSpPr>
        <p:spPr>
          <a:xfrm>
            <a:off x="2746267" y="476456"/>
            <a:ext cx="4493400" cy="841800"/>
          </a:xfrm>
          <a:prstGeom prst="rect">
            <a:avLst/>
          </a:prstGeom>
        </p:spPr>
        <p:txBody>
          <a:bodyPr spcFirstLastPara="1" wrap="square" lIns="36000" tIns="36000" rIns="36000" bIns="36000" anchor="t" anchorCtr="0">
            <a:noAutofit/>
          </a:bodyPr>
          <a:lstStyle/>
          <a:p>
            <a:pPr marL="0" lvl="0" indent="0" algn="r" rtl="0">
              <a:spcBef>
                <a:spcPts val="0"/>
              </a:spcBef>
              <a:spcAft>
                <a:spcPts val="0"/>
              </a:spcAft>
              <a:buNone/>
            </a:pPr>
            <a:r>
              <a:rPr lang="ar-SA" dirty="0">
                <a:solidFill>
                  <a:schemeClr val="tx1"/>
                </a:solidFill>
                <a:latin typeface="AL - QASSAM-BD" panose="02010000000000000000" pitchFamily="2" charset="-78"/>
                <a:cs typeface="AL - QASSAM-BD" panose="02010000000000000000" pitchFamily="2" charset="-78"/>
              </a:rPr>
              <a:t>الفئة المستهدفة</a:t>
            </a:r>
            <a:endParaRPr dirty="0">
              <a:solidFill>
                <a:schemeClr val="tx1"/>
              </a:solidFill>
              <a:latin typeface="AL - QASSAM-BD" panose="02010000000000000000" pitchFamily="2" charset="-78"/>
              <a:cs typeface="AL - QASSAM-BD" panose="02010000000000000000" pitchFamily="2" charset="-78"/>
            </a:endParaRPr>
          </a:p>
        </p:txBody>
      </p:sp>
      <p:sp>
        <p:nvSpPr>
          <p:cNvPr id="612" name="Google Shape;612;p37"/>
          <p:cNvSpPr txBox="1">
            <a:spLocks noGrp="1"/>
          </p:cNvSpPr>
          <p:nvPr>
            <p:ph type="subTitle" idx="1"/>
          </p:nvPr>
        </p:nvSpPr>
        <p:spPr>
          <a:xfrm>
            <a:off x="262328" y="1343960"/>
            <a:ext cx="5433352" cy="3437901"/>
          </a:xfrm>
          <a:prstGeom prst="rect">
            <a:avLst/>
          </a:prstGeom>
        </p:spPr>
        <p:txBody>
          <a:bodyPr spcFirstLastPara="1" wrap="square" lIns="36000" tIns="36000" rIns="36000" bIns="36000" anchor="ctr" anchorCtr="0">
            <a:noAutofit/>
          </a:bodyPr>
          <a:lstStyle/>
          <a:p>
            <a:pPr marL="0" indent="0" rtl="1">
              <a:buFont typeface="Wingdings" panose="05000000000000000000" pitchFamily="2" charset="2"/>
              <a:buChar char="ü"/>
            </a:pPr>
            <a:r>
              <a:rPr lang="ar-SA" sz="2800" b="1" dirty="0">
                <a:solidFill>
                  <a:schemeClr val="bg1">
                    <a:lumMod val="10000"/>
                  </a:schemeClr>
                </a:solidFill>
                <a:cs typeface="Akhbar MT" pitchFamily="2" charset="-78"/>
              </a:rPr>
              <a:t> </a:t>
            </a:r>
            <a:r>
              <a:rPr lang="ar-IQ" sz="2800" b="1" dirty="0">
                <a:solidFill>
                  <a:schemeClr val="bg1">
                    <a:lumMod val="10000"/>
                  </a:schemeClr>
                </a:solidFill>
                <a:cs typeface="Akhbar MT" pitchFamily="2" charset="-78"/>
              </a:rPr>
              <a:t>طلاب كلية التربية قسم التاريخ (القديم) </a:t>
            </a:r>
          </a:p>
          <a:p>
            <a:pPr marL="0" indent="0" rtl="1">
              <a:buFont typeface="Wingdings" panose="05000000000000000000" pitchFamily="2" charset="2"/>
              <a:buChar char="ü"/>
            </a:pPr>
            <a:r>
              <a:rPr lang="ar-IQ" sz="2800" b="1" dirty="0">
                <a:solidFill>
                  <a:schemeClr val="bg1">
                    <a:lumMod val="10000"/>
                  </a:schemeClr>
                </a:solidFill>
                <a:cs typeface="Akhbar MT" pitchFamily="2" charset="-78"/>
              </a:rPr>
              <a:t>مختلف الباحثين المتخصصين في التاريخ القديم.</a:t>
            </a:r>
          </a:p>
          <a:p>
            <a:pPr marL="0" indent="0" rtl="1"/>
            <a:r>
              <a:rPr lang="ar-IQ" sz="2800" b="1" dirty="0">
                <a:solidFill>
                  <a:schemeClr val="bg2">
                    <a:lumMod val="75000"/>
                  </a:schemeClr>
                </a:solidFill>
                <a:cs typeface="Akhbar MT" pitchFamily="2" charset="-78"/>
              </a:rPr>
              <a:t> وسائل الايضاح:</a:t>
            </a:r>
          </a:p>
          <a:p>
            <a:pPr indent="-457200" rtl="1">
              <a:buFont typeface="Wingdings" panose="05000000000000000000" pitchFamily="2" charset="2"/>
              <a:buChar char="q"/>
            </a:pPr>
            <a:r>
              <a:rPr lang="ar-IQ" sz="2800" b="1" dirty="0">
                <a:solidFill>
                  <a:schemeClr val="bg1">
                    <a:lumMod val="10000"/>
                  </a:schemeClr>
                </a:solidFill>
                <a:cs typeface="Akhbar MT" pitchFamily="2" charset="-78"/>
              </a:rPr>
              <a:t>شاشة وحاسوب.</a:t>
            </a:r>
          </a:p>
          <a:p>
            <a:pPr indent="-457200" rtl="1">
              <a:buFont typeface="Wingdings" panose="05000000000000000000" pitchFamily="2" charset="2"/>
              <a:buChar char="q"/>
            </a:pPr>
            <a:r>
              <a:rPr lang="ar-IQ" sz="2800" b="1" dirty="0">
                <a:solidFill>
                  <a:schemeClr val="bg1">
                    <a:lumMod val="10000"/>
                  </a:schemeClr>
                </a:solidFill>
                <a:cs typeface="Akhbar MT" pitchFamily="2" charset="-78"/>
              </a:rPr>
              <a:t>مقطع فيديو.</a:t>
            </a:r>
          </a:p>
          <a:p>
            <a:pPr indent="-457200" rtl="1">
              <a:buFont typeface="Wingdings" panose="05000000000000000000" pitchFamily="2" charset="2"/>
              <a:buChar char="q"/>
            </a:pPr>
            <a:r>
              <a:rPr lang="ar-IQ" sz="2800" b="1" dirty="0">
                <a:solidFill>
                  <a:schemeClr val="bg1">
                    <a:lumMod val="10000"/>
                  </a:schemeClr>
                </a:solidFill>
                <a:cs typeface="Akhbar MT" pitchFamily="2" charset="-78"/>
              </a:rPr>
              <a:t>منصات وانشطة وواجب.</a:t>
            </a:r>
          </a:p>
        </p:txBody>
      </p:sp>
      <p:grpSp>
        <p:nvGrpSpPr>
          <p:cNvPr id="613" name="Google Shape;613;p37"/>
          <p:cNvGrpSpPr/>
          <p:nvPr/>
        </p:nvGrpSpPr>
        <p:grpSpPr>
          <a:xfrm>
            <a:off x="0" y="3162925"/>
            <a:ext cx="1965981" cy="1530870"/>
            <a:chOff x="5544091" y="1390144"/>
            <a:chExt cx="2805761" cy="2486141"/>
          </a:xfrm>
        </p:grpSpPr>
        <p:sp>
          <p:nvSpPr>
            <p:cNvPr id="614" name="Google Shape;614;p37"/>
            <p:cNvSpPr/>
            <p:nvPr/>
          </p:nvSpPr>
          <p:spPr>
            <a:xfrm rot="-4053748">
              <a:off x="6417972" y="1592067"/>
              <a:ext cx="1057998" cy="2598679"/>
            </a:xfrm>
            <a:custGeom>
              <a:avLst/>
              <a:gdLst/>
              <a:ahLst/>
              <a:cxnLst/>
              <a:rect l="l" t="t" r="r" b="b"/>
              <a:pathLst>
                <a:path w="6453" h="15850" extrusionOk="0">
                  <a:moveTo>
                    <a:pt x="3229" y="144"/>
                  </a:moveTo>
                  <a:cubicBezTo>
                    <a:pt x="3229" y="144"/>
                    <a:pt x="3215" y="164"/>
                    <a:pt x="3199" y="203"/>
                  </a:cubicBezTo>
                  <a:cubicBezTo>
                    <a:pt x="3182" y="236"/>
                    <a:pt x="3157" y="290"/>
                    <a:pt x="3124" y="350"/>
                  </a:cubicBezTo>
                  <a:cubicBezTo>
                    <a:pt x="3060" y="466"/>
                    <a:pt x="2973" y="618"/>
                    <a:pt x="2884" y="769"/>
                  </a:cubicBezTo>
                  <a:cubicBezTo>
                    <a:pt x="2863" y="807"/>
                    <a:pt x="2843" y="844"/>
                    <a:pt x="2821" y="879"/>
                  </a:cubicBezTo>
                  <a:cubicBezTo>
                    <a:pt x="2800" y="916"/>
                    <a:pt x="2775" y="954"/>
                    <a:pt x="2758" y="987"/>
                  </a:cubicBezTo>
                  <a:cubicBezTo>
                    <a:pt x="2742" y="1026"/>
                    <a:pt x="2721" y="1059"/>
                    <a:pt x="2704" y="1092"/>
                  </a:cubicBezTo>
                  <a:cubicBezTo>
                    <a:pt x="2686" y="1126"/>
                    <a:pt x="2670" y="1156"/>
                    <a:pt x="2653" y="1185"/>
                  </a:cubicBezTo>
                  <a:cubicBezTo>
                    <a:pt x="2641" y="1214"/>
                    <a:pt x="2628" y="1243"/>
                    <a:pt x="2616" y="1269"/>
                  </a:cubicBezTo>
                  <a:cubicBezTo>
                    <a:pt x="2603" y="1294"/>
                    <a:pt x="2595" y="1315"/>
                    <a:pt x="2582" y="1332"/>
                  </a:cubicBezTo>
                  <a:cubicBezTo>
                    <a:pt x="2566" y="1369"/>
                    <a:pt x="2556" y="1390"/>
                    <a:pt x="2556" y="1390"/>
                  </a:cubicBezTo>
                  <a:cubicBezTo>
                    <a:pt x="2556" y="1390"/>
                    <a:pt x="2548" y="1369"/>
                    <a:pt x="2544" y="1328"/>
                  </a:cubicBezTo>
                  <a:cubicBezTo>
                    <a:pt x="2544" y="1307"/>
                    <a:pt x="2540" y="1282"/>
                    <a:pt x="2540" y="1252"/>
                  </a:cubicBezTo>
                  <a:cubicBezTo>
                    <a:pt x="2540" y="1222"/>
                    <a:pt x="2544" y="1189"/>
                    <a:pt x="2544" y="1156"/>
                  </a:cubicBezTo>
                  <a:cubicBezTo>
                    <a:pt x="2548" y="1117"/>
                    <a:pt x="2556" y="1084"/>
                    <a:pt x="2566" y="1042"/>
                  </a:cubicBezTo>
                  <a:cubicBezTo>
                    <a:pt x="2574" y="1001"/>
                    <a:pt x="2586" y="962"/>
                    <a:pt x="2599" y="920"/>
                  </a:cubicBezTo>
                  <a:cubicBezTo>
                    <a:pt x="2616" y="879"/>
                    <a:pt x="2632" y="836"/>
                    <a:pt x="2649" y="794"/>
                  </a:cubicBezTo>
                  <a:cubicBezTo>
                    <a:pt x="2670" y="753"/>
                    <a:pt x="2691" y="710"/>
                    <a:pt x="2717" y="668"/>
                  </a:cubicBezTo>
                  <a:cubicBezTo>
                    <a:pt x="2742" y="631"/>
                    <a:pt x="2762" y="592"/>
                    <a:pt x="2787" y="555"/>
                  </a:cubicBezTo>
                  <a:cubicBezTo>
                    <a:pt x="2817" y="517"/>
                    <a:pt x="2843" y="480"/>
                    <a:pt x="2872" y="446"/>
                  </a:cubicBezTo>
                  <a:cubicBezTo>
                    <a:pt x="2926" y="379"/>
                    <a:pt x="2985" y="324"/>
                    <a:pt x="3035" y="278"/>
                  </a:cubicBezTo>
                  <a:cubicBezTo>
                    <a:pt x="3089" y="232"/>
                    <a:pt x="3136" y="198"/>
                    <a:pt x="3170" y="177"/>
                  </a:cubicBezTo>
                  <a:cubicBezTo>
                    <a:pt x="3207" y="152"/>
                    <a:pt x="3228" y="144"/>
                    <a:pt x="3229" y="144"/>
                  </a:cubicBezTo>
                  <a:close/>
                  <a:moveTo>
                    <a:pt x="3535" y="416"/>
                  </a:moveTo>
                  <a:cubicBezTo>
                    <a:pt x="3535" y="416"/>
                    <a:pt x="3548" y="429"/>
                    <a:pt x="3568" y="450"/>
                  </a:cubicBezTo>
                  <a:cubicBezTo>
                    <a:pt x="3585" y="472"/>
                    <a:pt x="3614" y="505"/>
                    <a:pt x="3644" y="542"/>
                  </a:cubicBezTo>
                  <a:cubicBezTo>
                    <a:pt x="3678" y="584"/>
                    <a:pt x="3711" y="631"/>
                    <a:pt x="3740" y="685"/>
                  </a:cubicBezTo>
                  <a:cubicBezTo>
                    <a:pt x="3775" y="740"/>
                    <a:pt x="3804" y="803"/>
                    <a:pt x="3833" y="861"/>
                  </a:cubicBezTo>
                  <a:cubicBezTo>
                    <a:pt x="3858" y="925"/>
                    <a:pt x="3879" y="987"/>
                    <a:pt x="3896" y="1051"/>
                  </a:cubicBezTo>
                  <a:cubicBezTo>
                    <a:pt x="3901" y="1084"/>
                    <a:pt x="3909" y="1113"/>
                    <a:pt x="3913" y="1143"/>
                  </a:cubicBezTo>
                  <a:cubicBezTo>
                    <a:pt x="3917" y="1172"/>
                    <a:pt x="3921" y="1197"/>
                    <a:pt x="3921" y="1222"/>
                  </a:cubicBezTo>
                  <a:cubicBezTo>
                    <a:pt x="3921" y="1247"/>
                    <a:pt x="3921" y="1273"/>
                    <a:pt x="3917" y="1294"/>
                  </a:cubicBezTo>
                  <a:cubicBezTo>
                    <a:pt x="3917" y="1315"/>
                    <a:pt x="3913" y="1332"/>
                    <a:pt x="3913" y="1344"/>
                  </a:cubicBezTo>
                  <a:cubicBezTo>
                    <a:pt x="3909" y="1373"/>
                    <a:pt x="3905" y="1390"/>
                    <a:pt x="3905" y="1390"/>
                  </a:cubicBezTo>
                  <a:cubicBezTo>
                    <a:pt x="3905" y="1390"/>
                    <a:pt x="3905" y="1373"/>
                    <a:pt x="3901" y="1344"/>
                  </a:cubicBezTo>
                  <a:cubicBezTo>
                    <a:pt x="3901" y="1332"/>
                    <a:pt x="3901" y="1315"/>
                    <a:pt x="3896" y="1294"/>
                  </a:cubicBezTo>
                  <a:cubicBezTo>
                    <a:pt x="3892" y="1273"/>
                    <a:pt x="3887" y="1252"/>
                    <a:pt x="3883" y="1227"/>
                  </a:cubicBezTo>
                  <a:cubicBezTo>
                    <a:pt x="3879" y="1202"/>
                    <a:pt x="3870" y="1177"/>
                    <a:pt x="3866" y="1152"/>
                  </a:cubicBezTo>
                  <a:cubicBezTo>
                    <a:pt x="3858" y="1121"/>
                    <a:pt x="3845" y="1096"/>
                    <a:pt x="3841" y="1067"/>
                  </a:cubicBezTo>
                  <a:cubicBezTo>
                    <a:pt x="3833" y="1038"/>
                    <a:pt x="3820" y="1009"/>
                    <a:pt x="3808" y="979"/>
                  </a:cubicBezTo>
                  <a:cubicBezTo>
                    <a:pt x="3795" y="950"/>
                    <a:pt x="3787" y="916"/>
                    <a:pt x="3775" y="887"/>
                  </a:cubicBezTo>
                  <a:cubicBezTo>
                    <a:pt x="3724" y="769"/>
                    <a:pt x="3661" y="652"/>
                    <a:pt x="3614" y="563"/>
                  </a:cubicBezTo>
                  <a:cubicBezTo>
                    <a:pt x="3589" y="522"/>
                    <a:pt x="3573" y="484"/>
                    <a:pt x="3556" y="458"/>
                  </a:cubicBezTo>
                  <a:cubicBezTo>
                    <a:pt x="3543" y="433"/>
                    <a:pt x="3535" y="416"/>
                    <a:pt x="3535" y="416"/>
                  </a:cubicBezTo>
                  <a:close/>
                  <a:moveTo>
                    <a:pt x="3039" y="799"/>
                  </a:moveTo>
                  <a:cubicBezTo>
                    <a:pt x="3039" y="799"/>
                    <a:pt x="3039" y="815"/>
                    <a:pt x="3044" y="840"/>
                  </a:cubicBezTo>
                  <a:cubicBezTo>
                    <a:pt x="3048" y="866"/>
                    <a:pt x="3056" y="900"/>
                    <a:pt x="3060" y="941"/>
                  </a:cubicBezTo>
                  <a:cubicBezTo>
                    <a:pt x="3064" y="987"/>
                    <a:pt x="3073" y="1034"/>
                    <a:pt x="3073" y="1088"/>
                  </a:cubicBezTo>
                  <a:cubicBezTo>
                    <a:pt x="3073" y="1143"/>
                    <a:pt x="3077" y="1197"/>
                    <a:pt x="3077" y="1256"/>
                  </a:cubicBezTo>
                  <a:cubicBezTo>
                    <a:pt x="3077" y="1315"/>
                    <a:pt x="3073" y="1369"/>
                    <a:pt x="3073" y="1424"/>
                  </a:cubicBezTo>
                  <a:cubicBezTo>
                    <a:pt x="3073" y="1479"/>
                    <a:pt x="3064" y="1530"/>
                    <a:pt x="3060" y="1571"/>
                  </a:cubicBezTo>
                  <a:cubicBezTo>
                    <a:pt x="3056" y="1613"/>
                    <a:pt x="3048" y="1646"/>
                    <a:pt x="3044" y="1672"/>
                  </a:cubicBezTo>
                  <a:cubicBezTo>
                    <a:pt x="3039" y="1697"/>
                    <a:pt x="3039" y="1714"/>
                    <a:pt x="3039" y="1714"/>
                  </a:cubicBezTo>
                  <a:cubicBezTo>
                    <a:pt x="3039" y="1714"/>
                    <a:pt x="3035" y="1697"/>
                    <a:pt x="3031" y="1672"/>
                  </a:cubicBezTo>
                  <a:cubicBezTo>
                    <a:pt x="3027" y="1646"/>
                    <a:pt x="3019" y="1613"/>
                    <a:pt x="3014" y="1571"/>
                  </a:cubicBezTo>
                  <a:cubicBezTo>
                    <a:pt x="3010" y="1530"/>
                    <a:pt x="3002" y="1479"/>
                    <a:pt x="3002" y="1424"/>
                  </a:cubicBezTo>
                  <a:cubicBezTo>
                    <a:pt x="3002" y="1369"/>
                    <a:pt x="2998" y="1315"/>
                    <a:pt x="2998" y="1256"/>
                  </a:cubicBezTo>
                  <a:cubicBezTo>
                    <a:pt x="2998" y="1197"/>
                    <a:pt x="3002" y="1143"/>
                    <a:pt x="3002" y="1088"/>
                  </a:cubicBezTo>
                  <a:cubicBezTo>
                    <a:pt x="3006" y="1034"/>
                    <a:pt x="3010" y="987"/>
                    <a:pt x="3014" y="941"/>
                  </a:cubicBezTo>
                  <a:cubicBezTo>
                    <a:pt x="3019" y="900"/>
                    <a:pt x="3027" y="866"/>
                    <a:pt x="3031" y="840"/>
                  </a:cubicBezTo>
                  <a:cubicBezTo>
                    <a:pt x="3035" y="815"/>
                    <a:pt x="3039" y="799"/>
                    <a:pt x="3039" y="799"/>
                  </a:cubicBezTo>
                  <a:close/>
                  <a:moveTo>
                    <a:pt x="3215" y="366"/>
                  </a:moveTo>
                  <a:cubicBezTo>
                    <a:pt x="3215" y="366"/>
                    <a:pt x="3220" y="391"/>
                    <a:pt x="3224" y="437"/>
                  </a:cubicBezTo>
                  <a:cubicBezTo>
                    <a:pt x="3229" y="484"/>
                    <a:pt x="3237" y="547"/>
                    <a:pt x="3241" y="623"/>
                  </a:cubicBezTo>
                  <a:cubicBezTo>
                    <a:pt x="3241" y="702"/>
                    <a:pt x="3250" y="790"/>
                    <a:pt x="3250" y="887"/>
                  </a:cubicBezTo>
                  <a:cubicBezTo>
                    <a:pt x="3254" y="983"/>
                    <a:pt x="3254" y="1084"/>
                    <a:pt x="3258" y="1189"/>
                  </a:cubicBezTo>
                  <a:cubicBezTo>
                    <a:pt x="3254" y="1290"/>
                    <a:pt x="3254" y="1395"/>
                    <a:pt x="3250" y="1487"/>
                  </a:cubicBezTo>
                  <a:cubicBezTo>
                    <a:pt x="3250" y="1584"/>
                    <a:pt x="3241" y="1676"/>
                    <a:pt x="3241" y="1751"/>
                  </a:cubicBezTo>
                  <a:cubicBezTo>
                    <a:pt x="3237" y="1827"/>
                    <a:pt x="3229" y="1894"/>
                    <a:pt x="3224" y="1937"/>
                  </a:cubicBezTo>
                  <a:cubicBezTo>
                    <a:pt x="3220" y="1983"/>
                    <a:pt x="3215" y="2008"/>
                    <a:pt x="3215" y="2008"/>
                  </a:cubicBezTo>
                  <a:cubicBezTo>
                    <a:pt x="3215" y="2008"/>
                    <a:pt x="3211" y="1983"/>
                    <a:pt x="3207" y="1937"/>
                  </a:cubicBezTo>
                  <a:cubicBezTo>
                    <a:pt x="3203" y="1894"/>
                    <a:pt x="3195" y="1827"/>
                    <a:pt x="3195" y="1751"/>
                  </a:cubicBezTo>
                  <a:cubicBezTo>
                    <a:pt x="3190" y="1676"/>
                    <a:pt x="3182" y="1584"/>
                    <a:pt x="3182" y="1487"/>
                  </a:cubicBezTo>
                  <a:cubicBezTo>
                    <a:pt x="3178" y="1395"/>
                    <a:pt x="3178" y="1290"/>
                    <a:pt x="3174" y="1189"/>
                  </a:cubicBezTo>
                  <a:cubicBezTo>
                    <a:pt x="3178" y="1084"/>
                    <a:pt x="3178" y="983"/>
                    <a:pt x="3182" y="887"/>
                  </a:cubicBezTo>
                  <a:cubicBezTo>
                    <a:pt x="3182" y="790"/>
                    <a:pt x="3190" y="702"/>
                    <a:pt x="3195" y="623"/>
                  </a:cubicBezTo>
                  <a:cubicBezTo>
                    <a:pt x="3195" y="547"/>
                    <a:pt x="3203" y="484"/>
                    <a:pt x="3207" y="437"/>
                  </a:cubicBezTo>
                  <a:cubicBezTo>
                    <a:pt x="3211" y="391"/>
                    <a:pt x="3215" y="366"/>
                    <a:pt x="3215" y="366"/>
                  </a:cubicBezTo>
                  <a:close/>
                  <a:moveTo>
                    <a:pt x="2120" y="1613"/>
                  </a:moveTo>
                  <a:cubicBezTo>
                    <a:pt x="2145" y="1613"/>
                    <a:pt x="2162" y="1617"/>
                    <a:pt x="2162" y="1617"/>
                  </a:cubicBezTo>
                  <a:cubicBezTo>
                    <a:pt x="2162" y="1617"/>
                    <a:pt x="2145" y="1621"/>
                    <a:pt x="2120" y="1630"/>
                  </a:cubicBezTo>
                  <a:cubicBezTo>
                    <a:pt x="2095" y="1638"/>
                    <a:pt x="2062" y="1650"/>
                    <a:pt x="2019" y="1668"/>
                  </a:cubicBezTo>
                  <a:cubicBezTo>
                    <a:pt x="1977" y="1685"/>
                    <a:pt x="1931" y="1710"/>
                    <a:pt x="1885" y="1739"/>
                  </a:cubicBezTo>
                  <a:cubicBezTo>
                    <a:pt x="1835" y="1764"/>
                    <a:pt x="1789" y="1798"/>
                    <a:pt x="1746" y="1840"/>
                  </a:cubicBezTo>
                  <a:cubicBezTo>
                    <a:pt x="1700" y="1877"/>
                    <a:pt x="1659" y="1919"/>
                    <a:pt x="1624" y="1962"/>
                  </a:cubicBezTo>
                  <a:cubicBezTo>
                    <a:pt x="1591" y="2003"/>
                    <a:pt x="1562" y="2045"/>
                    <a:pt x="1541" y="2088"/>
                  </a:cubicBezTo>
                  <a:cubicBezTo>
                    <a:pt x="1516" y="2125"/>
                    <a:pt x="1498" y="2159"/>
                    <a:pt x="1486" y="2179"/>
                  </a:cubicBezTo>
                  <a:cubicBezTo>
                    <a:pt x="1473" y="2205"/>
                    <a:pt x="1469" y="2222"/>
                    <a:pt x="1469" y="2222"/>
                  </a:cubicBezTo>
                  <a:lnTo>
                    <a:pt x="1469" y="2175"/>
                  </a:lnTo>
                  <a:cubicBezTo>
                    <a:pt x="1473" y="2150"/>
                    <a:pt x="1482" y="2113"/>
                    <a:pt x="1498" y="2067"/>
                  </a:cubicBezTo>
                  <a:cubicBezTo>
                    <a:pt x="1516" y="2020"/>
                    <a:pt x="1537" y="1970"/>
                    <a:pt x="1570" y="1919"/>
                  </a:cubicBezTo>
                  <a:cubicBezTo>
                    <a:pt x="1603" y="1869"/>
                    <a:pt x="1646" y="1823"/>
                    <a:pt x="1692" y="1776"/>
                  </a:cubicBezTo>
                  <a:cubicBezTo>
                    <a:pt x="1742" y="1735"/>
                    <a:pt x="1797" y="1701"/>
                    <a:pt x="1851" y="1676"/>
                  </a:cubicBezTo>
                  <a:cubicBezTo>
                    <a:pt x="1901" y="1646"/>
                    <a:pt x="1961" y="1634"/>
                    <a:pt x="2002" y="1625"/>
                  </a:cubicBezTo>
                  <a:cubicBezTo>
                    <a:pt x="2053" y="1613"/>
                    <a:pt x="2091" y="1613"/>
                    <a:pt x="2120" y="1613"/>
                  </a:cubicBezTo>
                  <a:close/>
                  <a:moveTo>
                    <a:pt x="2120" y="1462"/>
                  </a:moveTo>
                  <a:cubicBezTo>
                    <a:pt x="2213" y="1462"/>
                    <a:pt x="2288" y="1470"/>
                    <a:pt x="2339" y="1483"/>
                  </a:cubicBezTo>
                  <a:cubicBezTo>
                    <a:pt x="2389" y="1495"/>
                    <a:pt x="2418" y="1504"/>
                    <a:pt x="2418" y="1504"/>
                  </a:cubicBezTo>
                  <a:cubicBezTo>
                    <a:pt x="2418" y="1504"/>
                    <a:pt x="2384" y="1504"/>
                    <a:pt x="2334" y="1508"/>
                  </a:cubicBezTo>
                  <a:cubicBezTo>
                    <a:pt x="2283" y="1512"/>
                    <a:pt x="2213" y="1520"/>
                    <a:pt x="2128" y="1538"/>
                  </a:cubicBezTo>
                  <a:cubicBezTo>
                    <a:pt x="2087" y="1546"/>
                    <a:pt x="2041" y="1555"/>
                    <a:pt x="1994" y="1567"/>
                  </a:cubicBezTo>
                  <a:cubicBezTo>
                    <a:pt x="1948" y="1584"/>
                    <a:pt x="1901" y="1600"/>
                    <a:pt x="1851" y="1621"/>
                  </a:cubicBezTo>
                  <a:cubicBezTo>
                    <a:pt x="1805" y="1642"/>
                    <a:pt x="1759" y="1668"/>
                    <a:pt x="1713" y="1693"/>
                  </a:cubicBezTo>
                  <a:cubicBezTo>
                    <a:pt x="1692" y="1710"/>
                    <a:pt x="1671" y="1722"/>
                    <a:pt x="1650" y="1743"/>
                  </a:cubicBezTo>
                  <a:lnTo>
                    <a:pt x="1616" y="1768"/>
                  </a:lnTo>
                  <a:lnTo>
                    <a:pt x="1599" y="1781"/>
                  </a:lnTo>
                  <a:lnTo>
                    <a:pt x="1587" y="1798"/>
                  </a:lnTo>
                  <a:cubicBezTo>
                    <a:pt x="1549" y="1832"/>
                    <a:pt x="1516" y="1873"/>
                    <a:pt x="1486" y="1919"/>
                  </a:cubicBezTo>
                  <a:cubicBezTo>
                    <a:pt x="1461" y="1962"/>
                    <a:pt x="1436" y="2008"/>
                    <a:pt x="1419" y="2059"/>
                  </a:cubicBezTo>
                  <a:cubicBezTo>
                    <a:pt x="1407" y="2084"/>
                    <a:pt x="1398" y="2104"/>
                    <a:pt x="1394" y="2129"/>
                  </a:cubicBezTo>
                  <a:cubicBezTo>
                    <a:pt x="1386" y="2154"/>
                    <a:pt x="1377" y="2179"/>
                    <a:pt x="1372" y="2201"/>
                  </a:cubicBezTo>
                  <a:cubicBezTo>
                    <a:pt x="1368" y="2226"/>
                    <a:pt x="1364" y="2247"/>
                    <a:pt x="1360" y="2272"/>
                  </a:cubicBezTo>
                  <a:cubicBezTo>
                    <a:pt x="1356" y="2293"/>
                    <a:pt x="1351" y="2314"/>
                    <a:pt x="1347" y="2336"/>
                  </a:cubicBezTo>
                  <a:cubicBezTo>
                    <a:pt x="1343" y="2381"/>
                    <a:pt x="1339" y="2419"/>
                    <a:pt x="1339" y="2453"/>
                  </a:cubicBezTo>
                  <a:cubicBezTo>
                    <a:pt x="1335" y="2491"/>
                    <a:pt x="1335" y="2520"/>
                    <a:pt x="1335" y="2545"/>
                  </a:cubicBezTo>
                  <a:lnTo>
                    <a:pt x="1335" y="2629"/>
                  </a:lnTo>
                  <a:cubicBezTo>
                    <a:pt x="1335" y="2629"/>
                    <a:pt x="1322" y="2600"/>
                    <a:pt x="1310" y="2549"/>
                  </a:cubicBezTo>
                  <a:cubicBezTo>
                    <a:pt x="1301" y="2524"/>
                    <a:pt x="1293" y="2495"/>
                    <a:pt x="1289" y="2457"/>
                  </a:cubicBezTo>
                  <a:cubicBezTo>
                    <a:pt x="1281" y="2419"/>
                    <a:pt x="1276" y="2381"/>
                    <a:pt x="1276" y="2336"/>
                  </a:cubicBezTo>
                  <a:cubicBezTo>
                    <a:pt x="1272" y="2289"/>
                    <a:pt x="1272" y="2239"/>
                    <a:pt x="1276" y="2189"/>
                  </a:cubicBezTo>
                  <a:cubicBezTo>
                    <a:pt x="1281" y="2159"/>
                    <a:pt x="1285" y="2134"/>
                    <a:pt x="1289" y="2104"/>
                  </a:cubicBezTo>
                  <a:cubicBezTo>
                    <a:pt x="1293" y="2079"/>
                    <a:pt x="1301" y="2049"/>
                    <a:pt x="1310" y="2020"/>
                  </a:cubicBezTo>
                  <a:cubicBezTo>
                    <a:pt x="1318" y="1995"/>
                    <a:pt x="1326" y="1966"/>
                    <a:pt x="1339" y="1937"/>
                  </a:cubicBezTo>
                  <a:cubicBezTo>
                    <a:pt x="1347" y="1907"/>
                    <a:pt x="1364" y="1882"/>
                    <a:pt x="1382" y="1852"/>
                  </a:cubicBezTo>
                  <a:cubicBezTo>
                    <a:pt x="1411" y="1798"/>
                    <a:pt x="1452" y="1747"/>
                    <a:pt x="1498" y="1701"/>
                  </a:cubicBezTo>
                  <a:lnTo>
                    <a:pt x="1516" y="1685"/>
                  </a:lnTo>
                  <a:lnTo>
                    <a:pt x="1533" y="1668"/>
                  </a:lnTo>
                  <a:lnTo>
                    <a:pt x="1566" y="1642"/>
                  </a:lnTo>
                  <a:cubicBezTo>
                    <a:pt x="1587" y="1625"/>
                    <a:pt x="1620" y="1605"/>
                    <a:pt x="1646" y="1588"/>
                  </a:cubicBezTo>
                  <a:cubicBezTo>
                    <a:pt x="1700" y="1555"/>
                    <a:pt x="1754" y="1534"/>
                    <a:pt x="1810" y="1512"/>
                  </a:cubicBezTo>
                  <a:cubicBezTo>
                    <a:pt x="1839" y="1504"/>
                    <a:pt x="1864" y="1495"/>
                    <a:pt x="1893" y="1487"/>
                  </a:cubicBezTo>
                  <a:cubicBezTo>
                    <a:pt x="1919" y="1483"/>
                    <a:pt x="1948" y="1479"/>
                    <a:pt x="1973" y="1474"/>
                  </a:cubicBezTo>
                  <a:cubicBezTo>
                    <a:pt x="1998" y="1470"/>
                    <a:pt x="2023" y="1466"/>
                    <a:pt x="2049" y="1462"/>
                  </a:cubicBezTo>
                  <a:close/>
                  <a:moveTo>
                    <a:pt x="4399" y="1844"/>
                  </a:moveTo>
                  <a:lnTo>
                    <a:pt x="4399" y="1844"/>
                  </a:lnTo>
                  <a:cubicBezTo>
                    <a:pt x="4399" y="1844"/>
                    <a:pt x="4417" y="1848"/>
                    <a:pt x="4450" y="1857"/>
                  </a:cubicBezTo>
                  <a:cubicBezTo>
                    <a:pt x="4463" y="1861"/>
                    <a:pt x="4484" y="1869"/>
                    <a:pt x="4505" y="1873"/>
                  </a:cubicBezTo>
                  <a:cubicBezTo>
                    <a:pt x="4525" y="1882"/>
                    <a:pt x="4551" y="1894"/>
                    <a:pt x="4576" y="1907"/>
                  </a:cubicBezTo>
                  <a:cubicBezTo>
                    <a:pt x="4589" y="1915"/>
                    <a:pt x="4601" y="1919"/>
                    <a:pt x="4614" y="1928"/>
                  </a:cubicBezTo>
                  <a:cubicBezTo>
                    <a:pt x="4631" y="1937"/>
                    <a:pt x="4643" y="1949"/>
                    <a:pt x="4656" y="1958"/>
                  </a:cubicBezTo>
                  <a:cubicBezTo>
                    <a:pt x="4681" y="1974"/>
                    <a:pt x="4711" y="1995"/>
                    <a:pt x="4736" y="2024"/>
                  </a:cubicBezTo>
                  <a:cubicBezTo>
                    <a:pt x="4761" y="2049"/>
                    <a:pt x="4786" y="2075"/>
                    <a:pt x="4807" y="2109"/>
                  </a:cubicBezTo>
                  <a:cubicBezTo>
                    <a:pt x="4820" y="2125"/>
                    <a:pt x="4833" y="2138"/>
                    <a:pt x="4841" y="2154"/>
                  </a:cubicBezTo>
                  <a:lnTo>
                    <a:pt x="4866" y="2205"/>
                  </a:lnTo>
                  <a:cubicBezTo>
                    <a:pt x="4887" y="2239"/>
                    <a:pt x="4895" y="2276"/>
                    <a:pt x="4912" y="2314"/>
                  </a:cubicBezTo>
                  <a:cubicBezTo>
                    <a:pt x="4920" y="2348"/>
                    <a:pt x="4933" y="2386"/>
                    <a:pt x="4937" y="2419"/>
                  </a:cubicBezTo>
                  <a:cubicBezTo>
                    <a:pt x="4950" y="2491"/>
                    <a:pt x="4954" y="2557"/>
                    <a:pt x="4954" y="2617"/>
                  </a:cubicBezTo>
                  <a:cubicBezTo>
                    <a:pt x="4950" y="2730"/>
                    <a:pt x="4924" y="2801"/>
                    <a:pt x="4924" y="2801"/>
                  </a:cubicBezTo>
                  <a:lnTo>
                    <a:pt x="4924" y="2751"/>
                  </a:lnTo>
                  <a:cubicBezTo>
                    <a:pt x="4924" y="2718"/>
                    <a:pt x="4920" y="2671"/>
                    <a:pt x="4916" y="2617"/>
                  </a:cubicBezTo>
                  <a:cubicBezTo>
                    <a:pt x="4912" y="2588"/>
                    <a:pt x="4908" y="2557"/>
                    <a:pt x="4903" y="2528"/>
                  </a:cubicBezTo>
                  <a:cubicBezTo>
                    <a:pt x="4899" y="2499"/>
                    <a:pt x="4891" y="2466"/>
                    <a:pt x="4883" y="2431"/>
                  </a:cubicBezTo>
                  <a:cubicBezTo>
                    <a:pt x="4874" y="2398"/>
                    <a:pt x="4862" y="2369"/>
                    <a:pt x="4853" y="2336"/>
                  </a:cubicBezTo>
                  <a:cubicBezTo>
                    <a:pt x="4837" y="2301"/>
                    <a:pt x="4828" y="2268"/>
                    <a:pt x="4811" y="2235"/>
                  </a:cubicBezTo>
                  <a:lnTo>
                    <a:pt x="4786" y="2189"/>
                  </a:lnTo>
                  <a:cubicBezTo>
                    <a:pt x="4777" y="2171"/>
                    <a:pt x="4765" y="2159"/>
                    <a:pt x="4757" y="2142"/>
                  </a:cubicBezTo>
                  <a:cubicBezTo>
                    <a:pt x="4744" y="2129"/>
                    <a:pt x="4736" y="2113"/>
                    <a:pt x="4727" y="2100"/>
                  </a:cubicBezTo>
                  <a:cubicBezTo>
                    <a:pt x="4715" y="2088"/>
                    <a:pt x="4707" y="2075"/>
                    <a:pt x="4694" y="2063"/>
                  </a:cubicBezTo>
                  <a:cubicBezTo>
                    <a:pt x="4672" y="2037"/>
                    <a:pt x="4647" y="2016"/>
                    <a:pt x="4626" y="1995"/>
                  </a:cubicBezTo>
                  <a:cubicBezTo>
                    <a:pt x="4601" y="1974"/>
                    <a:pt x="4581" y="1958"/>
                    <a:pt x="4556" y="1941"/>
                  </a:cubicBezTo>
                  <a:cubicBezTo>
                    <a:pt x="4534" y="1924"/>
                    <a:pt x="4517" y="1907"/>
                    <a:pt x="4496" y="1898"/>
                  </a:cubicBezTo>
                  <a:cubicBezTo>
                    <a:pt x="4475" y="1886"/>
                    <a:pt x="4459" y="1877"/>
                    <a:pt x="4442" y="1869"/>
                  </a:cubicBezTo>
                  <a:cubicBezTo>
                    <a:pt x="4417" y="1852"/>
                    <a:pt x="4399" y="1844"/>
                    <a:pt x="4399" y="1844"/>
                  </a:cubicBezTo>
                  <a:close/>
                  <a:moveTo>
                    <a:pt x="3976" y="2336"/>
                  </a:moveTo>
                  <a:cubicBezTo>
                    <a:pt x="3976" y="2336"/>
                    <a:pt x="3984" y="2340"/>
                    <a:pt x="3996" y="2348"/>
                  </a:cubicBezTo>
                  <a:cubicBezTo>
                    <a:pt x="4009" y="2356"/>
                    <a:pt x="4031" y="2369"/>
                    <a:pt x="4052" y="2390"/>
                  </a:cubicBezTo>
                  <a:cubicBezTo>
                    <a:pt x="4068" y="2411"/>
                    <a:pt x="4089" y="2440"/>
                    <a:pt x="4102" y="2474"/>
                  </a:cubicBezTo>
                  <a:cubicBezTo>
                    <a:pt x="4114" y="2507"/>
                    <a:pt x="4122" y="2545"/>
                    <a:pt x="4122" y="2582"/>
                  </a:cubicBezTo>
                  <a:cubicBezTo>
                    <a:pt x="4122" y="2625"/>
                    <a:pt x="4114" y="2663"/>
                    <a:pt x="4102" y="2696"/>
                  </a:cubicBezTo>
                  <a:cubicBezTo>
                    <a:pt x="4089" y="2730"/>
                    <a:pt x="4068" y="2759"/>
                    <a:pt x="4052" y="2780"/>
                  </a:cubicBezTo>
                  <a:cubicBezTo>
                    <a:pt x="4031" y="2801"/>
                    <a:pt x="4009" y="2814"/>
                    <a:pt x="3996" y="2822"/>
                  </a:cubicBezTo>
                  <a:cubicBezTo>
                    <a:pt x="3984" y="2830"/>
                    <a:pt x="3976" y="2834"/>
                    <a:pt x="3976" y="2834"/>
                  </a:cubicBezTo>
                  <a:cubicBezTo>
                    <a:pt x="3976" y="2834"/>
                    <a:pt x="3980" y="2826"/>
                    <a:pt x="3988" y="2809"/>
                  </a:cubicBezTo>
                  <a:cubicBezTo>
                    <a:pt x="3992" y="2797"/>
                    <a:pt x="4001" y="2776"/>
                    <a:pt x="4009" y="2755"/>
                  </a:cubicBezTo>
                  <a:cubicBezTo>
                    <a:pt x="4022" y="2734"/>
                    <a:pt x="4027" y="2704"/>
                    <a:pt x="4035" y="2675"/>
                  </a:cubicBezTo>
                  <a:cubicBezTo>
                    <a:pt x="4043" y="2646"/>
                    <a:pt x="4043" y="2617"/>
                    <a:pt x="4043" y="2582"/>
                  </a:cubicBezTo>
                  <a:cubicBezTo>
                    <a:pt x="4043" y="2553"/>
                    <a:pt x="4043" y="2524"/>
                    <a:pt x="4035" y="2495"/>
                  </a:cubicBezTo>
                  <a:cubicBezTo>
                    <a:pt x="4027" y="2466"/>
                    <a:pt x="4022" y="2436"/>
                    <a:pt x="4009" y="2415"/>
                  </a:cubicBezTo>
                  <a:cubicBezTo>
                    <a:pt x="4001" y="2394"/>
                    <a:pt x="3992" y="2373"/>
                    <a:pt x="3984" y="2356"/>
                  </a:cubicBezTo>
                  <a:cubicBezTo>
                    <a:pt x="3980" y="2344"/>
                    <a:pt x="3976" y="2336"/>
                    <a:pt x="3976" y="2336"/>
                  </a:cubicBezTo>
                  <a:close/>
                  <a:moveTo>
                    <a:pt x="2712" y="2314"/>
                  </a:moveTo>
                  <a:cubicBezTo>
                    <a:pt x="2868" y="2314"/>
                    <a:pt x="2989" y="2440"/>
                    <a:pt x="2989" y="2592"/>
                  </a:cubicBezTo>
                  <a:cubicBezTo>
                    <a:pt x="2989" y="2747"/>
                    <a:pt x="2868" y="2873"/>
                    <a:pt x="2712" y="2873"/>
                  </a:cubicBezTo>
                  <a:cubicBezTo>
                    <a:pt x="2556" y="2873"/>
                    <a:pt x="2435" y="2747"/>
                    <a:pt x="2435" y="2592"/>
                  </a:cubicBezTo>
                  <a:cubicBezTo>
                    <a:pt x="2435" y="2440"/>
                    <a:pt x="2556" y="2314"/>
                    <a:pt x="2712" y="2314"/>
                  </a:cubicBezTo>
                  <a:close/>
                  <a:moveTo>
                    <a:pt x="3740" y="2314"/>
                  </a:moveTo>
                  <a:cubicBezTo>
                    <a:pt x="3896" y="2314"/>
                    <a:pt x="4022" y="2440"/>
                    <a:pt x="4022" y="2592"/>
                  </a:cubicBezTo>
                  <a:cubicBezTo>
                    <a:pt x="4022" y="2747"/>
                    <a:pt x="3896" y="2873"/>
                    <a:pt x="3740" y="2873"/>
                  </a:cubicBezTo>
                  <a:cubicBezTo>
                    <a:pt x="3589" y="2873"/>
                    <a:pt x="3463" y="2747"/>
                    <a:pt x="3463" y="2592"/>
                  </a:cubicBezTo>
                  <a:cubicBezTo>
                    <a:pt x="3463" y="2440"/>
                    <a:pt x="3589" y="2314"/>
                    <a:pt x="3740" y="2314"/>
                  </a:cubicBezTo>
                  <a:close/>
                  <a:moveTo>
                    <a:pt x="2435" y="2255"/>
                  </a:moveTo>
                  <a:cubicBezTo>
                    <a:pt x="2435" y="2255"/>
                    <a:pt x="2426" y="2264"/>
                    <a:pt x="2414" y="2285"/>
                  </a:cubicBezTo>
                  <a:cubicBezTo>
                    <a:pt x="2397" y="2305"/>
                    <a:pt x="2380" y="2336"/>
                    <a:pt x="2364" y="2369"/>
                  </a:cubicBezTo>
                  <a:cubicBezTo>
                    <a:pt x="2343" y="2406"/>
                    <a:pt x="2330" y="2448"/>
                    <a:pt x="2322" y="2499"/>
                  </a:cubicBezTo>
                  <a:cubicBezTo>
                    <a:pt x="2314" y="2545"/>
                    <a:pt x="2309" y="2596"/>
                    <a:pt x="2318" y="2646"/>
                  </a:cubicBezTo>
                  <a:cubicBezTo>
                    <a:pt x="2322" y="2696"/>
                    <a:pt x="2339" y="2747"/>
                    <a:pt x="2359" y="2789"/>
                  </a:cubicBezTo>
                  <a:cubicBezTo>
                    <a:pt x="2384" y="2830"/>
                    <a:pt x="2409" y="2869"/>
                    <a:pt x="2435" y="2898"/>
                  </a:cubicBezTo>
                  <a:cubicBezTo>
                    <a:pt x="2460" y="2927"/>
                    <a:pt x="2485" y="2952"/>
                    <a:pt x="2506" y="2969"/>
                  </a:cubicBezTo>
                  <a:cubicBezTo>
                    <a:pt x="2523" y="2982"/>
                    <a:pt x="2535" y="2991"/>
                    <a:pt x="2535" y="2991"/>
                  </a:cubicBezTo>
                  <a:cubicBezTo>
                    <a:pt x="2535" y="2991"/>
                    <a:pt x="2523" y="2991"/>
                    <a:pt x="2498" y="2982"/>
                  </a:cubicBezTo>
                  <a:cubicBezTo>
                    <a:pt x="2473" y="2973"/>
                    <a:pt x="2440" y="2960"/>
                    <a:pt x="2405" y="2931"/>
                  </a:cubicBezTo>
                  <a:cubicBezTo>
                    <a:pt x="2368" y="2906"/>
                    <a:pt x="2330" y="2873"/>
                    <a:pt x="2301" y="2822"/>
                  </a:cubicBezTo>
                  <a:cubicBezTo>
                    <a:pt x="2271" y="2776"/>
                    <a:pt x="2246" y="2718"/>
                    <a:pt x="2238" y="2658"/>
                  </a:cubicBezTo>
                  <a:cubicBezTo>
                    <a:pt x="2229" y="2596"/>
                    <a:pt x="2238" y="2532"/>
                    <a:pt x="2254" y="2478"/>
                  </a:cubicBezTo>
                  <a:cubicBezTo>
                    <a:pt x="2267" y="2423"/>
                    <a:pt x="2296" y="2381"/>
                    <a:pt x="2326" y="2344"/>
                  </a:cubicBezTo>
                  <a:cubicBezTo>
                    <a:pt x="2351" y="2310"/>
                    <a:pt x="2380" y="2289"/>
                    <a:pt x="2401" y="2272"/>
                  </a:cubicBezTo>
                  <a:cubicBezTo>
                    <a:pt x="2422" y="2260"/>
                    <a:pt x="2434" y="2255"/>
                    <a:pt x="2435" y="2255"/>
                  </a:cubicBezTo>
                  <a:close/>
                  <a:moveTo>
                    <a:pt x="838" y="4370"/>
                  </a:moveTo>
                  <a:cubicBezTo>
                    <a:pt x="838" y="4370"/>
                    <a:pt x="839" y="4373"/>
                    <a:pt x="839" y="4377"/>
                  </a:cubicBezTo>
                  <a:lnTo>
                    <a:pt x="839" y="4377"/>
                  </a:lnTo>
                  <a:lnTo>
                    <a:pt x="839" y="4376"/>
                  </a:lnTo>
                  <a:cubicBezTo>
                    <a:pt x="839" y="4372"/>
                    <a:pt x="838" y="4370"/>
                    <a:pt x="838" y="4370"/>
                  </a:cubicBezTo>
                  <a:close/>
                  <a:moveTo>
                    <a:pt x="5615" y="4370"/>
                  </a:moveTo>
                  <a:lnTo>
                    <a:pt x="5615" y="4370"/>
                  </a:lnTo>
                  <a:cubicBezTo>
                    <a:pt x="5615" y="4370"/>
                    <a:pt x="5614" y="4372"/>
                    <a:pt x="5614" y="4376"/>
                  </a:cubicBezTo>
                  <a:lnTo>
                    <a:pt x="5614" y="4377"/>
                  </a:lnTo>
                  <a:lnTo>
                    <a:pt x="5614" y="4377"/>
                  </a:lnTo>
                  <a:cubicBezTo>
                    <a:pt x="5614" y="4373"/>
                    <a:pt x="5615" y="4370"/>
                    <a:pt x="5615" y="4370"/>
                  </a:cubicBezTo>
                  <a:close/>
                  <a:moveTo>
                    <a:pt x="839" y="4377"/>
                  </a:moveTo>
                  <a:lnTo>
                    <a:pt x="839" y="4380"/>
                  </a:lnTo>
                  <a:lnTo>
                    <a:pt x="840" y="4382"/>
                  </a:lnTo>
                  <a:lnTo>
                    <a:pt x="840" y="4382"/>
                  </a:lnTo>
                  <a:cubicBezTo>
                    <a:pt x="840" y="4380"/>
                    <a:pt x="840" y="4379"/>
                    <a:pt x="839" y="4377"/>
                  </a:cubicBezTo>
                  <a:close/>
                  <a:moveTo>
                    <a:pt x="5614" y="4377"/>
                  </a:moveTo>
                  <a:lnTo>
                    <a:pt x="5614" y="4377"/>
                  </a:lnTo>
                  <a:cubicBezTo>
                    <a:pt x="5613" y="4379"/>
                    <a:pt x="5613" y="4381"/>
                    <a:pt x="5613" y="4383"/>
                  </a:cubicBezTo>
                  <a:lnTo>
                    <a:pt x="5613" y="4383"/>
                  </a:lnTo>
                  <a:lnTo>
                    <a:pt x="5614" y="4380"/>
                  </a:lnTo>
                  <a:lnTo>
                    <a:pt x="5614" y="4377"/>
                  </a:lnTo>
                  <a:close/>
                  <a:moveTo>
                    <a:pt x="4232" y="4179"/>
                  </a:moveTo>
                  <a:cubicBezTo>
                    <a:pt x="4232" y="4179"/>
                    <a:pt x="4240" y="4187"/>
                    <a:pt x="4253" y="4195"/>
                  </a:cubicBezTo>
                  <a:cubicBezTo>
                    <a:pt x="4265" y="4208"/>
                    <a:pt x="4287" y="4229"/>
                    <a:pt x="4304" y="4254"/>
                  </a:cubicBezTo>
                  <a:cubicBezTo>
                    <a:pt x="4320" y="4279"/>
                    <a:pt x="4337" y="4313"/>
                    <a:pt x="4349" y="4351"/>
                  </a:cubicBezTo>
                  <a:cubicBezTo>
                    <a:pt x="4358" y="4388"/>
                    <a:pt x="4362" y="4430"/>
                    <a:pt x="4366" y="4477"/>
                  </a:cubicBezTo>
                  <a:cubicBezTo>
                    <a:pt x="4362" y="4518"/>
                    <a:pt x="4354" y="4560"/>
                    <a:pt x="4341" y="4598"/>
                  </a:cubicBezTo>
                  <a:cubicBezTo>
                    <a:pt x="4329" y="4636"/>
                    <a:pt x="4308" y="4665"/>
                    <a:pt x="4291" y="4690"/>
                  </a:cubicBezTo>
                  <a:cubicBezTo>
                    <a:pt x="4273" y="4716"/>
                    <a:pt x="4253" y="4733"/>
                    <a:pt x="4240" y="4745"/>
                  </a:cubicBezTo>
                  <a:cubicBezTo>
                    <a:pt x="4223" y="4758"/>
                    <a:pt x="4215" y="4762"/>
                    <a:pt x="4215" y="4762"/>
                  </a:cubicBezTo>
                  <a:cubicBezTo>
                    <a:pt x="4215" y="4762"/>
                    <a:pt x="4219" y="4754"/>
                    <a:pt x="4228" y="4737"/>
                  </a:cubicBezTo>
                  <a:cubicBezTo>
                    <a:pt x="4236" y="4720"/>
                    <a:pt x="4240" y="4698"/>
                    <a:pt x="4248" y="4669"/>
                  </a:cubicBezTo>
                  <a:cubicBezTo>
                    <a:pt x="4261" y="4644"/>
                    <a:pt x="4265" y="4611"/>
                    <a:pt x="4273" y="4578"/>
                  </a:cubicBezTo>
                  <a:cubicBezTo>
                    <a:pt x="4282" y="4543"/>
                    <a:pt x="4282" y="4510"/>
                    <a:pt x="4282" y="4472"/>
                  </a:cubicBezTo>
                  <a:cubicBezTo>
                    <a:pt x="4287" y="4434"/>
                    <a:pt x="4282" y="4401"/>
                    <a:pt x="4278" y="4367"/>
                  </a:cubicBezTo>
                  <a:cubicBezTo>
                    <a:pt x="4273" y="4334"/>
                    <a:pt x="4269" y="4300"/>
                    <a:pt x="4261" y="4270"/>
                  </a:cubicBezTo>
                  <a:cubicBezTo>
                    <a:pt x="4253" y="4245"/>
                    <a:pt x="4248" y="4220"/>
                    <a:pt x="4240" y="4204"/>
                  </a:cubicBezTo>
                  <a:cubicBezTo>
                    <a:pt x="4236" y="4187"/>
                    <a:pt x="4232" y="4179"/>
                    <a:pt x="4232" y="4179"/>
                  </a:cubicBezTo>
                  <a:close/>
                  <a:moveTo>
                    <a:pt x="3044" y="2940"/>
                  </a:moveTo>
                  <a:cubicBezTo>
                    <a:pt x="3044" y="2940"/>
                    <a:pt x="3044" y="2969"/>
                    <a:pt x="3052" y="3020"/>
                  </a:cubicBezTo>
                  <a:cubicBezTo>
                    <a:pt x="3052" y="3070"/>
                    <a:pt x="3060" y="3142"/>
                    <a:pt x="3064" y="3229"/>
                  </a:cubicBezTo>
                  <a:cubicBezTo>
                    <a:pt x="3069" y="3313"/>
                    <a:pt x="3077" y="3414"/>
                    <a:pt x="3077" y="3524"/>
                  </a:cubicBezTo>
                  <a:cubicBezTo>
                    <a:pt x="3081" y="3628"/>
                    <a:pt x="3081" y="3746"/>
                    <a:pt x="3081" y="3859"/>
                  </a:cubicBezTo>
                  <a:cubicBezTo>
                    <a:pt x="3081" y="3973"/>
                    <a:pt x="3081" y="4090"/>
                    <a:pt x="3077" y="4195"/>
                  </a:cubicBezTo>
                  <a:cubicBezTo>
                    <a:pt x="3077" y="4305"/>
                    <a:pt x="3069" y="4405"/>
                    <a:pt x="3064" y="4489"/>
                  </a:cubicBezTo>
                  <a:cubicBezTo>
                    <a:pt x="3060" y="4578"/>
                    <a:pt x="3052" y="4648"/>
                    <a:pt x="3052" y="4698"/>
                  </a:cubicBezTo>
                  <a:cubicBezTo>
                    <a:pt x="3044" y="4749"/>
                    <a:pt x="3044" y="4779"/>
                    <a:pt x="3044" y="4779"/>
                  </a:cubicBezTo>
                  <a:cubicBezTo>
                    <a:pt x="3044" y="4779"/>
                    <a:pt x="3039" y="4749"/>
                    <a:pt x="3035" y="4698"/>
                  </a:cubicBezTo>
                  <a:cubicBezTo>
                    <a:pt x="3031" y="4648"/>
                    <a:pt x="3023" y="4578"/>
                    <a:pt x="3019" y="4489"/>
                  </a:cubicBezTo>
                  <a:cubicBezTo>
                    <a:pt x="3019" y="4405"/>
                    <a:pt x="3010" y="4305"/>
                    <a:pt x="3006" y="4195"/>
                  </a:cubicBezTo>
                  <a:cubicBezTo>
                    <a:pt x="3006" y="4090"/>
                    <a:pt x="3006" y="3973"/>
                    <a:pt x="3002" y="3859"/>
                  </a:cubicBezTo>
                  <a:cubicBezTo>
                    <a:pt x="3006" y="3746"/>
                    <a:pt x="3006" y="3628"/>
                    <a:pt x="3006" y="3524"/>
                  </a:cubicBezTo>
                  <a:cubicBezTo>
                    <a:pt x="3010" y="3414"/>
                    <a:pt x="3019" y="3313"/>
                    <a:pt x="3019" y="3229"/>
                  </a:cubicBezTo>
                  <a:cubicBezTo>
                    <a:pt x="3023" y="3142"/>
                    <a:pt x="3031" y="3070"/>
                    <a:pt x="3035" y="3020"/>
                  </a:cubicBezTo>
                  <a:cubicBezTo>
                    <a:pt x="3039" y="2969"/>
                    <a:pt x="3044" y="2940"/>
                    <a:pt x="3044" y="2940"/>
                  </a:cubicBezTo>
                  <a:close/>
                  <a:moveTo>
                    <a:pt x="2506" y="4144"/>
                  </a:moveTo>
                  <a:cubicBezTo>
                    <a:pt x="2682" y="4144"/>
                    <a:pt x="2829" y="4291"/>
                    <a:pt x="2829" y="4468"/>
                  </a:cubicBezTo>
                  <a:cubicBezTo>
                    <a:pt x="2829" y="4648"/>
                    <a:pt x="2682" y="4791"/>
                    <a:pt x="2506" y="4791"/>
                  </a:cubicBezTo>
                  <a:cubicBezTo>
                    <a:pt x="2326" y="4791"/>
                    <a:pt x="2183" y="4648"/>
                    <a:pt x="2183" y="4468"/>
                  </a:cubicBezTo>
                  <a:cubicBezTo>
                    <a:pt x="2183" y="4291"/>
                    <a:pt x="2326" y="4144"/>
                    <a:pt x="2506" y="4144"/>
                  </a:cubicBezTo>
                  <a:close/>
                  <a:moveTo>
                    <a:pt x="3938" y="4144"/>
                  </a:moveTo>
                  <a:cubicBezTo>
                    <a:pt x="4114" y="4144"/>
                    <a:pt x="4261" y="4291"/>
                    <a:pt x="4261" y="4468"/>
                  </a:cubicBezTo>
                  <a:cubicBezTo>
                    <a:pt x="4261" y="4648"/>
                    <a:pt x="4114" y="4791"/>
                    <a:pt x="3938" y="4791"/>
                  </a:cubicBezTo>
                  <a:cubicBezTo>
                    <a:pt x="3758" y="4791"/>
                    <a:pt x="3614" y="4648"/>
                    <a:pt x="3614" y="4468"/>
                  </a:cubicBezTo>
                  <a:cubicBezTo>
                    <a:pt x="3614" y="4291"/>
                    <a:pt x="3758" y="4144"/>
                    <a:pt x="3938" y="4144"/>
                  </a:cubicBezTo>
                  <a:close/>
                  <a:moveTo>
                    <a:pt x="2103" y="4216"/>
                  </a:moveTo>
                  <a:cubicBezTo>
                    <a:pt x="2103" y="4216"/>
                    <a:pt x="2099" y="4225"/>
                    <a:pt x="2095" y="4245"/>
                  </a:cubicBezTo>
                  <a:cubicBezTo>
                    <a:pt x="2091" y="4262"/>
                    <a:pt x="2091" y="4287"/>
                    <a:pt x="2082" y="4317"/>
                  </a:cubicBezTo>
                  <a:cubicBezTo>
                    <a:pt x="2078" y="4346"/>
                    <a:pt x="2078" y="4380"/>
                    <a:pt x="2074" y="4417"/>
                  </a:cubicBezTo>
                  <a:cubicBezTo>
                    <a:pt x="2070" y="4452"/>
                    <a:pt x="2074" y="4493"/>
                    <a:pt x="2078" y="4531"/>
                  </a:cubicBezTo>
                  <a:cubicBezTo>
                    <a:pt x="2082" y="4569"/>
                    <a:pt x="2091" y="4607"/>
                    <a:pt x="2099" y="4640"/>
                  </a:cubicBezTo>
                  <a:cubicBezTo>
                    <a:pt x="2112" y="4673"/>
                    <a:pt x="2120" y="4708"/>
                    <a:pt x="2132" y="4733"/>
                  </a:cubicBezTo>
                  <a:cubicBezTo>
                    <a:pt x="2145" y="4762"/>
                    <a:pt x="2153" y="4787"/>
                    <a:pt x="2162" y="4804"/>
                  </a:cubicBezTo>
                  <a:cubicBezTo>
                    <a:pt x="2171" y="4820"/>
                    <a:pt x="2175" y="4829"/>
                    <a:pt x="2175" y="4829"/>
                  </a:cubicBezTo>
                  <a:cubicBezTo>
                    <a:pt x="2175" y="4829"/>
                    <a:pt x="2166" y="4820"/>
                    <a:pt x="2149" y="4812"/>
                  </a:cubicBezTo>
                  <a:cubicBezTo>
                    <a:pt x="2137" y="4799"/>
                    <a:pt x="2116" y="4783"/>
                    <a:pt x="2095" y="4758"/>
                  </a:cubicBezTo>
                  <a:cubicBezTo>
                    <a:pt x="2074" y="4733"/>
                    <a:pt x="2049" y="4704"/>
                    <a:pt x="2031" y="4665"/>
                  </a:cubicBezTo>
                  <a:cubicBezTo>
                    <a:pt x="2019" y="4628"/>
                    <a:pt x="2006" y="4582"/>
                    <a:pt x="1998" y="4539"/>
                  </a:cubicBezTo>
                  <a:cubicBezTo>
                    <a:pt x="1994" y="4493"/>
                    <a:pt x="1998" y="4452"/>
                    <a:pt x="2002" y="4409"/>
                  </a:cubicBezTo>
                  <a:cubicBezTo>
                    <a:pt x="2011" y="4367"/>
                    <a:pt x="2027" y="4334"/>
                    <a:pt x="2041" y="4305"/>
                  </a:cubicBezTo>
                  <a:cubicBezTo>
                    <a:pt x="2053" y="4270"/>
                    <a:pt x="2070" y="4250"/>
                    <a:pt x="2082" y="4237"/>
                  </a:cubicBezTo>
                  <a:cubicBezTo>
                    <a:pt x="2095" y="4225"/>
                    <a:pt x="2103" y="4216"/>
                    <a:pt x="2103" y="4216"/>
                  </a:cubicBezTo>
                  <a:close/>
                  <a:moveTo>
                    <a:pt x="6021" y="4225"/>
                  </a:moveTo>
                  <a:cubicBezTo>
                    <a:pt x="6021" y="4225"/>
                    <a:pt x="6021" y="4245"/>
                    <a:pt x="6025" y="4275"/>
                  </a:cubicBezTo>
                  <a:cubicBezTo>
                    <a:pt x="6025" y="4305"/>
                    <a:pt x="6029" y="4351"/>
                    <a:pt x="6021" y="4405"/>
                  </a:cubicBezTo>
                  <a:cubicBezTo>
                    <a:pt x="6017" y="4460"/>
                    <a:pt x="6008" y="4522"/>
                    <a:pt x="5991" y="4586"/>
                  </a:cubicBezTo>
                  <a:cubicBezTo>
                    <a:pt x="5970" y="4653"/>
                    <a:pt x="5945" y="4720"/>
                    <a:pt x="5916" y="4783"/>
                  </a:cubicBezTo>
                  <a:cubicBezTo>
                    <a:pt x="5882" y="4850"/>
                    <a:pt x="5844" y="4909"/>
                    <a:pt x="5806" y="4963"/>
                  </a:cubicBezTo>
                  <a:cubicBezTo>
                    <a:pt x="5765" y="5018"/>
                    <a:pt x="5718" y="5064"/>
                    <a:pt x="5680" y="5102"/>
                  </a:cubicBezTo>
                  <a:cubicBezTo>
                    <a:pt x="5643" y="5140"/>
                    <a:pt x="5604" y="5165"/>
                    <a:pt x="5579" y="5182"/>
                  </a:cubicBezTo>
                  <a:cubicBezTo>
                    <a:pt x="5554" y="5198"/>
                    <a:pt x="5538" y="5207"/>
                    <a:pt x="5538" y="5207"/>
                  </a:cubicBezTo>
                  <a:cubicBezTo>
                    <a:pt x="5538" y="5207"/>
                    <a:pt x="5550" y="5194"/>
                    <a:pt x="5567" y="5169"/>
                  </a:cubicBezTo>
                  <a:cubicBezTo>
                    <a:pt x="5588" y="5148"/>
                    <a:pt x="5614" y="5111"/>
                    <a:pt x="5647" y="5068"/>
                  </a:cubicBezTo>
                  <a:cubicBezTo>
                    <a:pt x="5680" y="5031"/>
                    <a:pt x="5709" y="4976"/>
                    <a:pt x="5748" y="4925"/>
                  </a:cubicBezTo>
                  <a:cubicBezTo>
                    <a:pt x="5781" y="4871"/>
                    <a:pt x="5815" y="4812"/>
                    <a:pt x="5844" y="4749"/>
                  </a:cubicBezTo>
                  <a:cubicBezTo>
                    <a:pt x="5874" y="4686"/>
                    <a:pt x="5903" y="4623"/>
                    <a:pt x="5924" y="4564"/>
                  </a:cubicBezTo>
                  <a:cubicBezTo>
                    <a:pt x="5945" y="4506"/>
                    <a:pt x="5966" y="4447"/>
                    <a:pt x="5978" y="4396"/>
                  </a:cubicBezTo>
                  <a:cubicBezTo>
                    <a:pt x="5991" y="4346"/>
                    <a:pt x="6003" y="4305"/>
                    <a:pt x="6008" y="4275"/>
                  </a:cubicBezTo>
                  <a:cubicBezTo>
                    <a:pt x="6017" y="4245"/>
                    <a:pt x="6021" y="4225"/>
                    <a:pt x="6021" y="4225"/>
                  </a:cubicBezTo>
                  <a:close/>
                  <a:moveTo>
                    <a:pt x="3224" y="3650"/>
                  </a:moveTo>
                  <a:cubicBezTo>
                    <a:pt x="3224" y="3650"/>
                    <a:pt x="3229" y="3675"/>
                    <a:pt x="3233" y="3721"/>
                  </a:cubicBezTo>
                  <a:cubicBezTo>
                    <a:pt x="3237" y="3766"/>
                    <a:pt x="3246" y="3830"/>
                    <a:pt x="3250" y="3910"/>
                  </a:cubicBezTo>
                  <a:cubicBezTo>
                    <a:pt x="3254" y="3985"/>
                    <a:pt x="3262" y="4078"/>
                    <a:pt x="3262" y="4175"/>
                  </a:cubicBezTo>
                  <a:cubicBezTo>
                    <a:pt x="3262" y="4270"/>
                    <a:pt x="3266" y="4376"/>
                    <a:pt x="3266" y="4481"/>
                  </a:cubicBezTo>
                  <a:cubicBezTo>
                    <a:pt x="3266" y="4582"/>
                    <a:pt x="3262" y="4686"/>
                    <a:pt x="3262" y="4783"/>
                  </a:cubicBezTo>
                  <a:cubicBezTo>
                    <a:pt x="3262" y="4880"/>
                    <a:pt x="3254" y="4972"/>
                    <a:pt x="3250" y="5047"/>
                  </a:cubicBezTo>
                  <a:cubicBezTo>
                    <a:pt x="3246" y="5127"/>
                    <a:pt x="3237" y="5190"/>
                    <a:pt x="3233" y="5237"/>
                  </a:cubicBezTo>
                  <a:cubicBezTo>
                    <a:pt x="3229" y="5283"/>
                    <a:pt x="3224" y="5308"/>
                    <a:pt x="3224" y="5308"/>
                  </a:cubicBezTo>
                  <a:cubicBezTo>
                    <a:pt x="3224" y="5308"/>
                    <a:pt x="3224" y="5283"/>
                    <a:pt x="3220" y="5237"/>
                  </a:cubicBezTo>
                  <a:cubicBezTo>
                    <a:pt x="3215" y="5190"/>
                    <a:pt x="3207" y="5127"/>
                    <a:pt x="3203" y="5047"/>
                  </a:cubicBezTo>
                  <a:cubicBezTo>
                    <a:pt x="3199" y="4972"/>
                    <a:pt x="3190" y="4880"/>
                    <a:pt x="3190" y="4783"/>
                  </a:cubicBezTo>
                  <a:cubicBezTo>
                    <a:pt x="3190" y="4686"/>
                    <a:pt x="3186" y="4582"/>
                    <a:pt x="3186" y="4481"/>
                  </a:cubicBezTo>
                  <a:cubicBezTo>
                    <a:pt x="3186" y="4376"/>
                    <a:pt x="3190" y="4270"/>
                    <a:pt x="3190" y="4175"/>
                  </a:cubicBezTo>
                  <a:cubicBezTo>
                    <a:pt x="3190" y="4078"/>
                    <a:pt x="3199" y="3985"/>
                    <a:pt x="3203" y="3910"/>
                  </a:cubicBezTo>
                  <a:cubicBezTo>
                    <a:pt x="3207" y="3830"/>
                    <a:pt x="3215" y="3766"/>
                    <a:pt x="3220" y="3721"/>
                  </a:cubicBezTo>
                  <a:cubicBezTo>
                    <a:pt x="3224" y="3675"/>
                    <a:pt x="3224" y="3650"/>
                    <a:pt x="3224" y="3650"/>
                  </a:cubicBezTo>
                  <a:close/>
                  <a:moveTo>
                    <a:pt x="2288" y="1941"/>
                  </a:moveTo>
                  <a:cubicBezTo>
                    <a:pt x="2330" y="1941"/>
                    <a:pt x="2368" y="1941"/>
                    <a:pt x="2405" y="1949"/>
                  </a:cubicBezTo>
                  <a:cubicBezTo>
                    <a:pt x="2440" y="1958"/>
                    <a:pt x="2481" y="1966"/>
                    <a:pt x="2519" y="1987"/>
                  </a:cubicBezTo>
                  <a:cubicBezTo>
                    <a:pt x="2556" y="2008"/>
                    <a:pt x="2599" y="2033"/>
                    <a:pt x="2636" y="2067"/>
                  </a:cubicBezTo>
                  <a:cubicBezTo>
                    <a:pt x="2645" y="2071"/>
                    <a:pt x="2649" y="2075"/>
                    <a:pt x="2653" y="2079"/>
                  </a:cubicBezTo>
                  <a:cubicBezTo>
                    <a:pt x="2397" y="2109"/>
                    <a:pt x="2196" y="2327"/>
                    <a:pt x="2196" y="2592"/>
                  </a:cubicBezTo>
                  <a:cubicBezTo>
                    <a:pt x="2196" y="2877"/>
                    <a:pt x="2426" y="3107"/>
                    <a:pt x="2712" y="3107"/>
                  </a:cubicBezTo>
                  <a:cubicBezTo>
                    <a:pt x="2767" y="3107"/>
                    <a:pt x="2817" y="3099"/>
                    <a:pt x="2863" y="3086"/>
                  </a:cubicBezTo>
                  <a:lnTo>
                    <a:pt x="2863" y="4018"/>
                  </a:lnTo>
                  <a:cubicBezTo>
                    <a:pt x="2767" y="3948"/>
                    <a:pt x="2649" y="3901"/>
                    <a:pt x="2519" y="3901"/>
                  </a:cubicBezTo>
                  <a:cubicBezTo>
                    <a:pt x="2204" y="3901"/>
                    <a:pt x="1948" y="4157"/>
                    <a:pt x="1948" y="4468"/>
                  </a:cubicBezTo>
                  <a:cubicBezTo>
                    <a:pt x="1948" y="4783"/>
                    <a:pt x="2204" y="5039"/>
                    <a:pt x="2519" y="5039"/>
                  </a:cubicBezTo>
                  <a:cubicBezTo>
                    <a:pt x="2649" y="5039"/>
                    <a:pt x="2767" y="4993"/>
                    <a:pt x="2863" y="4917"/>
                  </a:cubicBezTo>
                  <a:lnTo>
                    <a:pt x="2863" y="4976"/>
                  </a:lnTo>
                  <a:cubicBezTo>
                    <a:pt x="2821" y="5031"/>
                    <a:pt x="2775" y="5081"/>
                    <a:pt x="2725" y="5123"/>
                  </a:cubicBezTo>
                  <a:cubicBezTo>
                    <a:pt x="2645" y="5182"/>
                    <a:pt x="2560" y="5227"/>
                    <a:pt x="2469" y="5258"/>
                  </a:cubicBezTo>
                  <a:cubicBezTo>
                    <a:pt x="2380" y="5291"/>
                    <a:pt x="2283" y="5308"/>
                    <a:pt x="2183" y="5312"/>
                  </a:cubicBezTo>
                  <a:cubicBezTo>
                    <a:pt x="2151" y="5313"/>
                    <a:pt x="2120" y="5314"/>
                    <a:pt x="2088" y="5314"/>
                  </a:cubicBezTo>
                  <a:cubicBezTo>
                    <a:pt x="2023" y="5314"/>
                    <a:pt x="1957" y="5311"/>
                    <a:pt x="1889" y="5299"/>
                  </a:cubicBezTo>
                  <a:cubicBezTo>
                    <a:pt x="1793" y="5283"/>
                    <a:pt x="1696" y="5253"/>
                    <a:pt x="1603" y="5223"/>
                  </a:cubicBezTo>
                  <a:cubicBezTo>
                    <a:pt x="1516" y="5186"/>
                    <a:pt x="1427" y="5144"/>
                    <a:pt x="1347" y="5093"/>
                  </a:cubicBezTo>
                  <a:cubicBezTo>
                    <a:pt x="1272" y="5043"/>
                    <a:pt x="1200" y="4985"/>
                    <a:pt x="1138" y="4925"/>
                  </a:cubicBezTo>
                  <a:cubicBezTo>
                    <a:pt x="1074" y="4863"/>
                    <a:pt x="1029" y="4791"/>
                    <a:pt x="983" y="4720"/>
                  </a:cubicBezTo>
                  <a:cubicBezTo>
                    <a:pt x="940" y="4653"/>
                    <a:pt x="907" y="4564"/>
                    <a:pt x="882" y="4514"/>
                  </a:cubicBezTo>
                  <a:cubicBezTo>
                    <a:pt x="873" y="4489"/>
                    <a:pt x="865" y="4456"/>
                    <a:pt x="857" y="4426"/>
                  </a:cubicBezTo>
                  <a:lnTo>
                    <a:pt x="843" y="4391"/>
                  </a:lnTo>
                  <a:lnTo>
                    <a:pt x="843" y="4388"/>
                  </a:lnTo>
                  <a:lnTo>
                    <a:pt x="840" y="4382"/>
                  </a:lnTo>
                  <a:lnTo>
                    <a:pt x="840" y="4382"/>
                  </a:lnTo>
                  <a:cubicBezTo>
                    <a:pt x="840" y="4382"/>
                    <a:pt x="840" y="4382"/>
                    <a:pt x="840" y="4383"/>
                  </a:cubicBezTo>
                  <a:lnTo>
                    <a:pt x="840" y="4383"/>
                  </a:lnTo>
                  <a:lnTo>
                    <a:pt x="839" y="4380"/>
                  </a:lnTo>
                  <a:lnTo>
                    <a:pt x="835" y="4363"/>
                  </a:lnTo>
                  <a:cubicBezTo>
                    <a:pt x="822" y="4317"/>
                    <a:pt x="814" y="4270"/>
                    <a:pt x="806" y="4225"/>
                  </a:cubicBezTo>
                  <a:cubicBezTo>
                    <a:pt x="789" y="4128"/>
                    <a:pt x="781" y="4035"/>
                    <a:pt x="785" y="3943"/>
                  </a:cubicBezTo>
                  <a:cubicBezTo>
                    <a:pt x="793" y="3758"/>
                    <a:pt x="865" y="3561"/>
                    <a:pt x="1008" y="3394"/>
                  </a:cubicBezTo>
                  <a:cubicBezTo>
                    <a:pt x="1079" y="3309"/>
                    <a:pt x="1163" y="3233"/>
                    <a:pt x="1256" y="3167"/>
                  </a:cubicBezTo>
                  <a:cubicBezTo>
                    <a:pt x="1306" y="3137"/>
                    <a:pt x="1351" y="3107"/>
                    <a:pt x="1407" y="3078"/>
                  </a:cubicBezTo>
                  <a:cubicBezTo>
                    <a:pt x="1457" y="3057"/>
                    <a:pt x="1516" y="3032"/>
                    <a:pt x="1558" y="3020"/>
                  </a:cubicBezTo>
                  <a:lnTo>
                    <a:pt x="1671" y="2991"/>
                  </a:lnTo>
                  <a:lnTo>
                    <a:pt x="1671" y="2784"/>
                  </a:lnTo>
                  <a:lnTo>
                    <a:pt x="1671" y="2617"/>
                  </a:lnTo>
                  <a:cubicBezTo>
                    <a:pt x="1675" y="2562"/>
                    <a:pt x="1675" y="2507"/>
                    <a:pt x="1684" y="2457"/>
                  </a:cubicBezTo>
                  <a:cubicBezTo>
                    <a:pt x="1696" y="2356"/>
                    <a:pt x="1725" y="2272"/>
                    <a:pt x="1763" y="2210"/>
                  </a:cubicBezTo>
                  <a:cubicBezTo>
                    <a:pt x="1785" y="2179"/>
                    <a:pt x="1801" y="2150"/>
                    <a:pt x="1826" y="2129"/>
                  </a:cubicBezTo>
                  <a:cubicBezTo>
                    <a:pt x="1851" y="2104"/>
                    <a:pt x="1880" y="2084"/>
                    <a:pt x="1915" y="2063"/>
                  </a:cubicBezTo>
                  <a:lnTo>
                    <a:pt x="1940" y="2045"/>
                  </a:lnTo>
                  <a:lnTo>
                    <a:pt x="1969" y="2033"/>
                  </a:lnTo>
                  <a:cubicBezTo>
                    <a:pt x="1990" y="2020"/>
                    <a:pt x="2002" y="2016"/>
                    <a:pt x="2019" y="2008"/>
                  </a:cubicBezTo>
                  <a:lnTo>
                    <a:pt x="2099" y="1978"/>
                  </a:lnTo>
                  <a:cubicBezTo>
                    <a:pt x="2120" y="1974"/>
                    <a:pt x="2141" y="1962"/>
                    <a:pt x="2166" y="1962"/>
                  </a:cubicBezTo>
                  <a:cubicBezTo>
                    <a:pt x="2188" y="1953"/>
                    <a:pt x="2208" y="1949"/>
                    <a:pt x="2229" y="1949"/>
                  </a:cubicBezTo>
                  <a:cubicBezTo>
                    <a:pt x="2250" y="1941"/>
                    <a:pt x="2267" y="1941"/>
                    <a:pt x="2288" y="1941"/>
                  </a:cubicBezTo>
                  <a:close/>
                  <a:moveTo>
                    <a:pt x="4165" y="1941"/>
                  </a:moveTo>
                  <a:cubicBezTo>
                    <a:pt x="4186" y="1941"/>
                    <a:pt x="4207" y="1941"/>
                    <a:pt x="4228" y="1949"/>
                  </a:cubicBezTo>
                  <a:cubicBezTo>
                    <a:pt x="4248" y="1949"/>
                    <a:pt x="4269" y="1953"/>
                    <a:pt x="4291" y="1962"/>
                  </a:cubicBezTo>
                  <a:cubicBezTo>
                    <a:pt x="4312" y="1962"/>
                    <a:pt x="4337" y="1974"/>
                    <a:pt x="4358" y="1978"/>
                  </a:cubicBezTo>
                  <a:lnTo>
                    <a:pt x="4434" y="2008"/>
                  </a:lnTo>
                  <a:cubicBezTo>
                    <a:pt x="4450" y="2016"/>
                    <a:pt x="4467" y="2020"/>
                    <a:pt x="4488" y="2033"/>
                  </a:cubicBezTo>
                  <a:lnTo>
                    <a:pt x="4517" y="2045"/>
                  </a:lnTo>
                  <a:lnTo>
                    <a:pt x="4542" y="2063"/>
                  </a:lnTo>
                  <a:cubicBezTo>
                    <a:pt x="4572" y="2084"/>
                    <a:pt x="4606" y="2104"/>
                    <a:pt x="4626" y="2129"/>
                  </a:cubicBezTo>
                  <a:cubicBezTo>
                    <a:pt x="4651" y="2150"/>
                    <a:pt x="4672" y="2179"/>
                    <a:pt x="4694" y="2210"/>
                  </a:cubicBezTo>
                  <a:cubicBezTo>
                    <a:pt x="4732" y="2272"/>
                    <a:pt x="4757" y="2356"/>
                    <a:pt x="4769" y="2457"/>
                  </a:cubicBezTo>
                  <a:cubicBezTo>
                    <a:pt x="4777" y="2507"/>
                    <a:pt x="4782" y="2562"/>
                    <a:pt x="4782" y="2617"/>
                  </a:cubicBezTo>
                  <a:lnTo>
                    <a:pt x="4782" y="2784"/>
                  </a:lnTo>
                  <a:lnTo>
                    <a:pt x="4782" y="2991"/>
                  </a:lnTo>
                  <a:lnTo>
                    <a:pt x="4895" y="3020"/>
                  </a:lnTo>
                  <a:cubicBezTo>
                    <a:pt x="4941" y="3032"/>
                    <a:pt x="5000" y="3057"/>
                    <a:pt x="5050" y="3078"/>
                  </a:cubicBezTo>
                  <a:cubicBezTo>
                    <a:pt x="5101" y="3107"/>
                    <a:pt x="5151" y="3137"/>
                    <a:pt x="5197" y="3167"/>
                  </a:cubicBezTo>
                  <a:cubicBezTo>
                    <a:pt x="5294" y="3233"/>
                    <a:pt x="5378" y="3309"/>
                    <a:pt x="5449" y="3394"/>
                  </a:cubicBezTo>
                  <a:cubicBezTo>
                    <a:pt x="5588" y="3561"/>
                    <a:pt x="5664" y="3758"/>
                    <a:pt x="5672" y="3943"/>
                  </a:cubicBezTo>
                  <a:cubicBezTo>
                    <a:pt x="5676" y="4035"/>
                    <a:pt x="5668" y="4128"/>
                    <a:pt x="5651" y="4225"/>
                  </a:cubicBezTo>
                  <a:cubicBezTo>
                    <a:pt x="5643" y="4270"/>
                    <a:pt x="5630" y="4317"/>
                    <a:pt x="5618" y="4363"/>
                  </a:cubicBezTo>
                  <a:lnTo>
                    <a:pt x="5614" y="4380"/>
                  </a:lnTo>
                  <a:lnTo>
                    <a:pt x="5614" y="4388"/>
                  </a:lnTo>
                  <a:lnTo>
                    <a:pt x="5614" y="4396"/>
                  </a:lnTo>
                  <a:cubicBezTo>
                    <a:pt x="5613" y="4396"/>
                    <a:pt x="5613" y="4397"/>
                    <a:pt x="5613" y="4397"/>
                  </a:cubicBezTo>
                  <a:cubicBezTo>
                    <a:pt x="5611" y="4397"/>
                    <a:pt x="5612" y="4389"/>
                    <a:pt x="5613" y="4383"/>
                  </a:cubicBezTo>
                  <a:lnTo>
                    <a:pt x="5613" y="4383"/>
                  </a:lnTo>
                  <a:lnTo>
                    <a:pt x="5600" y="4426"/>
                  </a:lnTo>
                  <a:cubicBezTo>
                    <a:pt x="5592" y="4456"/>
                    <a:pt x="5583" y="4489"/>
                    <a:pt x="5575" y="4514"/>
                  </a:cubicBezTo>
                  <a:cubicBezTo>
                    <a:pt x="5550" y="4564"/>
                    <a:pt x="5513" y="4653"/>
                    <a:pt x="5470" y="4720"/>
                  </a:cubicBezTo>
                  <a:cubicBezTo>
                    <a:pt x="5428" y="4791"/>
                    <a:pt x="5378" y="4863"/>
                    <a:pt x="5319" y="4925"/>
                  </a:cubicBezTo>
                  <a:cubicBezTo>
                    <a:pt x="5252" y="4985"/>
                    <a:pt x="5185" y="5043"/>
                    <a:pt x="5105" y="5093"/>
                  </a:cubicBezTo>
                  <a:cubicBezTo>
                    <a:pt x="5025" y="5144"/>
                    <a:pt x="4941" y="5186"/>
                    <a:pt x="4849" y="5223"/>
                  </a:cubicBezTo>
                  <a:cubicBezTo>
                    <a:pt x="4757" y="5253"/>
                    <a:pt x="4664" y="5283"/>
                    <a:pt x="4564" y="5299"/>
                  </a:cubicBezTo>
                  <a:cubicBezTo>
                    <a:pt x="4498" y="5311"/>
                    <a:pt x="4432" y="5314"/>
                    <a:pt x="4365" y="5314"/>
                  </a:cubicBezTo>
                  <a:cubicBezTo>
                    <a:pt x="4333" y="5314"/>
                    <a:pt x="4301" y="5313"/>
                    <a:pt x="4269" y="5312"/>
                  </a:cubicBezTo>
                  <a:cubicBezTo>
                    <a:pt x="4173" y="5308"/>
                    <a:pt x="4077" y="5291"/>
                    <a:pt x="3984" y="5258"/>
                  </a:cubicBezTo>
                  <a:cubicBezTo>
                    <a:pt x="3896" y="5227"/>
                    <a:pt x="3808" y="5182"/>
                    <a:pt x="3728" y="5123"/>
                  </a:cubicBezTo>
                  <a:cubicBezTo>
                    <a:pt x="3678" y="5081"/>
                    <a:pt x="3632" y="5031"/>
                    <a:pt x="3589" y="4976"/>
                  </a:cubicBezTo>
                  <a:lnTo>
                    <a:pt x="3589" y="4917"/>
                  </a:lnTo>
                  <a:cubicBezTo>
                    <a:pt x="3686" y="4993"/>
                    <a:pt x="3808" y="5039"/>
                    <a:pt x="3938" y="5039"/>
                  </a:cubicBezTo>
                  <a:cubicBezTo>
                    <a:pt x="4253" y="5039"/>
                    <a:pt x="4505" y="4783"/>
                    <a:pt x="4505" y="4468"/>
                  </a:cubicBezTo>
                  <a:cubicBezTo>
                    <a:pt x="4505" y="4157"/>
                    <a:pt x="4253" y="3901"/>
                    <a:pt x="3938" y="3901"/>
                  </a:cubicBezTo>
                  <a:cubicBezTo>
                    <a:pt x="3808" y="3901"/>
                    <a:pt x="3686" y="3948"/>
                    <a:pt x="3589" y="4018"/>
                  </a:cubicBezTo>
                  <a:lnTo>
                    <a:pt x="3589" y="3086"/>
                  </a:lnTo>
                  <a:cubicBezTo>
                    <a:pt x="3640" y="3099"/>
                    <a:pt x="3690" y="3107"/>
                    <a:pt x="3740" y="3107"/>
                  </a:cubicBezTo>
                  <a:cubicBezTo>
                    <a:pt x="4027" y="3107"/>
                    <a:pt x="4257" y="2877"/>
                    <a:pt x="4257" y="2592"/>
                  </a:cubicBezTo>
                  <a:cubicBezTo>
                    <a:pt x="4257" y="2327"/>
                    <a:pt x="4060" y="2109"/>
                    <a:pt x="3800" y="2079"/>
                  </a:cubicBezTo>
                  <a:cubicBezTo>
                    <a:pt x="3808" y="2075"/>
                    <a:pt x="3812" y="2071"/>
                    <a:pt x="3816" y="2067"/>
                  </a:cubicBezTo>
                  <a:cubicBezTo>
                    <a:pt x="3858" y="2033"/>
                    <a:pt x="3896" y="2008"/>
                    <a:pt x="3934" y="1987"/>
                  </a:cubicBezTo>
                  <a:cubicBezTo>
                    <a:pt x="3976" y="1966"/>
                    <a:pt x="4013" y="1958"/>
                    <a:pt x="4052" y="1949"/>
                  </a:cubicBezTo>
                  <a:cubicBezTo>
                    <a:pt x="4089" y="1941"/>
                    <a:pt x="4127" y="1941"/>
                    <a:pt x="4165" y="1941"/>
                  </a:cubicBezTo>
                  <a:close/>
                  <a:moveTo>
                    <a:pt x="5504" y="3247"/>
                  </a:moveTo>
                  <a:cubicBezTo>
                    <a:pt x="5504" y="3247"/>
                    <a:pt x="5542" y="3272"/>
                    <a:pt x="5600" y="3330"/>
                  </a:cubicBezTo>
                  <a:cubicBezTo>
                    <a:pt x="5659" y="3389"/>
                    <a:pt x="5739" y="3481"/>
                    <a:pt x="5806" y="3611"/>
                  </a:cubicBezTo>
                  <a:cubicBezTo>
                    <a:pt x="5874" y="3737"/>
                    <a:pt x="5928" y="3905"/>
                    <a:pt x="5936" y="4090"/>
                  </a:cubicBezTo>
                  <a:cubicBezTo>
                    <a:pt x="5941" y="4183"/>
                    <a:pt x="5936" y="4279"/>
                    <a:pt x="5916" y="4371"/>
                  </a:cubicBezTo>
                  <a:cubicBezTo>
                    <a:pt x="5895" y="4468"/>
                    <a:pt x="5869" y="4560"/>
                    <a:pt x="5827" y="4653"/>
                  </a:cubicBezTo>
                  <a:lnTo>
                    <a:pt x="5798" y="4716"/>
                  </a:lnTo>
                  <a:lnTo>
                    <a:pt x="5790" y="4733"/>
                  </a:lnTo>
                  <a:lnTo>
                    <a:pt x="5785" y="4741"/>
                  </a:lnTo>
                  <a:lnTo>
                    <a:pt x="5781" y="4749"/>
                  </a:lnTo>
                  <a:lnTo>
                    <a:pt x="5765" y="4779"/>
                  </a:lnTo>
                  <a:cubicBezTo>
                    <a:pt x="5739" y="4820"/>
                    <a:pt x="5714" y="4863"/>
                    <a:pt x="5689" y="4905"/>
                  </a:cubicBezTo>
                  <a:cubicBezTo>
                    <a:pt x="5634" y="4985"/>
                    <a:pt x="5575" y="5056"/>
                    <a:pt x="5508" y="5119"/>
                  </a:cubicBezTo>
                  <a:cubicBezTo>
                    <a:pt x="5378" y="5249"/>
                    <a:pt x="5227" y="5337"/>
                    <a:pt x="5093" y="5388"/>
                  </a:cubicBezTo>
                  <a:cubicBezTo>
                    <a:pt x="4954" y="5434"/>
                    <a:pt x="4833" y="5446"/>
                    <a:pt x="4752" y="5446"/>
                  </a:cubicBezTo>
                  <a:cubicBezTo>
                    <a:pt x="4668" y="5446"/>
                    <a:pt x="4622" y="5434"/>
                    <a:pt x="4622" y="5434"/>
                  </a:cubicBezTo>
                  <a:cubicBezTo>
                    <a:pt x="4622" y="5434"/>
                    <a:pt x="4668" y="5434"/>
                    <a:pt x="4748" y="5421"/>
                  </a:cubicBezTo>
                  <a:cubicBezTo>
                    <a:pt x="4828" y="5409"/>
                    <a:pt x="4941" y="5379"/>
                    <a:pt x="5063" y="5320"/>
                  </a:cubicBezTo>
                  <a:cubicBezTo>
                    <a:pt x="5126" y="5291"/>
                    <a:pt x="5189" y="5253"/>
                    <a:pt x="5248" y="5207"/>
                  </a:cubicBezTo>
                  <a:cubicBezTo>
                    <a:pt x="5311" y="5161"/>
                    <a:pt x="5370" y="5107"/>
                    <a:pt x="5428" y="5043"/>
                  </a:cubicBezTo>
                  <a:cubicBezTo>
                    <a:pt x="5483" y="4981"/>
                    <a:pt x="5538" y="4909"/>
                    <a:pt x="5583" y="4834"/>
                  </a:cubicBezTo>
                  <a:cubicBezTo>
                    <a:pt x="5609" y="4799"/>
                    <a:pt x="5630" y="4758"/>
                    <a:pt x="5651" y="4720"/>
                  </a:cubicBezTo>
                  <a:lnTo>
                    <a:pt x="5668" y="4690"/>
                  </a:lnTo>
                  <a:lnTo>
                    <a:pt x="5672" y="4682"/>
                  </a:lnTo>
                  <a:lnTo>
                    <a:pt x="5672" y="4678"/>
                  </a:lnTo>
                  <a:lnTo>
                    <a:pt x="5680" y="4661"/>
                  </a:lnTo>
                  <a:lnTo>
                    <a:pt x="5709" y="4598"/>
                  </a:lnTo>
                  <a:cubicBezTo>
                    <a:pt x="5744" y="4518"/>
                    <a:pt x="5773" y="4430"/>
                    <a:pt x="5794" y="4346"/>
                  </a:cubicBezTo>
                  <a:cubicBezTo>
                    <a:pt x="5810" y="4262"/>
                    <a:pt x="5819" y="4175"/>
                    <a:pt x="5823" y="4090"/>
                  </a:cubicBezTo>
                  <a:cubicBezTo>
                    <a:pt x="5823" y="4010"/>
                    <a:pt x="5810" y="3927"/>
                    <a:pt x="5798" y="3851"/>
                  </a:cubicBezTo>
                  <a:cubicBezTo>
                    <a:pt x="5781" y="3776"/>
                    <a:pt x="5760" y="3708"/>
                    <a:pt x="5734" y="3646"/>
                  </a:cubicBezTo>
                  <a:cubicBezTo>
                    <a:pt x="5684" y="3515"/>
                    <a:pt x="5626" y="3419"/>
                    <a:pt x="5579" y="3347"/>
                  </a:cubicBezTo>
                  <a:cubicBezTo>
                    <a:pt x="5538" y="3280"/>
                    <a:pt x="5504" y="3247"/>
                    <a:pt x="5504" y="3247"/>
                  </a:cubicBezTo>
                  <a:close/>
                  <a:moveTo>
                    <a:pt x="419" y="3884"/>
                  </a:moveTo>
                  <a:lnTo>
                    <a:pt x="419" y="3884"/>
                  </a:lnTo>
                  <a:cubicBezTo>
                    <a:pt x="419" y="3884"/>
                    <a:pt x="415" y="3910"/>
                    <a:pt x="407" y="3960"/>
                  </a:cubicBezTo>
                  <a:cubicBezTo>
                    <a:pt x="399" y="4010"/>
                    <a:pt x="394" y="4082"/>
                    <a:pt x="390" y="4165"/>
                  </a:cubicBezTo>
                  <a:cubicBezTo>
                    <a:pt x="386" y="4250"/>
                    <a:pt x="394" y="4351"/>
                    <a:pt x="407" y="4456"/>
                  </a:cubicBezTo>
                  <a:cubicBezTo>
                    <a:pt x="419" y="4560"/>
                    <a:pt x="444" y="4669"/>
                    <a:pt x="487" y="4770"/>
                  </a:cubicBezTo>
                  <a:cubicBezTo>
                    <a:pt x="520" y="4880"/>
                    <a:pt x="570" y="4981"/>
                    <a:pt x="626" y="5068"/>
                  </a:cubicBezTo>
                  <a:cubicBezTo>
                    <a:pt x="680" y="5157"/>
                    <a:pt x="739" y="5237"/>
                    <a:pt x="793" y="5303"/>
                  </a:cubicBezTo>
                  <a:cubicBezTo>
                    <a:pt x="853" y="5367"/>
                    <a:pt x="903" y="5417"/>
                    <a:pt x="940" y="5450"/>
                  </a:cubicBezTo>
                  <a:cubicBezTo>
                    <a:pt x="973" y="5484"/>
                    <a:pt x="999" y="5501"/>
                    <a:pt x="999" y="5501"/>
                  </a:cubicBezTo>
                  <a:cubicBezTo>
                    <a:pt x="999" y="5501"/>
                    <a:pt x="973" y="5488"/>
                    <a:pt x="928" y="5463"/>
                  </a:cubicBezTo>
                  <a:cubicBezTo>
                    <a:pt x="886" y="5434"/>
                    <a:pt x="827" y="5392"/>
                    <a:pt x="764" y="5333"/>
                  </a:cubicBezTo>
                  <a:cubicBezTo>
                    <a:pt x="701" y="5274"/>
                    <a:pt x="630" y="5198"/>
                    <a:pt x="566" y="5107"/>
                  </a:cubicBezTo>
                  <a:cubicBezTo>
                    <a:pt x="504" y="5014"/>
                    <a:pt x="450" y="4909"/>
                    <a:pt x="407" y="4799"/>
                  </a:cubicBezTo>
                  <a:cubicBezTo>
                    <a:pt x="374" y="4686"/>
                    <a:pt x="349" y="4573"/>
                    <a:pt x="336" y="4464"/>
                  </a:cubicBezTo>
                  <a:cubicBezTo>
                    <a:pt x="328" y="4351"/>
                    <a:pt x="336" y="4250"/>
                    <a:pt x="344" y="4161"/>
                  </a:cubicBezTo>
                  <a:cubicBezTo>
                    <a:pt x="357" y="4078"/>
                    <a:pt x="378" y="4006"/>
                    <a:pt x="394" y="3956"/>
                  </a:cubicBezTo>
                  <a:cubicBezTo>
                    <a:pt x="411" y="3910"/>
                    <a:pt x="419" y="3884"/>
                    <a:pt x="419" y="3884"/>
                  </a:cubicBezTo>
                  <a:close/>
                  <a:moveTo>
                    <a:pt x="953" y="3032"/>
                  </a:moveTo>
                  <a:cubicBezTo>
                    <a:pt x="953" y="3032"/>
                    <a:pt x="936" y="3045"/>
                    <a:pt x="911" y="3061"/>
                  </a:cubicBezTo>
                  <a:cubicBezTo>
                    <a:pt x="886" y="3082"/>
                    <a:pt x="848" y="3111"/>
                    <a:pt x="802" y="3154"/>
                  </a:cubicBezTo>
                  <a:cubicBezTo>
                    <a:pt x="756" y="3192"/>
                    <a:pt x="701" y="3242"/>
                    <a:pt x="646" y="3305"/>
                  </a:cubicBezTo>
                  <a:cubicBezTo>
                    <a:pt x="621" y="3334"/>
                    <a:pt x="588" y="3368"/>
                    <a:pt x="562" y="3406"/>
                  </a:cubicBezTo>
                  <a:cubicBezTo>
                    <a:pt x="533" y="3444"/>
                    <a:pt x="500" y="3481"/>
                    <a:pt x="475" y="3524"/>
                  </a:cubicBezTo>
                  <a:cubicBezTo>
                    <a:pt x="462" y="3545"/>
                    <a:pt x="444" y="3570"/>
                    <a:pt x="432" y="3590"/>
                  </a:cubicBezTo>
                  <a:cubicBezTo>
                    <a:pt x="419" y="3611"/>
                    <a:pt x="407" y="3636"/>
                    <a:pt x="394" y="3662"/>
                  </a:cubicBezTo>
                  <a:cubicBezTo>
                    <a:pt x="365" y="3708"/>
                    <a:pt x="344" y="3758"/>
                    <a:pt x="319" y="3813"/>
                  </a:cubicBezTo>
                  <a:cubicBezTo>
                    <a:pt x="298" y="3867"/>
                    <a:pt x="285" y="3923"/>
                    <a:pt x="264" y="3981"/>
                  </a:cubicBezTo>
                  <a:cubicBezTo>
                    <a:pt x="252" y="4040"/>
                    <a:pt x="239" y="4099"/>
                    <a:pt x="231" y="4161"/>
                  </a:cubicBezTo>
                  <a:cubicBezTo>
                    <a:pt x="231" y="4195"/>
                    <a:pt x="227" y="4225"/>
                    <a:pt x="227" y="4258"/>
                  </a:cubicBezTo>
                  <a:cubicBezTo>
                    <a:pt x="223" y="4287"/>
                    <a:pt x="218" y="4321"/>
                    <a:pt x="223" y="4351"/>
                  </a:cubicBezTo>
                  <a:cubicBezTo>
                    <a:pt x="227" y="4384"/>
                    <a:pt x="227" y="4417"/>
                    <a:pt x="231" y="4447"/>
                  </a:cubicBezTo>
                  <a:lnTo>
                    <a:pt x="231" y="4497"/>
                  </a:lnTo>
                  <a:lnTo>
                    <a:pt x="239" y="4547"/>
                  </a:lnTo>
                  <a:cubicBezTo>
                    <a:pt x="248" y="4578"/>
                    <a:pt x="252" y="4611"/>
                    <a:pt x="256" y="4644"/>
                  </a:cubicBezTo>
                  <a:lnTo>
                    <a:pt x="260" y="4669"/>
                  </a:lnTo>
                  <a:lnTo>
                    <a:pt x="264" y="4682"/>
                  </a:lnTo>
                  <a:lnTo>
                    <a:pt x="264" y="4686"/>
                  </a:lnTo>
                  <a:lnTo>
                    <a:pt x="264" y="4690"/>
                  </a:lnTo>
                  <a:lnTo>
                    <a:pt x="281" y="4737"/>
                  </a:lnTo>
                  <a:lnTo>
                    <a:pt x="310" y="4838"/>
                  </a:lnTo>
                  <a:cubicBezTo>
                    <a:pt x="319" y="4855"/>
                    <a:pt x="324" y="4871"/>
                    <a:pt x="328" y="4888"/>
                  </a:cubicBezTo>
                  <a:lnTo>
                    <a:pt x="349" y="4930"/>
                  </a:lnTo>
                  <a:cubicBezTo>
                    <a:pt x="378" y="4989"/>
                    <a:pt x="399" y="5047"/>
                    <a:pt x="440" y="5102"/>
                  </a:cubicBezTo>
                  <a:lnTo>
                    <a:pt x="491" y="5186"/>
                  </a:lnTo>
                  <a:cubicBezTo>
                    <a:pt x="512" y="5215"/>
                    <a:pt x="533" y="5237"/>
                    <a:pt x="554" y="5262"/>
                  </a:cubicBezTo>
                  <a:cubicBezTo>
                    <a:pt x="575" y="5287"/>
                    <a:pt x="596" y="5316"/>
                    <a:pt x="617" y="5337"/>
                  </a:cubicBezTo>
                  <a:cubicBezTo>
                    <a:pt x="642" y="5358"/>
                    <a:pt x="667" y="5384"/>
                    <a:pt x="688" y="5404"/>
                  </a:cubicBezTo>
                  <a:lnTo>
                    <a:pt x="722" y="5438"/>
                  </a:lnTo>
                  <a:lnTo>
                    <a:pt x="760" y="5467"/>
                  </a:lnTo>
                  <a:cubicBezTo>
                    <a:pt x="789" y="5484"/>
                    <a:pt x="814" y="5505"/>
                    <a:pt x="835" y="5522"/>
                  </a:cubicBezTo>
                  <a:cubicBezTo>
                    <a:pt x="890" y="5560"/>
                    <a:pt x="944" y="5589"/>
                    <a:pt x="995" y="5622"/>
                  </a:cubicBezTo>
                  <a:cubicBezTo>
                    <a:pt x="1049" y="5648"/>
                    <a:pt x="1099" y="5677"/>
                    <a:pt x="1155" y="5702"/>
                  </a:cubicBezTo>
                  <a:cubicBezTo>
                    <a:pt x="1264" y="5744"/>
                    <a:pt x="1368" y="5782"/>
                    <a:pt x="1465" y="5807"/>
                  </a:cubicBezTo>
                  <a:cubicBezTo>
                    <a:pt x="1566" y="5832"/>
                    <a:pt x="1659" y="5849"/>
                    <a:pt x="1742" y="5862"/>
                  </a:cubicBezTo>
                  <a:cubicBezTo>
                    <a:pt x="1826" y="5874"/>
                    <a:pt x="1897" y="5874"/>
                    <a:pt x="1961" y="5874"/>
                  </a:cubicBezTo>
                  <a:cubicBezTo>
                    <a:pt x="2019" y="5870"/>
                    <a:pt x="2066" y="5874"/>
                    <a:pt x="2099" y="5866"/>
                  </a:cubicBezTo>
                  <a:cubicBezTo>
                    <a:pt x="2132" y="5862"/>
                    <a:pt x="2149" y="5857"/>
                    <a:pt x="2149" y="5857"/>
                  </a:cubicBezTo>
                  <a:lnTo>
                    <a:pt x="2149" y="5857"/>
                  </a:lnTo>
                  <a:cubicBezTo>
                    <a:pt x="2149" y="5857"/>
                    <a:pt x="2132" y="5862"/>
                    <a:pt x="2099" y="5870"/>
                  </a:cubicBezTo>
                  <a:cubicBezTo>
                    <a:pt x="2070" y="5882"/>
                    <a:pt x="2019" y="5892"/>
                    <a:pt x="1961" y="5900"/>
                  </a:cubicBezTo>
                  <a:cubicBezTo>
                    <a:pt x="1915" y="5905"/>
                    <a:pt x="1865" y="5910"/>
                    <a:pt x="1808" y="5910"/>
                  </a:cubicBezTo>
                  <a:cubicBezTo>
                    <a:pt x="1786" y="5910"/>
                    <a:pt x="1763" y="5909"/>
                    <a:pt x="1738" y="5908"/>
                  </a:cubicBezTo>
                  <a:cubicBezTo>
                    <a:pt x="1654" y="5908"/>
                    <a:pt x="1553" y="5900"/>
                    <a:pt x="1452" y="5882"/>
                  </a:cubicBezTo>
                  <a:cubicBezTo>
                    <a:pt x="1398" y="5874"/>
                    <a:pt x="1343" y="5857"/>
                    <a:pt x="1289" y="5845"/>
                  </a:cubicBezTo>
                  <a:cubicBezTo>
                    <a:pt x="1234" y="5832"/>
                    <a:pt x="1175" y="5812"/>
                    <a:pt x="1121" y="5791"/>
                  </a:cubicBezTo>
                  <a:cubicBezTo>
                    <a:pt x="1062" y="5770"/>
                    <a:pt x="1004" y="5744"/>
                    <a:pt x="944" y="5719"/>
                  </a:cubicBezTo>
                  <a:cubicBezTo>
                    <a:pt x="890" y="5686"/>
                    <a:pt x="831" y="5656"/>
                    <a:pt x="772" y="5618"/>
                  </a:cubicBezTo>
                  <a:cubicBezTo>
                    <a:pt x="747" y="5597"/>
                    <a:pt x="718" y="5580"/>
                    <a:pt x="688" y="5560"/>
                  </a:cubicBezTo>
                  <a:lnTo>
                    <a:pt x="646" y="5530"/>
                  </a:lnTo>
                  <a:lnTo>
                    <a:pt x="609" y="5497"/>
                  </a:lnTo>
                  <a:cubicBezTo>
                    <a:pt x="584" y="5471"/>
                    <a:pt x="558" y="5446"/>
                    <a:pt x="529" y="5425"/>
                  </a:cubicBezTo>
                  <a:cubicBezTo>
                    <a:pt x="504" y="5400"/>
                    <a:pt x="483" y="5371"/>
                    <a:pt x="458" y="5345"/>
                  </a:cubicBezTo>
                  <a:cubicBezTo>
                    <a:pt x="436" y="5316"/>
                    <a:pt x="411" y="5291"/>
                    <a:pt x="390" y="5262"/>
                  </a:cubicBezTo>
                  <a:lnTo>
                    <a:pt x="332" y="5169"/>
                  </a:lnTo>
                  <a:cubicBezTo>
                    <a:pt x="289" y="5115"/>
                    <a:pt x="260" y="5043"/>
                    <a:pt x="227" y="4976"/>
                  </a:cubicBezTo>
                  <a:lnTo>
                    <a:pt x="206" y="4925"/>
                  </a:lnTo>
                  <a:cubicBezTo>
                    <a:pt x="198" y="4909"/>
                    <a:pt x="193" y="4892"/>
                    <a:pt x="189" y="4875"/>
                  </a:cubicBezTo>
                  <a:lnTo>
                    <a:pt x="159" y="4774"/>
                  </a:lnTo>
                  <a:lnTo>
                    <a:pt x="142" y="4724"/>
                  </a:lnTo>
                  <a:lnTo>
                    <a:pt x="142" y="4716"/>
                  </a:lnTo>
                  <a:lnTo>
                    <a:pt x="138" y="4708"/>
                  </a:lnTo>
                  <a:lnTo>
                    <a:pt x="138" y="4694"/>
                  </a:lnTo>
                  <a:lnTo>
                    <a:pt x="134" y="4669"/>
                  </a:lnTo>
                  <a:cubicBezTo>
                    <a:pt x="126" y="4632"/>
                    <a:pt x="122" y="4598"/>
                    <a:pt x="117" y="4564"/>
                  </a:cubicBezTo>
                  <a:cubicBezTo>
                    <a:pt x="97" y="4421"/>
                    <a:pt x="101" y="4279"/>
                    <a:pt x="117" y="4144"/>
                  </a:cubicBezTo>
                  <a:cubicBezTo>
                    <a:pt x="130" y="4082"/>
                    <a:pt x="147" y="4014"/>
                    <a:pt x="163" y="3952"/>
                  </a:cubicBezTo>
                  <a:cubicBezTo>
                    <a:pt x="185" y="3892"/>
                    <a:pt x="202" y="3830"/>
                    <a:pt x="231" y="3776"/>
                  </a:cubicBezTo>
                  <a:cubicBezTo>
                    <a:pt x="260" y="3721"/>
                    <a:pt x="285" y="3666"/>
                    <a:pt x="319" y="3615"/>
                  </a:cubicBezTo>
                  <a:cubicBezTo>
                    <a:pt x="332" y="3595"/>
                    <a:pt x="349" y="3570"/>
                    <a:pt x="365" y="3545"/>
                  </a:cubicBezTo>
                  <a:cubicBezTo>
                    <a:pt x="382" y="3524"/>
                    <a:pt x="399" y="3502"/>
                    <a:pt x="415" y="3481"/>
                  </a:cubicBezTo>
                  <a:cubicBezTo>
                    <a:pt x="479" y="3398"/>
                    <a:pt x="550" y="3326"/>
                    <a:pt x="613" y="3272"/>
                  </a:cubicBezTo>
                  <a:cubicBezTo>
                    <a:pt x="676" y="3212"/>
                    <a:pt x="739" y="3167"/>
                    <a:pt x="785" y="3133"/>
                  </a:cubicBezTo>
                  <a:cubicBezTo>
                    <a:pt x="835" y="3099"/>
                    <a:pt x="878" y="3074"/>
                    <a:pt x="907" y="3057"/>
                  </a:cubicBezTo>
                  <a:cubicBezTo>
                    <a:pt x="936" y="3041"/>
                    <a:pt x="953" y="3032"/>
                    <a:pt x="953" y="3032"/>
                  </a:cubicBezTo>
                  <a:close/>
                  <a:moveTo>
                    <a:pt x="1230" y="12639"/>
                  </a:moveTo>
                  <a:cubicBezTo>
                    <a:pt x="1356" y="12639"/>
                    <a:pt x="1477" y="12643"/>
                    <a:pt x="1574" y="12651"/>
                  </a:cubicBezTo>
                  <a:cubicBezTo>
                    <a:pt x="1620" y="12655"/>
                    <a:pt x="1659" y="12664"/>
                    <a:pt x="1688" y="12664"/>
                  </a:cubicBezTo>
                  <a:cubicBezTo>
                    <a:pt x="1713" y="12668"/>
                    <a:pt x="1729" y="12672"/>
                    <a:pt x="1729" y="12672"/>
                  </a:cubicBezTo>
                  <a:cubicBezTo>
                    <a:pt x="1729" y="12672"/>
                    <a:pt x="1713" y="12672"/>
                    <a:pt x="1688" y="12676"/>
                  </a:cubicBezTo>
                  <a:cubicBezTo>
                    <a:pt x="1659" y="12680"/>
                    <a:pt x="1620" y="12684"/>
                    <a:pt x="1574" y="12689"/>
                  </a:cubicBezTo>
                  <a:cubicBezTo>
                    <a:pt x="1477" y="12697"/>
                    <a:pt x="1356" y="12701"/>
                    <a:pt x="1230" y="12701"/>
                  </a:cubicBezTo>
                  <a:cubicBezTo>
                    <a:pt x="1104" y="12701"/>
                    <a:pt x="979" y="12697"/>
                    <a:pt x="886" y="12689"/>
                  </a:cubicBezTo>
                  <a:cubicBezTo>
                    <a:pt x="835" y="12684"/>
                    <a:pt x="797" y="12680"/>
                    <a:pt x="768" y="12676"/>
                  </a:cubicBezTo>
                  <a:cubicBezTo>
                    <a:pt x="743" y="12672"/>
                    <a:pt x="727" y="12672"/>
                    <a:pt x="727" y="12672"/>
                  </a:cubicBezTo>
                  <a:cubicBezTo>
                    <a:pt x="727" y="12672"/>
                    <a:pt x="743" y="12668"/>
                    <a:pt x="768" y="12664"/>
                  </a:cubicBezTo>
                  <a:cubicBezTo>
                    <a:pt x="797" y="12664"/>
                    <a:pt x="835" y="12655"/>
                    <a:pt x="886" y="12651"/>
                  </a:cubicBezTo>
                  <a:cubicBezTo>
                    <a:pt x="979" y="12643"/>
                    <a:pt x="1104" y="12639"/>
                    <a:pt x="1230" y="12639"/>
                  </a:cubicBezTo>
                  <a:close/>
                  <a:moveTo>
                    <a:pt x="1377" y="12751"/>
                  </a:moveTo>
                  <a:cubicBezTo>
                    <a:pt x="1402" y="12755"/>
                    <a:pt x="1427" y="12755"/>
                    <a:pt x="1448" y="12759"/>
                  </a:cubicBezTo>
                  <a:cubicBezTo>
                    <a:pt x="1486" y="12764"/>
                    <a:pt x="1516" y="12773"/>
                    <a:pt x="1516" y="12773"/>
                  </a:cubicBezTo>
                  <a:cubicBezTo>
                    <a:pt x="1516" y="12773"/>
                    <a:pt x="1486" y="12777"/>
                    <a:pt x="1448" y="12781"/>
                  </a:cubicBezTo>
                  <a:cubicBezTo>
                    <a:pt x="1427" y="12785"/>
                    <a:pt x="1402" y="12785"/>
                    <a:pt x="1377" y="12790"/>
                  </a:cubicBezTo>
                  <a:lnTo>
                    <a:pt x="1213" y="12790"/>
                  </a:lnTo>
                  <a:cubicBezTo>
                    <a:pt x="1188" y="12785"/>
                    <a:pt x="1163" y="12785"/>
                    <a:pt x="1142" y="12781"/>
                  </a:cubicBezTo>
                  <a:cubicBezTo>
                    <a:pt x="1104" y="12777"/>
                    <a:pt x="1074" y="12773"/>
                    <a:pt x="1074" y="12773"/>
                  </a:cubicBezTo>
                  <a:cubicBezTo>
                    <a:pt x="1074" y="12773"/>
                    <a:pt x="1104" y="12764"/>
                    <a:pt x="1142" y="12759"/>
                  </a:cubicBezTo>
                  <a:cubicBezTo>
                    <a:pt x="1163" y="12755"/>
                    <a:pt x="1188" y="12755"/>
                    <a:pt x="1213" y="12751"/>
                  </a:cubicBezTo>
                  <a:close/>
                  <a:moveTo>
                    <a:pt x="2162" y="13067"/>
                  </a:moveTo>
                  <a:cubicBezTo>
                    <a:pt x="2192" y="13067"/>
                    <a:pt x="2221" y="13067"/>
                    <a:pt x="2250" y="13071"/>
                  </a:cubicBezTo>
                  <a:cubicBezTo>
                    <a:pt x="2275" y="13071"/>
                    <a:pt x="2301" y="13071"/>
                    <a:pt x="2326" y="13075"/>
                  </a:cubicBezTo>
                  <a:cubicBezTo>
                    <a:pt x="2368" y="13083"/>
                    <a:pt x="2397" y="13087"/>
                    <a:pt x="2397" y="13087"/>
                  </a:cubicBezTo>
                  <a:cubicBezTo>
                    <a:pt x="2397" y="13087"/>
                    <a:pt x="2368" y="13092"/>
                    <a:pt x="2326" y="13104"/>
                  </a:cubicBezTo>
                  <a:cubicBezTo>
                    <a:pt x="2305" y="13104"/>
                    <a:pt x="2275" y="13108"/>
                    <a:pt x="2250" y="13112"/>
                  </a:cubicBezTo>
                  <a:cubicBezTo>
                    <a:pt x="2221" y="13112"/>
                    <a:pt x="2192" y="13117"/>
                    <a:pt x="2162" y="13117"/>
                  </a:cubicBezTo>
                  <a:lnTo>
                    <a:pt x="2078" y="13117"/>
                  </a:lnTo>
                  <a:cubicBezTo>
                    <a:pt x="2049" y="13117"/>
                    <a:pt x="2023" y="13112"/>
                    <a:pt x="1998" y="13112"/>
                  </a:cubicBezTo>
                  <a:cubicBezTo>
                    <a:pt x="1956" y="13104"/>
                    <a:pt x="1927" y="13100"/>
                    <a:pt x="1927" y="13100"/>
                  </a:cubicBezTo>
                  <a:cubicBezTo>
                    <a:pt x="1927" y="13100"/>
                    <a:pt x="1956" y="13092"/>
                    <a:pt x="1998" y="13083"/>
                  </a:cubicBezTo>
                  <a:cubicBezTo>
                    <a:pt x="2023" y="13079"/>
                    <a:pt x="2049" y="13079"/>
                    <a:pt x="2074" y="13075"/>
                  </a:cubicBezTo>
                  <a:cubicBezTo>
                    <a:pt x="2103" y="13071"/>
                    <a:pt x="2132" y="13071"/>
                    <a:pt x="2162" y="13067"/>
                  </a:cubicBezTo>
                  <a:close/>
                  <a:moveTo>
                    <a:pt x="3304" y="6878"/>
                  </a:moveTo>
                  <a:cubicBezTo>
                    <a:pt x="3304" y="6878"/>
                    <a:pt x="3308" y="6987"/>
                    <a:pt x="3312" y="7180"/>
                  </a:cubicBezTo>
                  <a:cubicBezTo>
                    <a:pt x="3316" y="7374"/>
                    <a:pt x="3325" y="7651"/>
                    <a:pt x="3329" y="7982"/>
                  </a:cubicBezTo>
                  <a:cubicBezTo>
                    <a:pt x="3333" y="8314"/>
                    <a:pt x="3346" y="8700"/>
                    <a:pt x="3346" y="9116"/>
                  </a:cubicBezTo>
                  <a:cubicBezTo>
                    <a:pt x="3350" y="9531"/>
                    <a:pt x="3350" y="9972"/>
                    <a:pt x="3354" y="10417"/>
                  </a:cubicBezTo>
                  <a:cubicBezTo>
                    <a:pt x="3350" y="10858"/>
                    <a:pt x="3350" y="11303"/>
                    <a:pt x="3346" y="11715"/>
                  </a:cubicBezTo>
                  <a:cubicBezTo>
                    <a:pt x="3346" y="12130"/>
                    <a:pt x="3333" y="12517"/>
                    <a:pt x="3329" y="12852"/>
                  </a:cubicBezTo>
                  <a:cubicBezTo>
                    <a:pt x="3325" y="13184"/>
                    <a:pt x="3316" y="13457"/>
                    <a:pt x="3312" y="13654"/>
                  </a:cubicBezTo>
                  <a:cubicBezTo>
                    <a:pt x="3308" y="13848"/>
                    <a:pt x="3304" y="13956"/>
                    <a:pt x="3304" y="13956"/>
                  </a:cubicBezTo>
                  <a:cubicBezTo>
                    <a:pt x="3304" y="13956"/>
                    <a:pt x="3300" y="13848"/>
                    <a:pt x="3291" y="13654"/>
                  </a:cubicBezTo>
                  <a:cubicBezTo>
                    <a:pt x="3287" y="13457"/>
                    <a:pt x="3279" y="13184"/>
                    <a:pt x="3275" y="12852"/>
                  </a:cubicBezTo>
                  <a:cubicBezTo>
                    <a:pt x="3271" y="12517"/>
                    <a:pt x="3262" y="12130"/>
                    <a:pt x="3258" y="11715"/>
                  </a:cubicBezTo>
                  <a:cubicBezTo>
                    <a:pt x="3258" y="11303"/>
                    <a:pt x="3254" y="10858"/>
                    <a:pt x="3254" y="10417"/>
                  </a:cubicBezTo>
                  <a:cubicBezTo>
                    <a:pt x="3254" y="9972"/>
                    <a:pt x="3258" y="9531"/>
                    <a:pt x="3258" y="9116"/>
                  </a:cubicBezTo>
                  <a:cubicBezTo>
                    <a:pt x="3262" y="8700"/>
                    <a:pt x="3271" y="8314"/>
                    <a:pt x="3275" y="7982"/>
                  </a:cubicBezTo>
                  <a:cubicBezTo>
                    <a:pt x="3279" y="7651"/>
                    <a:pt x="3287" y="7374"/>
                    <a:pt x="3291" y="7180"/>
                  </a:cubicBezTo>
                  <a:cubicBezTo>
                    <a:pt x="3300" y="6987"/>
                    <a:pt x="3304" y="6878"/>
                    <a:pt x="3304" y="6878"/>
                  </a:cubicBezTo>
                  <a:close/>
                  <a:moveTo>
                    <a:pt x="2775" y="13608"/>
                  </a:moveTo>
                  <a:cubicBezTo>
                    <a:pt x="2775" y="13608"/>
                    <a:pt x="2783" y="13637"/>
                    <a:pt x="2792" y="13687"/>
                  </a:cubicBezTo>
                  <a:cubicBezTo>
                    <a:pt x="2792" y="13713"/>
                    <a:pt x="2796" y="13742"/>
                    <a:pt x="2796" y="13772"/>
                  </a:cubicBezTo>
                  <a:cubicBezTo>
                    <a:pt x="2800" y="13801"/>
                    <a:pt x="2800" y="13835"/>
                    <a:pt x="2800" y="13868"/>
                  </a:cubicBezTo>
                  <a:cubicBezTo>
                    <a:pt x="2800" y="13898"/>
                    <a:pt x="2800" y="13931"/>
                    <a:pt x="2796" y="13960"/>
                  </a:cubicBezTo>
                  <a:cubicBezTo>
                    <a:pt x="2796" y="13994"/>
                    <a:pt x="2792" y="14019"/>
                    <a:pt x="2792" y="14044"/>
                  </a:cubicBezTo>
                  <a:cubicBezTo>
                    <a:pt x="2783" y="14095"/>
                    <a:pt x="2775" y="14129"/>
                    <a:pt x="2775" y="14129"/>
                  </a:cubicBezTo>
                  <a:cubicBezTo>
                    <a:pt x="2775" y="14129"/>
                    <a:pt x="2771" y="14095"/>
                    <a:pt x="2762" y="14044"/>
                  </a:cubicBezTo>
                  <a:cubicBezTo>
                    <a:pt x="2758" y="14019"/>
                    <a:pt x="2758" y="13994"/>
                    <a:pt x="2754" y="13960"/>
                  </a:cubicBezTo>
                  <a:cubicBezTo>
                    <a:pt x="2754" y="13931"/>
                    <a:pt x="2754" y="13898"/>
                    <a:pt x="2750" y="13868"/>
                  </a:cubicBezTo>
                  <a:cubicBezTo>
                    <a:pt x="2754" y="13835"/>
                    <a:pt x="2754" y="13801"/>
                    <a:pt x="2754" y="13772"/>
                  </a:cubicBezTo>
                  <a:cubicBezTo>
                    <a:pt x="2758" y="13742"/>
                    <a:pt x="2758" y="13713"/>
                    <a:pt x="2762" y="13687"/>
                  </a:cubicBezTo>
                  <a:cubicBezTo>
                    <a:pt x="2771" y="13637"/>
                    <a:pt x="2775" y="13608"/>
                    <a:pt x="2775" y="13608"/>
                  </a:cubicBezTo>
                  <a:close/>
                  <a:moveTo>
                    <a:pt x="1919" y="14187"/>
                  </a:moveTo>
                  <a:cubicBezTo>
                    <a:pt x="2031" y="14191"/>
                    <a:pt x="2145" y="14195"/>
                    <a:pt x="2229" y="14204"/>
                  </a:cubicBezTo>
                  <a:cubicBezTo>
                    <a:pt x="2314" y="14212"/>
                    <a:pt x="2372" y="14220"/>
                    <a:pt x="2372" y="14220"/>
                  </a:cubicBezTo>
                  <a:cubicBezTo>
                    <a:pt x="2372" y="14220"/>
                    <a:pt x="2314" y="14234"/>
                    <a:pt x="2229" y="14242"/>
                  </a:cubicBezTo>
                  <a:cubicBezTo>
                    <a:pt x="2145" y="14251"/>
                    <a:pt x="2031" y="14255"/>
                    <a:pt x="1919" y="14255"/>
                  </a:cubicBezTo>
                  <a:cubicBezTo>
                    <a:pt x="1805" y="14255"/>
                    <a:pt x="1692" y="14251"/>
                    <a:pt x="1608" y="14242"/>
                  </a:cubicBezTo>
                  <a:cubicBezTo>
                    <a:pt x="1524" y="14234"/>
                    <a:pt x="1465" y="14220"/>
                    <a:pt x="1465" y="14220"/>
                  </a:cubicBezTo>
                  <a:cubicBezTo>
                    <a:pt x="1465" y="14220"/>
                    <a:pt x="1524" y="14212"/>
                    <a:pt x="1608" y="14204"/>
                  </a:cubicBezTo>
                  <a:cubicBezTo>
                    <a:pt x="1692" y="14195"/>
                    <a:pt x="1805" y="14191"/>
                    <a:pt x="1919" y="14187"/>
                  </a:cubicBezTo>
                  <a:close/>
                  <a:moveTo>
                    <a:pt x="2682" y="13247"/>
                  </a:moveTo>
                  <a:cubicBezTo>
                    <a:pt x="2682" y="13247"/>
                    <a:pt x="2691" y="13323"/>
                    <a:pt x="2700" y="13432"/>
                  </a:cubicBezTo>
                  <a:cubicBezTo>
                    <a:pt x="2700" y="13490"/>
                    <a:pt x="2704" y="13553"/>
                    <a:pt x="2708" y="13625"/>
                  </a:cubicBezTo>
                  <a:lnTo>
                    <a:pt x="2708" y="13843"/>
                  </a:lnTo>
                  <a:lnTo>
                    <a:pt x="2708" y="14065"/>
                  </a:lnTo>
                  <a:cubicBezTo>
                    <a:pt x="2704" y="14133"/>
                    <a:pt x="2700" y="14200"/>
                    <a:pt x="2700" y="14255"/>
                  </a:cubicBezTo>
                  <a:cubicBezTo>
                    <a:pt x="2691" y="14368"/>
                    <a:pt x="2682" y="14443"/>
                    <a:pt x="2682" y="14443"/>
                  </a:cubicBezTo>
                  <a:cubicBezTo>
                    <a:pt x="2682" y="14443"/>
                    <a:pt x="2678" y="14368"/>
                    <a:pt x="2670" y="14255"/>
                  </a:cubicBezTo>
                  <a:cubicBezTo>
                    <a:pt x="2666" y="14200"/>
                    <a:pt x="2666" y="14133"/>
                    <a:pt x="2661" y="14065"/>
                  </a:cubicBezTo>
                  <a:cubicBezTo>
                    <a:pt x="2661" y="13994"/>
                    <a:pt x="2661" y="13918"/>
                    <a:pt x="2657" y="13843"/>
                  </a:cubicBezTo>
                  <a:cubicBezTo>
                    <a:pt x="2661" y="13767"/>
                    <a:pt x="2661" y="13697"/>
                    <a:pt x="2661" y="13625"/>
                  </a:cubicBezTo>
                  <a:cubicBezTo>
                    <a:pt x="2666" y="13553"/>
                    <a:pt x="2666" y="13490"/>
                    <a:pt x="2670" y="13432"/>
                  </a:cubicBezTo>
                  <a:cubicBezTo>
                    <a:pt x="2678" y="13323"/>
                    <a:pt x="2682" y="13247"/>
                    <a:pt x="2682" y="13247"/>
                  </a:cubicBezTo>
                  <a:close/>
                  <a:moveTo>
                    <a:pt x="1256" y="14654"/>
                  </a:moveTo>
                  <a:cubicBezTo>
                    <a:pt x="1272" y="14658"/>
                    <a:pt x="1289" y="14658"/>
                    <a:pt x="1306" y="14658"/>
                  </a:cubicBezTo>
                  <a:cubicBezTo>
                    <a:pt x="1318" y="14662"/>
                    <a:pt x="1335" y="14666"/>
                    <a:pt x="1347" y="14666"/>
                  </a:cubicBezTo>
                  <a:cubicBezTo>
                    <a:pt x="1372" y="14674"/>
                    <a:pt x="1390" y="14679"/>
                    <a:pt x="1390" y="14679"/>
                  </a:cubicBezTo>
                  <a:cubicBezTo>
                    <a:pt x="1390" y="14679"/>
                    <a:pt x="1372" y="14687"/>
                    <a:pt x="1347" y="14695"/>
                  </a:cubicBezTo>
                  <a:cubicBezTo>
                    <a:pt x="1335" y="14695"/>
                    <a:pt x="1318" y="14699"/>
                    <a:pt x="1306" y="14704"/>
                  </a:cubicBezTo>
                  <a:lnTo>
                    <a:pt x="1205" y="14704"/>
                  </a:lnTo>
                  <a:cubicBezTo>
                    <a:pt x="1188" y="14699"/>
                    <a:pt x="1175" y="14695"/>
                    <a:pt x="1163" y="14695"/>
                  </a:cubicBezTo>
                  <a:cubicBezTo>
                    <a:pt x="1138" y="14687"/>
                    <a:pt x="1121" y="14679"/>
                    <a:pt x="1121" y="14679"/>
                  </a:cubicBezTo>
                  <a:cubicBezTo>
                    <a:pt x="1121" y="14679"/>
                    <a:pt x="1138" y="14674"/>
                    <a:pt x="1163" y="14666"/>
                  </a:cubicBezTo>
                  <a:cubicBezTo>
                    <a:pt x="1175" y="14666"/>
                    <a:pt x="1188" y="14662"/>
                    <a:pt x="1205" y="14658"/>
                  </a:cubicBezTo>
                  <a:cubicBezTo>
                    <a:pt x="1221" y="14658"/>
                    <a:pt x="1238" y="14658"/>
                    <a:pt x="1256" y="14654"/>
                  </a:cubicBezTo>
                  <a:close/>
                  <a:moveTo>
                    <a:pt x="2578" y="12941"/>
                  </a:moveTo>
                  <a:cubicBezTo>
                    <a:pt x="2578" y="12941"/>
                    <a:pt x="2578" y="12970"/>
                    <a:pt x="2582" y="13016"/>
                  </a:cubicBezTo>
                  <a:cubicBezTo>
                    <a:pt x="2586" y="13067"/>
                    <a:pt x="2591" y="13133"/>
                    <a:pt x="2595" y="13218"/>
                  </a:cubicBezTo>
                  <a:cubicBezTo>
                    <a:pt x="2599" y="13302"/>
                    <a:pt x="2603" y="13398"/>
                    <a:pt x="2607" y="13503"/>
                  </a:cubicBezTo>
                  <a:lnTo>
                    <a:pt x="2607" y="13826"/>
                  </a:lnTo>
                  <a:lnTo>
                    <a:pt x="2607" y="14150"/>
                  </a:lnTo>
                  <a:cubicBezTo>
                    <a:pt x="2603" y="14255"/>
                    <a:pt x="2599" y="14351"/>
                    <a:pt x="2595" y="14435"/>
                  </a:cubicBezTo>
                  <a:cubicBezTo>
                    <a:pt x="2591" y="14515"/>
                    <a:pt x="2586" y="14586"/>
                    <a:pt x="2582" y="14633"/>
                  </a:cubicBezTo>
                  <a:cubicBezTo>
                    <a:pt x="2578" y="14683"/>
                    <a:pt x="2578" y="14712"/>
                    <a:pt x="2578" y="14712"/>
                  </a:cubicBezTo>
                  <a:cubicBezTo>
                    <a:pt x="2578" y="14712"/>
                    <a:pt x="2574" y="14683"/>
                    <a:pt x="2570" y="14633"/>
                  </a:cubicBezTo>
                  <a:cubicBezTo>
                    <a:pt x="2570" y="14586"/>
                    <a:pt x="2560" y="14515"/>
                    <a:pt x="2556" y="14435"/>
                  </a:cubicBezTo>
                  <a:cubicBezTo>
                    <a:pt x="2556" y="14351"/>
                    <a:pt x="2548" y="14255"/>
                    <a:pt x="2548" y="14150"/>
                  </a:cubicBezTo>
                  <a:cubicBezTo>
                    <a:pt x="2544" y="14049"/>
                    <a:pt x="2544" y="13935"/>
                    <a:pt x="2544" y="13826"/>
                  </a:cubicBezTo>
                  <a:cubicBezTo>
                    <a:pt x="2544" y="13717"/>
                    <a:pt x="2544" y="13604"/>
                    <a:pt x="2548" y="13503"/>
                  </a:cubicBezTo>
                  <a:cubicBezTo>
                    <a:pt x="2548" y="13398"/>
                    <a:pt x="2556" y="13302"/>
                    <a:pt x="2556" y="13218"/>
                  </a:cubicBezTo>
                  <a:cubicBezTo>
                    <a:pt x="2560" y="13133"/>
                    <a:pt x="2570" y="13067"/>
                    <a:pt x="2570" y="13016"/>
                  </a:cubicBezTo>
                  <a:cubicBezTo>
                    <a:pt x="2574" y="12970"/>
                    <a:pt x="2578" y="12941"/>
                    <a:pt x="2578" y="12941"/>
                  </a:cubicBezTo>
                  <a:close/>
                  <a:moveTo>
                    <a:pt x="957" y="14507"/>
                  </a:moveTo>
                  <a:lnTo>
                    <a:pt x="957" y="14507"/>
                  </a:lnTo>
                  <a:cubicBezTo>
                    <a:pt x="957" y="14507"/>
                    <a:pt x="944" y="14544"/>
                    <a:pt x="923" y="14603"/>
                  </a:cubicBezTo>
                  <a:cubicBezTo>
                    <a:pt x="911" y="14633"/>
                    <a:pt x="894" y="14662"/>
                    <a:pt x="882" y="14699"/>
                  </a:cubicBezTo>
                  <a:cubicBezTo>
                    <a:pt x="861" y="14733"/>
                    <a:pt x="843" y="14767"/>
                    <a:pt x="827" y="14805"/>
                  </a:cubicBezTo>
                  <a:cubicBezTo>
                    <a:pt x="806" y="14838"/>
                    <a:pt x="785" y="14871"/>
                    <a:pt x="764" y="14906"/>
                  </a:cubicBezTo>
                  <a:cubicBezTo>
                    <a:pt x="747" y="14939"/>
                    <a:pt x="727" y="14968"/>
                    <a:pt x="709" y="14993"/>
                  </a:cubicBezTo>
                  <a:cubicBezTo>
                    <a:pt x="671" y="15044"/>
                    <a:pt x="651" y="15073"/>
                    <a:pt x="651" y="15073"/>
                  </a:cubicBezTo>
                  <a:cubicBezTo>
                    <a:pt x="651" y="15073"/>
                    <a:pt x="663" y="15036"/>
                    <a:pt x="684" y="14981"/>
                  </a:cubicBezTo>
                  <a:cubicBezTo>
                    <a:pt x="696" y="14951"/>
                    <a:pt x="714" y="14918"/>
                    <a:pt x="727" y="14884"/>
                  </a:cubicBezTo>
                  <a:cubicBezTo>
                    <a:pt x="743" y="14850"/>
                    <a:pt x="764" y="14817"/>
                    <a:pt x="781" y="14780"/>
                  </a:cubicBezTo>
                  <a:cubicBezTo>
                    <a:pt x="802" y="14745"/>
                    <a:pt x="822" y="14708"/>
                    <a:pt x="839" y="14679"/>
                  </a:cubicBezTo>
                  <a:cubicBezTo>
                    <a:pt x="861" y="14645"/>
                    <a:pt x="882" y="14615"/>
                    <a:pt x="898" y="14590"/>
                  </a:cubicBezTo>
                  <a:cubicBezTo>
                    <a:pt x="936" y="14540"/>
                    <a:pt x="957" y="14507"/>
                    <a:pt x="957" y="14507"/>
                  </a:cubicBezTo>
                  <a:close/>
                  <a:moveTo>
                    <a:pt x="3085" y="5727"/>
                  </a:moveTo>
                  <a:cubicBezTo>
                    <a:pt x="3085" y="5727"/>
                    <a:pt x="3089" y="5882"/>
                    <a:pt x="3099" y="6151"/>
                  </a:cubicBezTo>
                  <a:cubicBezTo>
                    <a:pt x="3103" y="6425"/>
                    <a:pt x="3115" y="6810"/>
                    <a:pt x="3124" y="7273"/>
                  </a:cubicBezTo>
                  <a:cubicBezTo>
                    <a:pt x="3128" y="7738"/>
                    <a:pt x="3140" y="8281"/>
                    <a:pt x="3140" y="8860"/>
                  </a:cubicBezTo>
                  <a:cubicBezTo>
                    <a:pt x="3145" y="9439"/>
                    <a:pt x="3149" y="10056"/>
                    <a:pt x="3149" y="10674"/>
                  </a:cubicBezTo>
                  <a:cubicBezTo>
                    <a:pt x="3149" y="11294"/>
                    <a:pt x="3145" y="11912"/>
                    <a:pt x="3140" y="12491"/>
                  </a:cubicBezTo>
                  <a:cubicBezTo>
                    <a:pt x="3140" y="13071"/>
                    <a:pt x="3128" y="13612"/>
                    <a:pt x="3124" y="14074"/>
                  </a:cubicBezTo>
                  <a:cubicBezTo>
                    <a:pt x="3115" y="14540"/>
                    <a:pt x="3103" y="14926"/>
                    <a:pt x="3099" y="15195"/>
                  </a:cubicBezTo>
                  <a:cubicBezTo>
                    <a:pt x="3089" y="15468"/>
                    <a:pt x="3085" y="15623"/>
                    <a:pt x="3085" y="15623"/>
                  </a:cubicBezTo>
                  <a:cubicBezTo>
                    <a:pt x="3085" y="15623"/>
                    <a:pt x="3081" y="15468"/>
                    <a:pt x="3073" y="15195"/>
                  </a:cubicBezTo>
                  <a:cubicBezTo>
                    <a:pt x="3069" y="14926"/>
                    <a:pt x="3052" y="14540"/>
                    <a:pt x="3048" y="14074"/>
                  </a:cubicBezTo>
                  <a:cubicBezTo>
                    <a:pt x="3044" y="13612"/>
                    <a:pt x="3031" y="13071"/>
                    <a:pt x="3027" y="12491"/>
                  </a:cubicBezTo>
                  <a:cubicBezTo>
                    <a:pt x="3027" y="11912"/>
                    <a:pt x="3023" y="11294"/>
                    <a:pt x="3019" y="10674"/>
                  </a:cubicBezTo>
                  <a:cubicBezTo>
                    <a:pt x="3023" y="10056"/>
                    <a:pt x="3027" y="9439"/>
                    <a:pt x="3027" y="8860"/>
                  </a:cubicBezTo>
                  <a:cubicBezTo>
                    <a:pt x="3031" y="8281"/>
                    <a:pt x="3044" y="7738"/>
                    <a:pt x="3048" y="7273"/>
                  </a:cubicBezTo>
                  <a:cubicBezTo>
                    <a:pt x="3056" y="6810"/>
                    <a:pt x="3069" y="6425"/>
                    <a:pt x="3073" y="6151"/>
                  </a:cubicBezTo>
                  <a:cubicBezTo>
                    <a:pt x="3081" y="5882"/>
                    <a:pt x="3085" y="5727"/>
                    <a:pt x="3085" y="5727"/>
                  </a:cubicBezTo>
                  <a:close/>
                  <a:moveTo>
                    <a:pt x="3229" y="1"/>
                  </a:moveTo>
                  <a:cubicBezTo>
                    <a:pt x="3229" y="1"/>
                    <a:pt x="2435" y="618"/>
                    <a:pt x="2435" y="1235"/>
                  </a:cubicBezTo>
                  <a:cubicBezTo>
                    <a:pt x="2435" y="1290"/>
                    <a:pt x="2440" y="1336"/>
                    <a:pt x="2448" y="1382"/>
                  </a:cubicBezTo>
                  <a:cubicBezTo>
                    <a:pt x="2405" y="1373"/>
                    <a:pt x="2368" y="1365"/>
                    <a:pt x="2326" y="1361"/>
                  </a:cubicBezTo>
                  <a:cubicBezTo>
                    <a:pt x="2287" y="1356"/>
                    <a:pt x="2250" y="1354"/>
                    <a:pt x="2213" y="1354"/>
                  </a:cubicBezTo>
                  <a:cubicBezTo>
                    <a:pt x="2161" y="1354"/>
                    <a:pt x="2111" y="1358"/>
                    <a:pt x="2062" y="1365"/>
                  </a:cubicBezTo>
                  <a:cubicBezTo>
                    <a:pt x="2015" y="1369"/>
                    <a:pt x="1977" y="1378"/>
                    <a:pt x="1936" y="1386"/>
                  </a:cubicBezTo>
                  <a:lnTo>
                    <a:pt x="1927" y="1390"/>
                  </a:lnTo>
                  <a:lnTo>
                    <a:pt x="1923" y="1390"/>
                  </a:lnTo>
                  <a:lnTo>
                    <a:pt x="1911" y="1395"/>
                  </a:lnTo>
                  <a:lnTo>
                    <a:pt x="1897" y="1399"/>
                  </a:lnTo>
                  <a:lnTo>
                    <a:pt x="1876" y="1404"/>
                  </a:lnTo>
                  <a:lnTo>
                    <a:pt x="1826" y="1420"/>
                  </a:lnTo>
                  <a:cubicBezTo>
                    <a:pt x="1785" y="1437"/>
                    <a:pt x="1734" y="1454"/>
                    <a:pt x="1700" y="1470"/>
                  </a:cubicBezTo>
                  <a:lnTo>
                    <a:pt x="1642" y="1499"/>
                  </a:lnTo>
                  <a:lnTo>
                    <a:pt x="1583" y="1538"/>
                  </a:lnTo>
                  <a:cubicBezTo>
                    <a:pt x="1502" y="1584"/>
                    <a:pt x="1432" y="1646"/>
                    <a:pt x="1368" y="1718"/>
                  </a:cubicBezTo>
                  <a:cubicBezTo>
                    <a:pt x="1306" y="1794"/>
                    <a:pt x="1256" y="1877"/>
                    <a:pt x="1221" y="1966"/>
                  </a:cubicBezTo>
                  <a:cubicBezTo>
                    <a:pt x="1150" y="2142"/>
                    <a:pt x="1146" y="2327"/>
                    <a:pt x="1171" y="2487"/>
                  </a:cubicBezTo>
                  <a:cubicBezTo>
                    <a:pt x="1188" y="2566"/>
                    <a:pt x="1209" y="2642"/>
                    <a:pt x="1238" y="2713"/>
                  </a:cubicBezTo>
                  <a:cubicBezTo>
                    <a:pt x="1247" y="2730"/>
                    <a:pt x="1251" y="2743"/>
                    <a:pt x="1260" y="2759"/>
                  </a:cubicBezTo>
                  <a:cubicBezTo>
                    <a:pt x="1196" y="2784"/>
                    <a:pt x="1134" y="2809"/>
                    <a:pt x="1074" y="2839"/>
                  </a:cubicBezTo>
                  <a:cubicBezTo>
                    <a:pt x="948" y="2898"/>
                    <a:pt x="822" y="2969"/>
                    <a:pt x="705" y="3053"/>
                  </a:cubicBezTo>
                  <a:cubicBezTo>
                    <a:pt x="584" y="3137"/>
                    <a:pt x="475" y="3237"/>
                    <a:pt x="374" y="3355"/>
                  </a:cubicBezTo>
                  <a:cubicBezTo>
                    <a:pt x="273" y="3473"/>
                    <a:pt x="185" y="3611"/>
                    <a:pt x="126" y="3762"/>
                  </a:cubicBezTo>
                  <a:cubicBezTo>
                    <a:pt x="63" y="3910"/>
                    <a:pt x="25" y="4074"/>
                    <a:pt x="8" y="4233"/>
                  </a:cubicBezTo>
                  <a:cubicBezTo>
                    <a:pt x="4" y="4313"/>
                    <a:pt x="0" y="4392"/>
                    <a:pt x="8" y="4468"/>
                  </a:cubicBezTo>
                  <a:lnTo>
                    <a:pt x="8" y="4497"/>
                  </a:lnTo>
                  <a:lnTo>
                    <a:pt x="8" y="4514"/>
                  </a:lnTo>
                  <a:lnTo>
                    <a:pt x="8" y="4522"/>
                  </a:lnTo>
                  <a:cubicBezTo>
                    <a:pt x="8" y="4522"/>
                    <a:pt x="8" y="4522"/>
                    <a:pt x="8" y="4522"/>
                  </a:cubicBezTo>
                  <a:cubicBezTo>
                    <a:pt x="9" y="4522"/>
                    <a:pt x="14" y="4547"/>
                    <a:pt x="13" y="4547"/>
                  </a:cubicBezTo>
                  <a:cubicBezTo>
                    <a:pt x="13" y="4547"/>
                    <a:pt x="13" y="4546"/>
                    <a:pt x="12" y="4543"/>
                  </a:cubicBezTo>
                  <a:lnTo>
                    <a:pt x="12" y="4547"/>
                  </a:lnTo>
                  <a:lnTo>
                    <a:pt x="21" y="4594"/>
                  </a:lnTo>
                  <a:cubicBezTo>
                    <a:pt x="25" y="4628"/>
                    <a:pt x="25" y="4653"/>
                    <a:pt x="33" y="4690"/>
                  </a:cubicBezTo>
                  <a:cubicBezTo>
                    <a:pt x="76" y="4884"/>
                    <a:pt x="134" y="5031"/>
                    <a:pt x="223" y="5182"/>
                  </a:cubicBezTo>
                  <a:cubicBezTo>
                    <a:pt x="314" y="5324"/>
                    <a:pt x="424" y="5450"/>
                    <a:pt x="545" y="5560"/>
                  </a:cubicBezTo>
                  <a:cubicBezTo>
                    <a:pt x="671" y="5669"/>
                    <a:pt x="806" y="5762"/>
                    <a:pt x="953" y="5832"/>
                  </a:cubicBezTo>
                  <a:cubicBezTo>
                    <a:pt x="1095" y="5900"/>
                    <a:pt x="1243" y="5950"/>
                    <a:pt x="1398" y="5983"/>
                  </a:cubicBezTo>
                  <a:cubicBezTo>
                    <a:pt x="1530" y="6013"/>
                    <a:pt x="1666" y="6026"/>
                    <a:pt x="1803" y="6026"/>
                  </a:cubicBezTo>
                  <a:cubicBezTo>
                    <a:pt x="1822" y="6026"/>
                    <a:pt x="1841" y="6026"/>
                    <a:pt x="1860" y="6026"/>
                  </a:cubicBezTo>
                  <a:cubicBezTo>
                    <a:pt x="2015" y="6021"/>
                    <a:pt x="2171" y="5996"/>
                    <a:pt x="2318" y="5950"/>
                  </a:cubicBezTo>
                  <a:cubicBezTo>
                    <a:pt x="2469" y="5908"/>
                    <a:pt x="2611" y="5837"/>
                    <a:pt x="2742" y="5744"/>
                  </a:cubicBezTo>
                  <a:cubicBezTo>
                    <a:pt x="2783" y="5715"/>
                    <a:pt x="2825" y="5681"/>
                    <a:pt x="2863" y="5644"/>
                  </a:cubicBezTo>
                  <a:lnTo>
                    <a:pt x="2863" y="12449"/>
                  </a:lnTo>
                  <a:cubicBezTo>
                    <a:pt x="2607" y="12491"/>
                    <a:pt x="2414" y="12714"/>
                    <a:pt x="2414" y="12982"/>
                  </a:cubicBezTo>
                  <a:lnTo>
                    <a:pt x="2414" y="13037"/>
                  </a:lnTo>
                  <a:lnTo>
                    <a:pt x="1864" y="13037"/>
                  </a:lnTo>
                  <a:lnTo>
                    <a:pt x="1864" y="12554"/>
                  </a:lnTo>
                  <a:lnTo>
                    <a:pt x="504" y="12554"/>
                  </a:lnTo>
                  <a:lnTo>
                    <a:pt x="1045" y="13579"/>
                  </a:lnTo>
                  <a:lnTo>
                    <a:pt x="1045" y="13096"/>
                  </a:lnTo>
                  <a:lnTo>
                    <a:pt x="1390" y="13096"/>
                  </a:lnTo>
                  <a:lnTo>
                    <a:pt x="1390" y="13579"/>
                  </a:lnTo>
                  <a:lnTo>
                    <a:pt x="2414" y="13579"/>
                  </a:lnTo>
                  <a:lnTo>
                    <a:pt x="2414" y="14129"/>
                  </a:lnTo>
                  <a:lnTo>
                    <a:pt x="1390" y="14129"/>
                  </a:lnTo>
                  <a:lnTo>
                    <a:pt x="1390" y="14607"/>
                  </a:lnTo>
                  <a:lnTo>
                    <a:pt x="1045" y="14607"/>
                  </a:lnTo>
                  <a:lnTo>
                    <a:pt x="1045" y="14129"/>
                  </a:lnTo>
                  <a:lnTo>
                    <a:pt x="504" y="15148"/>
                  </a:lnTo>
                  <a:lnTo>
                    <a:pt x="1864" y="15148"/>
                  </a:lnTo>
                  <a:lnTo>
                    <a:pt x="1864" y="14670"/>
                  </a:lnTo>
                  <a:lnTo>
                    <a:pt x="2414" y="14670"/>
                  </a:lnTo>
                  <a:lnTo>
                    <a:pt x="2414" y="14724"/>
                  </a:lnTo>
                  <a:cubicBezTo>
                    <a:pt x="2414" y="14993"/>
                    <a:pt x="2607" y="15212"/>
                    <a:pt x="2863" y="15258"/>
                  </a:cubicBezTo>
                  <a:lnTo>
                    <a:pt x="2863" y="15850"/>
                  </a:lnTo>
                  <a:lnTo>
                    <a:pt x="3589" y="15850"/>
                  </a:lnTo>
                  <a:lnTo>
                    <a:pt x="3589" y="5644"/>
                  </a:lnTo>
                  <a:cubicBezTo>
                    <a:pt x="3632" y="5681"/>
                    <a:pt x="3669" y="5715"/>
                    <a:pt x="3711" y="5744"/>
                  </a:cubicBezTo>
                  <a:cubicBezTo>
                    <a:pt x="3841" y="5837"/>
                    <a:pt x="3988" y="5908"/>
                    <a:pt x="4135" y="5950"/>
                  </a:cubicBezTo>
                  <a:cubicBezTo>
                    <a:pt x="4287" y="5996"/>
                    <a:pt x="4442" y="6021"/>
                    <a:pt x="4597" y="6026"/>
                  </a:cubicBezTo>
                  <a:cubicBezTo>
                    <a:pt x="4615" y="6026"/>
                    <a:pt x="4634" y="6026"/>
                    <a:pt x="4653" y="6026"/>
                  </a:cubicBezTo>
                  <a:cubicBezTo>
                    <a:pt x="4787" y="6026"/>
                    <a:pt x="4927" y="6013"/>
                    <a:pt x="5059" y="5983"/>
                  </a:cubicBezTo>
                  <a:cubicBezTo>
                    <a:pt x="5210" y="5950"/>
                    <a:pt x="5362" y="5900"/>
                    <a:pt x="5504" y="5832"/>
                  </a:cubicBezTo>
                  <a:cubicBezTo>
                    <a:pt x="5647" y="5762"/>
                    <a:pt x="5785" y="5669"/>
                    <a:pt x="5907" y="5560"/>
                  </a:cubicBezTo>
                  <a:cubicBezTo>
                    <a:pt x="6033" y="5450"/>
                    <a:pt x="6143" y="5324"/>
                    <a:pt x="6230" y="5182"/>
                  </a:cubicBezTo>
                  <a:cubicBezTo>
                    <a:pt x="6319" y="5031"/>
                    <a:pt x="6381" y="4884"/>
                    <a:pt x="6424" y="4690"/>
                  </a:cubicBezTo>
                  <a:cubicBezTo>
                    <a:pt x="6428" y="4653"/>
                    <a:pt x="6432" y="4628"/>
                    <a:pt x="6436" y="4594"/>
                  </a:cubicBezTo>
                  <a:lnTo>
                    <a:pt x="6440" y="4547"/>
                  </a:lnTo>
                  <a:lnTo>
                    <a:pt x="6440" y="4543"/>
                  </a:lnTo>
                  <a:cubicBezTo>
                    <a:pt x="6440" y="4546"/>
                    <a:pt x="6440" y="4547"/>
                    <a:pt x="6440" y="4547"/>
                  </a:cubicBezTo>
                  <a:cubicBezTo>
                    <a:pt x="6441" y="4547"/>
                    <a:pt x="6444" y="4522"/>
                    <a:pt x="6445" y="4522"/>
                  </a:cubicBezTo>
                  <a:cubicBezTo>
                    <a:pt x="6445" y="4522"/>
                    <a:pt x="6445" y="4522"/>
                    <a:pt x="6445" y="4522"/>
                  </a:cubicBezTo>
                  <a:lnTo>
                    <a:pt x="6445" y="4514"/>
                  </a:lnTo>
                  <a:lnTo>
                    <a:pt x="6445" y="4497"/>
                  </a:lnTo>
                  <a:lnTo>
                    <a:pt x="6449" y="4468"/>
                  </a:lnTo>
                  <a:cubicBezTo>
                    <a:pt x="6453" y="4392"/>
                    <a:pt x="6449" y="4313"/>
                    <a:pt x="6445" y="4233"/>
                  </a:cubicBezTo>
                  <a:cubicBezTo>
                    <a:pt x="6432" y="4074"/>
                    <a:pt x="6394" y="3910"/>
                    <a:pt x="6331" y="3762"/>
                  </a:cubicBezTo>
                  <a:cubicBezTo>
                    <a:pt x="6268" y="3611"/>
                    <a:pt x="6184" y="3473"/>
                    <a:pt x="6083" y="3355"/>
                  </a:cubicBezTo>
                  <a:cubicBezTo>
                    <a:pt x="5982" y="3237"/>
                    <a:pt x="5869" y="3137"/>
                    <a:pt x="5752" y="3053"/>
                  </a:cubicBezTo>
                  <a:cubicBezTo>
                    <a:pt x="5630" y="2969"/>
                    <a:pt x="5508" y="2898"/>
                    <a:pt x="5382" y="2839"/>
                  </a:cubicBezTo>
                  <a:cubicBezTo>
                    <a:pt x="5319" y="2809"/>
                    <a:pt x="5261" y="2784"/>
                    <a:pt x="5197" y="2759"/>
                  </a:cubicBezTo>
                  <a:cubicBezTo>
                    <a:pt x="5201" y="2743"/>
                    <a:pt x="5210" y="2730"/>
                    <a:pt x="5219" y="2713"/>
                  </a:cubicBezTo>
                  <a:cubicBezTo>
                    <a:pt x="5244" y="2642"/>
                    <a:pt x="5269" y="2566"/>
                    <a:pt x="5281" y="2487"/>
                  </a:cubicBezTo>
                  <a:cubicBezTo>
                    <a:pt x="5311" y="2327"/>
                    <a:pt x="5302" y="2142"/>
                    <a:pt x="5236" y="1966"/>
                  </a:cubicBezTo>
                  <a:cubicBezTo>
                    <a:pt x="5201" y="1877"/>
                    <a:pt x="5147" y="1794"/>
                    <a:pt x="5085" y="1718"/>
                  </a:cubicBezTo>
                  <a:cubicBezTo>
                    <a:pt x="5021" y="1646"/>
                    <a:pt x="4950" y="1584"/>
                    <a:pt x="4874" y="1538"/>
                  </a:cubicBezTo>
                  <a:lnTo>
                    <a:pt x="4816" y="1499"/>
                  </a:lnTo>
                  <a:lnTo>
                    <a:pt x="4757" y="1470"/>
                  </a:lnTo>
                  <a:cubicBezTo>
                    <a:pt x="4719" y="1454"/>
                    <a:pt x="4672" y="1437"/>
                    <a:pt x="4626" y="1420"/>
                  </a:cubicBezTo>
                  <a:lnTo>
                    <a:pt x="4581" y="1404"/>
                  </a:lnTo>
                  <a:lnTo>
                    <a:pt x="4556" y="1399"/>
                  </a:lnTo>
                  <a:lnTo>
                    <a:pt x="4546" y="1395"/>
                  </a:lnTo>
                  <a:lnTo>
                    <a:pt x="4534" y="1390"/>
                  </a:lnTo>
                  <a:lnTo>
                    <a:pt x="4525" y="1390"/>
                  </a:lnTo>
                  <a:lnTo>
                    <a:pt x="4517" y="1386"/>
                  </a:lnTo>
                  <a:cubicBezTo>
                    <a:pt x="4475" y="1378"/>
                    <a:pt x="4438" y="1369"/>
                    <a:pt x="4395" y="1365"/>
                  </a:cubicBezTo>
                  <a:cubicBezTo>
                    <a:pt x="4346" y="1358"/>
                    <a:pt x="4294" y="1354"/>
                    <a:pt x="4242" y="1354"/>
                  </a:cubicBezTo>
                  <a:cubicBezTo>
                    <a:pt x="4205" y="1354"/>
                    <a:pt x="4168" y="1356"/>
                    <a:pt x="4131" y="1361"/>
                  </a:cubicBezTo>
                  <a:cubicBezTo>
                    <a:pt x="4089" y="1365"/>
                    <a:pt x="4047" y="1373"/>
                    <a:pt x="4009" y="1382"/>
                  </a:cubicBezTo>
                  <a:cubicBezTo>
                    <a:pt x="4013" y="1336"/>
                    <a:pt x="4017" y="1290"/>
                    <a:pt x="4017" y="1235"/>
                  </a:cubicBezTo>
                  <a:cubicBezTo>
                    <a:pt x="4017" y="618"/>
                    <a:pt x="3229" y="1"/>
                    <a:pt x="3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37"/>
            <p:cNvGrpSpPr/>
            <p:nvPr/>
          </p:nvGrpSpPr>
          <p:grpSpPr>
            <a:xfrm>
              <a:off x="6784884" y="1390144"/>
              <a:ext cx="1038080" cy="2053037"/>
              <a:chOff x="6784884" y="1390144"/>
              <a:chExt cx="1038080" cy="2053037"/>
            </a:xfrm>
          </p:grpSpPr>
          <p:sp>
            <p:nvSpPr>
              <p:cNvPr id="616" name="Google Shape;616;p37"/>
              <p:cNvSpPr/>
              <p:nvPr/>
            </p:nvSpPr>
            <p:spPr>
              <a:xfrm>
                <a:off x="7194854" y="2709373"/>
                <a:ext cx="209775" cy="613425"/>
              </a:xfrm>
              <a:custGeom>
                <a:avLst/>
                <a:gdLst/>
                <a:ahLst/>
                <a:cxnLst/>
                <a:rect l="l" t="t" r="r" b="b"/>
                <a:pathLst>
                  <a:path w="8391" h="24537" extrusionOk="0">
                    <a:moveTo>
                      <a:pt x="245" y="4413"/>
                    </a:moveTo>
                    <a:cubicBezTo>
                      <a:pt x="131" y="7260"/>
                      <a:pt x="454" y="14928"/>
                      <a:pt x="473" y="17737"/>
                    </a:cubicBezTo>
                    <a:cubicBezTo>
                      <a:pt x="492" y="20546"/>
                      <a:pt x="-476" y="20147"/>
                      <a:pt x="359" y="21267"/>
                    </a:cubicBezTo>
                    <a:cubicBezTo>
                      <a:pt x="1194" y="22387"/>
                      <a:pt x="4193" y="24133"/>
                      <a:pt x="5484" y="24456"/>
                    </a:cubicBezTo>
                    <a:cubicBezTo>
                      <a:pt x="6775" y="24779"/>
                      <a:pt x="7724" y="23735"/>
                      <a:pt x="8103" y="23203"/>
                    </a:cubicBezTo>
                    <a:cubicBezTo>
                      <a:pt x="8483" y="22672"/>
                      <a:pt x="7761" y="23241"/>
                      <a:pt x="7761" y="21267"/>
                    </a:cubicBezTo>
                    <a:cubicBezTo>
                      <a:pt x="7761" y="19293"/>
                      <a:pt x="8046" y="13922"/>
                      <a:pt x="8103" y="11360"/>
                    </a:cubicBezTo>
                    <a:cubicBezTo>
                      <a:pt x="8160" y="8798"/>
                      <a:pt x="8691" y="7696"/>
                      <a:pt x="8103" y="5893"/>
                    </a:cubicBezTo>
                    <a:cubicBezTo>
                      <a:pt x="7515" y="4090"/>
                      <a:pt x="5731" y="1414"/>
                      <a:pt x="4573" y="541"/>
                    </a:cubicBezTo>
                    <a:cubicBezTo>
                      <a:pt x="3415" y="-332"/>
                      <a:pt x="1877" y="10"/>
                      <a:pt x="1156" y="655"/>
                    </a:cubicBezTo>
                    <a:cubicBezTo>
                      <a:pt x="435" y="1300"/>
                      <a:pt x="359" y="1566"/>
                      <a:pt x="245" y="4413"/>
                    </a:cubicBezTo>
                    <a:close/>
                  </a:path>
                </a:pathLst>
              </a:custGeom>
              <a:solidFill>
                <a:schemeClr val="lt1"/>
              </a:solidFill>
              <a:ln>
                <a:noFill/>
              </a:ln>
            </p:spPr>
          </p:sp>
          <p:grpSp>
            <p:nvGrpSpPr>
              <p:cNvPr id="617" name="Google Shape;617;p37"/>
              <p:cNvGrpSpPr/>
              <p:nvPr/>
            </p:nvGrpSpPr>
            <p:grpSpPr>
              <a:xfrm>
                <a:off x="6784884" y="1390144"/>
                <a:ext cx="1038080" cy="2053037"/>
                <a:chOff x="7026311" y="2138017"/>
                <a:chExt cx="678617" cy="1342117"/>
              </a:xfrm>
            </p:grpSpPr>
            <p:sp>
              <p:nvSpPr>
                <p:cNvPr id="618" name="Google Shape;618;p37"/>
                <p:cNvSpPr/>
                <p:nvPr/>
              </p:nvSpPr>
              <p:spPr>
                <a:xfrm>
                  <a:off x="7026311" y="2138017"/>
                  <a:ext cx="678617" cy="1342117"/>
                </a:xfrm>
                <a:custGeom>
                  <a:avLst/>
                  <a:gdLst/>
                  <a:ahLst/>
                  <a:cxnLst/>
                  <a:rect l="l" t="t" r="r" b="b"/>
                  <a:pathLst>
                    <a:path w="6690" h="13230" extrusionOk="0">
                      <a:moveTo>
                        <a:pt x="2684" y="790"/>
                      </a:moveTo>
                      <a:cubicBezTo>
                        <a:pt x="2675" y="794"/>
                        <a:pt x="2663" y="798"/>
                        <a:pt x="2655" y="802"/>
                      </a:cubicBezTo>
                      <a:cubicBezTo>
                        <a:pt x="2473" y="866"/>
                        <a:pt x="2322" y="945"/>
                        <a:pt x="2192" y="1025"/>
                      </a:cubicBezTo>
                      <a:cubicBezTo>
                        <a:pt x="2066" y="1104"/>
                        <a:pt x="1966" y="1188"/>
                        <a:pt x="1886" y="1260"/>
                      </a:cubicBezTo>
                      <a:cubicBezTo>
                        <a:pt x="1806" y="1331"/>
                        <a:pt x="1752" y="1395"/>
                        <a:pt x="1714" y="1436"/>
                      </a:cubicBezTo>
                      <a:cubicBezTo>
                        <a:pt x="1676" y="1478"/>
                        <a:pt x="1659" y="1503"/>
                        <a:pt x="1659" y="1503"/>
                      </a:cubicBezTo>
                      <a:cubicBezTo>
                        <a:pt x="1659" y="1503"/>
                        <a:pt x="1684" y="1486"/>
                        <a:pt x="1735" y="1461"/>
                      </a:cubicBezTo>
                      <a:cubicBezTo>
                        <a:pt x="1781" y="1432"/>
                        <a:pt x="1857" y="1395"/>
                        <a:pt x="1944" y="1348"/>
                      </a:cubicBezTo>
                      <a:cubicBezTo>
                        <a:pt x="2130" y="1264"/>
                        <a:pt x="2403" y="1159"/>
                        <a:pt x="2730" y="1108"/>
                      </a:cubicBezTo>
                      <a:cubicBezTo>
                        <a:pt x="2856" y="1090"/>
                        <a:pt x="2987" y="1080"/>
                        <a:pt x="3125" y="1080"/>
                      </a:cubicBezTo>
                      <a:cubicBezTo>
                        <a:pt x="3170" y="1080"/>
                        <a:pt x="3216" y="1081"/>
                        <a:pt x="3263" y="1083"/>
                      </a:cubicBezTo>
                      <a:lnTo>
                        <a:pt x="3297" y="1087"/>
                      </a:lnTo>
                      <a:lnTo>
                        <a:pt x="3305" y="1087"/>
                      </a:lnTo>
                      <a:lnTo>
                        <a:pt x="3322" y="1092"/>
                      </a:lnTo>
                      <a:cubicBezTo>
                        <a:pt x="3347" y="1092"/>
                        <a:pt x="3376" y="1096"/>
                        <a:pt x="3401" y="1100"/>
                      </a:cubicBezTo>
                      <a:cubicBezTo>
                        <a:pt x="3452" y="1104"/>
                        <a:pt x="3502" y="1113"/>
                        <a:pt x="3557" y="1118"/>
                      </a:cubicBezTo>
                      <a:cubicBezTo>
                        <a:pt x="3603" y="1130"/>
                        <a:pt x="3649" y="1138"/>
                        <a:pt x="3696" y="1147"/>
                      </a:cubicBezTo>
                      <a:lnTo>
                        <a:pt x="3763" y="1163"/>
                      </a:lnTo>
                      <a:cubicBezTo>
                        <a:pt x="3783" y="1168"/>
                        <a:pt x="3809" y="1176"/>
                        <a:pt x="3834" y="1184"/>
                      </a:cubicBezTo>
                      <a:cubicBezTo>
                        <a:pt x="4027" y="1234"/>
                        <a:pt x="4212" y="1327"/>
                        <a:pt x="4393" y="1424"/>
                      </a:cubicBezTo>
                      <a:cubicBezTo>
                        <a:pt x="4573" y="1533"/>
                        <a:pt x="4737" y="1663"/>
                        <a:pt x="4888" y="1810"/>
                      </a:cubicBezTo>
                      <a:cubicBezTo>
                        <a:pt x="5035" y="1961"/>
                        <a:pt x="5161" y="2129"/>
                        <a:pt x="5270" y="2306"/>
                      </a:cubicBezTo>
                      <a:cubicBezTo>
                        <a:pt x="5366" y="2490"/>
                        <a:pt x="5455" y="2674"/>
                        <a:pt x="5505" y="2868"/>
                      </a:cubicBezTo>
                      <a:cubicBezTo>
                        <a:pt x="5521" y="2918"/>
                        <a:pt x="5531" y="2965"/>
                        <a:pt x="5543" y="3015"/>
                      </a:cubicBezTo>
                      <a:cubicBezTo>
                        <a:pt x="5552" y="3061"/>
                        <a:pt x="5564" y="3112"/>
                        <a:pt x="5572" y="3158"/>
                      </a:cubicBezTo>
                      <a:cubicBezTo>
                        <a:pt x="5581" y="3254"/>
                        <a:pt x="5597" y="3346"/>
                        <a:pt x="5602" y="3443"/>
                      </a:cubicBezTo>
                      <a:cubicBezTo>
                        <a:pt x="5610" y="3628"/>
                        <a:pt x="5597" y="3808"/>
                        <a:pt x="5572" y="3972"/>
                      </a:cubicBezTo>
                      <a:cubicBezTo>
                        <a:pt x="5521" y="4300"/>
                        <a:pt x="5413" y="4573"/>
                        <a:pt x="5329" y="4757"/>
                      </a:cubicBezTo>
                      <a:cubicBezTo>
                        <a:pt x="5283" y="4846"/>
                        <a:pt x="5244" y="4921"/>
                        <a:pt x="5215" y="4967"/>
                      </a:cubicBezTo>
                      <a:cubicBezTo>
                        <a:pt x="5186" y="5017"/>
                        <a:pt x="5174" y="5042"/>
                        <a:pt x="5174" y="5042"/>
                      </a:cubicBezTo>
                      <a:cubicBezTo>
                        <a:pt x="5174" y="5042"/>
                        <a:pt x="5194" y="5022"/>
                        <a:pt x="5240" y="4988"/>
                      </a:cubicBezTo>
                      <a:cubicBezTo>
                        <a:pt x="5283" y="4951"/>
                        <a:pt x="5345" y="4896"/>
                        <a:pt x="5417" y="4816"/>
                      </a:cubicBezTo>
                      <a:cubicBezTo>
                        <a:pt x="5488" y="4740"/>
                        <a:pt x="5572" y="4639"/>
                        <a:pt x="5656" y="4509"/>
                      </a:cubicBezTo>
                      <a:cubicBezTo>
                        <a:pt x="5736" y="4383"/>
                        <a:pt x="5816" y="4232"/>
                        <a:pt x="5883" y="4052"/>
                      </a:cubicBezTo>
                      <a:cubicBezTo>
                        <a:pt x="5883" y="4048"/>
                        <a:pt x="5883" y="4044"/>
                        <a:pt x="5887" y="4040"/>
                      </a:cubicBezTo>
                      <a:lnTo>
                        <a:pt x="5887" y="4040"/>
                      </a:lnTo>
                      <a:cubicBezTo>
                        <a:pt x="5581" y="5156"/>
                        <a:pt x="4556" y="5979"/>
                        <a:pt x="3343" y="5979"/>
                      </a:cubicBezTo>
                      <a:cubicBezTo>
                        <a:pt x="1890" y="5979"/>
                        <a:pt x="710" y="4795"/>
                        <a:pt x="710" y="3342"/>
                      </a:cubicBezTo>
                      <a:cubicBezTo>
                        <a:pt x="710" y="2116"/>
                        <a:pt x="1550" y="1083"/>
                        <a:pt x="2684" y="790"/>
                      </a:cubicBezTo>
                      <a:close/>
                      <a:moveTo>
                        <a:pt x="3329" y="149"/>
                      </a:moveTo>
                      <a:cubicBezTo>
                        <a:pt x="3420" y="149"/>
                        <a:pt x="3510" y="153"/>
                        <a:pt x="3599" y="160"/>
                      </a:cubicBezTo>
                      <a:cubicBezTo>
                        <a:pt x="4040" y="194"/>
                        <a:pt x="4455" y="328"/>
                        <a:pt x="4808" y="517"/>
                      </a:cubicBezTo>
                      <a:cubicBezTo>
                        <a:pt x="5165" y="705"/>
                        <a:pt x="5459" y="953"/>
                        <a:pt x="5690" y="1213"/>
                      </a:cubicBezTo>
                      <a:cubicBezTo>
                        <a:pt x="5925" y="1478"/>
                        <a:pt x="6097" y="1751"/>
                        <a:pt x="6207" y="2015"/>
                      </a:cubicBezTo>
                      <a:cubicBezTo>
                        <a:pt x="6219" y="2045"/>
                        <a:pt x="6236" y="2079"/>
                        <a:pt x="6248" y="2108"/>
                      </a:cubicBezTo>
                      <a:cubicBezTo>
                        <a:pt x="6261" y="2141"/>
                        <a:pt x="6269" y="2176"/>
                        <a:pt x="6282" y="2205"/>
                      </a:cubicBezTo>
                      <a:cubicBezTo>
                        <a:pt x="6302" y="2267"/>
                        <a:pt x="6324" y="2327"/>
                        <a:pt x="6345" y="2385"/>
                      </a:cubicBezTo>
                      <a:cubicBezTo>
                        <a:pt x="6374" y="2503"/>
                        <a:pt x="6399" y="2612"/>
                        <a:pt x="6424" y="2713"/>
                      </a:cubicBezTo>
                      <a:cubicBezTo>
                        <a:pt x="6437" y="2809"/>
                        <a:pt x="6449" y="2901"/>
                        <a:pt x="6459" y="2977"/>
                      </a:cubicBezTo>
                      <a:cubicBezTo>
                        <a:pt x="6467" y="3057"/>
                        <a:pt x="6463" y="3124"/>
                        <a:pt x="6467" y="3178"/>
                      </a:cubicBezTo>
                      <a:cubicBezTo>
                        <a:pt x="6471" y="3284"/>
                        <a:pt x="6471" y="3342"/>
                        <a:pt x="6471" y="3342"/>
                      </a:cubicBezTo>
                      <a:cubicBezTo>
                        <a:pt x="6471" y="3342"/>
                        <a:pt x="6467" y="3284"/>
                        <a:pt x="6459" y="3178"/>
                      </a:cubicBezTo>
                      <a:cubicBezTo>
                        <a:pt x="6454" y="3124"/>
                        <a:pt x="6454" y="3057"/>
                        <a:pt x="6437" y="2982"/>
                      </a:cubicBezTo>
                      <a:cubicBezTo>
                        <a:pt x="6424" y="2906"/>
                        <a:pt x="6412" y="2817"/>
                        <a:pt x="6391" y="2717"/>
                      </a:cubicBezTo>
                      <a:cubicBezTo>
                        <a:pt x="6366" y="2620"/>
                        <a:pt x="6337" y="2511"/>
                        <a:pt x="6302" y="2397"/>
                      </a:cubicBezTo>
                      <a:cubicBezTo>
                        <a:pt x="6282" y="2343"/>
                        <a:pt x="6257" y="2284"/>
                        <a:pt x="6236" y="2221"/>
                      </a:cubicBezTo>
                      <a:cubicBezTo>
                        <a:pt x="6223" y="2192"/>
                        <a:pt x="6211" y="2162"/>
                        <a:pt x="6198" y="2129"/>
                      </a:cubicBezTo>
                      <a:cubicBezTo>
                        <a:pt x="6181" y="2100"/>
                        <a:pt x="6168" y="2070"/>
                        <a:pt x="6151" y="2041"/>
                      </a:cubicBezTo>
                      <a:cubicBezTo>
                        <a:pt x="6034" y="1789"/>
                        <a:pt x="5854" y="1525"/>
                        <a:pt x="5627" y="1277"/>
                      </a:cubicBezTo>
                      <a:cubicBezTo>
                        <a:pt x="5396" y="1025"/>
                        <a:pt x="5102" y="794"/>
                        <a:pt x="4754" y="618"/>
                      </a:cubicBezTo>
                      <a:cubicBezTo>
                        <a:pt x="4409" y="445"/>
                        <a:pt x="4010" y="328"/>
                        <a:pt x="3591" y="298"/>
                      </a:cubicBezTo>
                      <a:cubicBezTo>
                        <a:pt x="3512" y="292"/>
                        <a:pt x="3432" y="289"/>
                        <a:pt x="3351" y="289"/>
                      </a:cubicBezTo>
                      <a:cubicBezTo>
                        <a:pt x="3002" y="289"/>
                        <a:pt x="2648" y="349"/>
                        <a:pt x="2310" y="475"/>
                      </a:cubicBezTo>
                      <a:cubicBezTo>
                        <a:pt x="1894" y="626"/>
                        <a:pt x="1508" y="870"/>
                        <a:pt x="1189" y="1188"/>
                      </a:cubicBezTo>
                      <a:cubicBezTo>
                        <a:pt x="874" y="1508"/>
                        <a:pt x="626" y="1893"/>
                        <a:pt x="475" y="2310"/>
                      </a:cubicBezTo>
                      <a:cubicBezTo>
                        <a:pt x="458" y="2360"/>
                        <a:pt x="433" y="2410"/>
                        <a:pt x="421" y="2465"/>
                      </a:cubicBezTo>
                      <a:lnTo>
                        <a:pt x="379" y="2624"/>
                      </a:lnTo>
                      <a:cubicBezTo>
                        <a:pt x="345" y="2730"/>
                        <a:pt x="337" y="2839"/>
                        <a:pt x="320" y="2943"/>
                      </a:cubicBezTo>
                      <a:lnTo>
                        <a:pt x="307" y="3023"/>
                      </a:lnTo>
                      <a:cubicBezTo>
                        <a:pt x="303" y="3048"/>
                        <a:pt x="303" y="3077"/>
                        <a:pt x="299" y="3103"/>
                      </a:cubicBezTo>
                      <a:cubicBezTo>
                        <a:pt x="299" y="3162"/>
                        <a:pt x="295" y="3216"/>
                        <a:pt x="291" y="3271"/>
                      </a:cubicBezTo>
                      <a:lnTo>
                        <a:pt x="287" y="3346"/>
                      </a:lnTo>
                      <a:lnTo>
                        <a:pt x="291" y="3426"/>
                      </a:lnTo>
                      <a:cubicBezTo>
                        <a:pt x="295" y="3480"/>
                        <a:pt x="299" y="3536"/>
                        <a:pt x="299" y="3586"/>
                      </a:cubicBezTo>
                      <a:cubicBezTo>
                        <a:pt x="332" y="4005"/>
                        <a:pt x="446" y="4408"/>
                        <a:pt x="622" y="4753"/>
                      </a:cubicBezTo>
                      <a:cubicBezTo>
                        <a:pt x="795" y="5102"/>
                        <a:pt x="1030" y="5391"/>
                        <a:pt x="1277" y="5622"/>
                      </a:cubicBezTo>
                      <a:cubicBezTo>
                        <a:pt x="1529" y="5853"/>
                        <a:pt x="1789" y="6034"/>
                        <a:pt x="2041" y="6147"/>
                      </a:cubicBezTo>
                      <a:cubicBezTo>
                        <a:pt x="2070" y="6164"/>
                        <a:pt x="2105" y="6181"/>
                        <a:pt x="2134" y="6197"/>
                      </a:cubicBezTo>
                      <a:cubicBezTo>
                        <a:pt x="2163" y="6210"/>
                        <a:pt x="2196" y="6218"/>
                        <a:pt x="2227" y="6231"/>
                      </a:cubicBezTo>
                      <a:cubicBezTo>
                        <a:pt x="2285" y="6256"/>
                        <a:pt x="2343" y="6277"/>
                        <a:pt x="2398" y="6298"/>
                      </a:cubicBezTo>
                      <a:cubicBezTo>
                        <a:pt x="2516" y="6336"/>
                        <a:pt x="2621" y="6361"/>
                        <a:pt x="2717" y="6390"/>
                      </a:cubicBezTo>
                      <a:cubicBezTo>
                        <a:pt x="2818" y="6408"/>
                        <a:pt x="2907" y="6424"/>
                        <a:pt x="2982" y="6437"/>
                      </a:cubicBezTo>
                      <a:cubicBezTo>
                        <a:pt x="3058" y="6453"/>
                        <a:pt x="3124" y="6449"/>
                        <a:pt x="3179" y="6458"/>
                      </a:cubicBezTo>
                      <a:cubicBezTo>
                        <a:pt x="3289" y="6466"/>
                        <a:pt x="3343" y="6470"/>
                        <a:pt x="3343" y="6470"/>
                      </a:cubicBezTo>
                      <a:cubicBezTo>
                        <a:pt x="3343" y="6470"/>
                        <a:pt x="3289" y="6466"/>
                        <a:pt x="3179" y="6466"/>
                      </a:cubicBezTo>
                      <a:cubicBezTo>
                        <a:pt x="3124" y="6462"/>
                        <a:pt x="3058" y="6466"/>
                        <a:pt x="2982" y="6458"/>
                      </a:cubicBezTo>
                      <a:cubicBezTo>
                        <a:pt x="2902" y="6445"/>
                        <a:pt x="2814" y="6433"/>
                        <a:pt x="2713" y="6420"/>
                      </a:cubicBezTo>
                      <a:cubicBezTo>
                        <a:pt x="2617" y="6398"/>
                        <a:pt x="2504" y="6373"/>
                        <a:pt x="2386" y="6340"/>
                      </a:cubicBezTo>
                      <a:cubicBezTo>
                        <a:pt x="2331" y="6323"/>
                        <a:pt x="2268" y="6302"/>
                        <a:pt x="2205" y="6282"/>
                      </a:cubicBezTo>
                      <a:cubicBezTo>
                        <a:pt x="2176" y="6268"/>
                        <a:pt x="2142" y="6256"/>
                        <a:pt x="2113" y="6247"/>
                      </a:cubicBezTo>
                      <a:cubicBezTo>
                        <a:pt x="2079" y="6231"/>
                        <a:pt x="2050" y="6218"/>
                        <a:pt x="2016" y="6201"/>
                      </a:cubicBezTo>
                      <a:cubicBezTo>
                        <a:pt x="1756" y="6092"/>
                        <a:pt x="1479" y="5920"/>
                        <a:pt x="1219" y="5689"/>
                      </a:cubicBezTo>
                      <a:cubicBezTo>
                        <a:pt x="954" y="5458"/>
                        <a:pt x="710" y="5160"/>
                        <a:pt x="518" y="4807"/>
                      </a:cubicBezTo>
                      <a:cubicBezTo>
                        <a:pt x="328" y="4451"/>
                        <a:pt x="198" y="4035"/>
                        <a:pt x="161" y="3598"/>
                      </a:cubicBezTo>
                      <a:cubicBezTo>
                        <a:pt x="161" y="3544"/>
                        <a:pt x="156" y="3485"/>
                        <a:pt x="152" y="3430"/>
                      </a:cubicBezTo>
                      <a:lnTo>
                        <a:pt x="148" y="3346"/>
                      </a:lnTo>
                      <a:cubicBezTo>
                        <a:pt x="148" y="3313"/>
                        <a:pt x="152" y="3292"/>
                        <a:pt x="152" y="3263"/>
                      </a:cubicBezTo>
                      <a:cubicBezTo>
                        <a:pt x="156" y="3208"/>
                        <a:pt x="156" y="3153"/>
                        <a:pt x="161" y="3099"/>
                      </a:cubicBezTo>
                      <a:lnTo>
                        <a:pt x="165" y="3015"/>
                      </a:lnTo>
                      <a:lnTo>
                        <a:pt x="177" y="2931"/>
                      </a:lnTo>
                      <a:cubicBezTo>
                        <a:pt x="194" y="2817"/>
                        <a:pt x="206" y="2700"/>
                        <a:pt x="241" y="2591"/>
                      </a:cubicBezTo>
                      <a:cubicBezTo>
                        <a:pt x="253" y="2536"/>
                        <a:pt x="266" y="2478"/>
                        <a:pt x="282" y="2422"/>
                      </a:cubicBezTo>
                      <a:cubicBezTo>
                        <a:pt x="295" y="2368"/>
                        <a:pt x="320" y="2314"/>
                        <a:pt x="337" y="2259"/>
                      </a:cubicBezTo>
                      <a:cubicBezTo>
                        <a:pt x="492" y="1823"/>
                        <a:pt x="748" y="1411"/>
                        <a:pt x="1080" y="1075"/>
                      </a:cubicBezTo>
                      <a:cubicBezTo>
                        <a:pt x="1415" y="744"/>
                        <a:pt x="1824" y="492"/>
                        <a:pt x="2260" y="337"/>
                      </a:cubicBezTo>
                      <a:cubicBezTo>
                        <a:pt x="2607" y="209"/>
                        <a:pt x="2974" y="149"/>
                        <a:pt x="3329" y="149"/>
                      </a:cubicBezTo>
                      <a:close/>
                      <a:moveTo>
                        <a:pt x="3301" y="6621"/>
                      </a:moveTo>
                      <a:cubicBezTo>
                        <a:pt x="3481" y="6621"/>
                        <a:pt x="3657" y="6629"/>
                        <a:pt x="3796" y="6638"/>
                      </a:cubicBezTo>
                      <a:cubicBezTo>
                        <a:pt x="3864" y="6642"/>
                        <a:pt x="3918" y="6650"/>
                        <a:pt x="3956" y="6654"/>
                      </a:cubicBezTo>
                      <a:cubicBezTo>
                        <a:pt x="3998" y="6659"/>
                        <a:pt x="4019" y="6659"/>
                        <a:pt x="4019" y="6659"/>
                      </a:cubicBezTo>
                      <a:cubicBezTo>
                        <a:pt x="4019" y="6659"/>
                        <a:pt x="3998" y="6663"/>
                        <a:pt x="3956" y="6668"/>
                      </a:cubicBezTo>
                      <a:cubicBezTo>
                        <a:pt x="3918" y="6672"/>
                        <a:pt x="3864" y="6680"/>
                        <a:pt x="3796" y="6685"/>
                      </a:cubicBezTo>
                      <a:cubicBezTo>
                        <a:pt x="3657" y="6693"/>
                        <a:pt x="3481" y="6701"/>
                        <a:pt x="3301" y="6701"/>
                      </a:cubicBezTo>
                      <a:cubicBezTo>
                        <a:pt x="3120" y="6701"/>
                        <a:pt x="2940" y="6693"/>
                        <a:pt x="2806" y="6685"/>
                      </a:cubicBezTo>
                      <a:cubicBezTo>
                        <a:pt x="2738" y="6680"/>
                        <a:pt x="2680" y="6672"/>
                        <a:pt x="2642" y="6668"/>
                      </a:cubicBezTo>
                      <a:cubicBezTo>
                        <a:pt x="2604" y="6663"/>
                        <a:pt x="2579" y="6659"/>
                        <a:pt x="2579" y="6659"/>
                      </a:cubicBezTo>
                      <a:cubicBezTo>
                        <a:pt x="2579" y="6659"/>
                        <a:pt x="2604" y="6659"/>
                        <a:pt x="2642" y="6654"/>
                      </a:cubicBezTo>
                      <a:cubicBezTo>
                        <a:pt x="2680" y="6650"/>
                        <a:pt x="2738" y="6642"/>
                        <a:pt x="2806" y="6638"/>
                      </a:cubicBezTo>
                      <a:cubicBezTo>
                        <a:pt x="2940" y="6629"/>
                        <a:pt x="3120" y="6621"/>
                        <a:pt x="3301" y="6621"/>
                      </a:cubicBezTo>
                      <a:close/>
                      <a:moveTo>
                        <a:pt x="3301" y="6797"/>
                      </a:moveTo>
                      <a:cubicBezTo>
                        <a:pt x="3469" y="6797"/>
                        <a:pt x="3641" y="6806"/>
                        <a:pt x="3771" y="6815"/>
                      </a:cubicBezTo>
                      <a:cubicBezTo>
                        <a:pt x="3834" y="6819"/>
                        <a:pt x="3889" y="6827"/>
                        <a:pt x="3926" y="6831"/>
                      </a:cubicBezTo>
                      <a:cubicBezTo>
                        <a:pt x="3965" y="6836"/>
                        <a:pt x="3985" y="6840"/>
                        <a:pt x="3985" y="6840"/>
                      </a:cubicBezTo>
                      <a:cubicBezTo>
                        <a:pt x="3985" y="6840"/>
                        <a:pt x="3965" y="6840"/>
                        <a:pt x="3926" y="6844"/>
                      </a:cubicBezTo>
                      <a:cubicBezTo>
                        <a:pt x="3889" y="6848"/>
                        <a:pt x="3834" y="6856"/>
                        <a:pt x="3771" y="6861"/>
                      </a:cubicBezTo>
                      <a:cubicBezTo>
                        <a:pt x="3641" y="6869"/>
                        <a:pt x="3469" y="6877"/>
                        <a:pt x="3301" y="6877"/>
                      </a:cubicBezTo>
                      <a:cubicBezTo>
                        <a:pt x="3128" y="6877"/>
                        <a:pt x="2957" y="6869"/>
                        <a:pt x="2831" y="6861"/>
                      </a:cubicBezTo>
                      <a:cubicBezTo>
                        <a:pt x="2764" y="6856"/>
                        <a:pt x="2713" y="6848"/>
                        <a:pt x="2675" y="6844"/>
                      </a:cubicBezTo>
                      <a:cubicBezTo>
                        <a:pt x="2638" y="6840"/>
                        <a:pt x="2617" y="6840"/>
                        <a:pt x="2617" y="6840"/>
                      </a:cubicBezTo>
                      <a:cubicBezTo>
                        <a:pt x="2617" y="6840"/>
                        <a:pt x="2638" y="6836"/>
                        <a:pt x="2675" y="6831"/>
                      </a:cubicBezTo>
                      <a:cubicBezTo>
                        <a:pt x="2713" y="6827"/>
                        <a:pt x="2764" y="6819"/>
                        <a:pt x="2831" y="6815"/>
                      </a:cubicBezTo>
                      <a:cubicBezTo>
                        <a:pt x="2957" y="6806"/>
                        <a:pt x="3128" y="6797"/>
                        <a:pt x="3301" y="6797"/>
                      </a:cubicBezTo>
                      <a:close/>
                      <a:moveTo>
                        <a:pt x="3783" y="7683"/>
                      </a:moveTo>
                      <a:cubicBezTo>
                        <a:pt x="3783" y="7683"/>
                        <a:pt x="3814" y="7985"/>
                        <a:pt x="3830" y="8435"/>
                      </a:cubicBezTo>
                      <a:cubicBezTo>
                        <a:pt x="3843" y="8662"/>
                        <a:pt x="3851" y="8927"/>
                        <a:pt x="3855" y="9208"/>
                      </a:cubicBezTo>
                      <a:cubicBezTo>
                        <a:pt x="3855" y="9346"/>
                        <a:pt x="3859" y="9493"/>
                        <a:pt x="3859" y="9640"/>
                      </a:cubicBezTo>
                      <a:cubicBezTo>
                        <a:pt x="3864" y="9791"/>
                        <a:pt x="3864" y="9938"/>
                        <a:pt x="3864" y="10089"/>
                      </a:cubicBezTo>
                      <a:cubicBezTo>
                        <a:pt x="3864" y="10241"/>
                        <a:pt x="3864" y="10392"/>
                        <a:pt x="3859" y="10539"/>
                      </a:cubicBezTo>
                      <a:cubicBezTo>
                        <a:pt x="3859" y="10685"/>
                        <a:pt x="3855" y="10832"/>
                        <a:pt x="3855" y="10975"/>
                      </a:cubicBezTo>
                      <a:cubicBezTo>
                        <a:pt x="3851" y="11256"/>
                        <a:pt x="3843" y="11516"/>
                        <a:pt x="3830" y="11743"/>
                      </a:cubicBezTo>
                      <a:cubicBezTo>
                        <a:pt x="3814" y="12196"/>
                        <a:pt x="3783" y="12495"/>
                        <a:pt x="3783" y="12495"/>
                      </a:cubicBezTo>
                      <a:cubicBezTo>
                        <a:pt x="3783" y="12495"/>
                        <a:pt x="3758" y="12196"/>
                        <a:pt x="3742" y="11743"/>
                      </a:cubicBezTo>
                      <a:cubicBezTo>
                        <a:pt x="3729" y="11516"/>
                        <a:pt x="3721" y="11256"/>
                        <a:pt x="3717" y="10975"/>
                      </a:cubicBezTo>
                      <a:cubicBezTo>
                        <a:pt x="3713" y="10832"/>
                        <a:pt x="3708" y="10685"/>
                        <a:pt x="3708" y="10539"/>
                      </a:cubicBezTo>
                      <a:lnTo>
                        <a:pt x="3708" y="10089"/>
                      </a:lnTo>
                      <a:lnTo>
                        <a:pt x="3708" y="9640"/>
                      </a:lnTo>
                      <a:cubicBezTo>
                        <a:pt x="3708" y="9493"/>
                        <a:pt x="3713" y="9346"/>
                        <a:pt x="3717" y="9208"/>
                      </a:cubicBezTo>
                      <a:cubicBezTo>
                        <a:pt x="3721" y="8927"/>
                        <a:pt x="3729" y="8662"/>
                        <a:pt x="3742" y="8435"/>
                      </a:cubicBezTo>
                      <a:cubicBezTo>
                        <a:pt x="3758" y="7985"/>
                        <a:pt x="3783" y="7683"/>
                        <a:pt x="3783" y="7683"/>
                      </a:cubicBezTo>
                      <a:close/>
                      <a:moveTo>
                        <a:pt x="2781" y="6974"/>
                      </a:moveTo>
                      <a:cubicBezTo>
                        <a:pt x="2785" y="7083"/>
                        <a:pt x="2793" y="7226"/>
                        <a:pt x="2797" y="7394"/>
                      </a:cubicBezTo>
                      <a:lnTo>
                        <a:pt x="3889" y="7448"/>
                      </a:lnTo>
                      <a:lnTo>
                        <a:pt x="2801" y="7503"/>
                      </a:lnTo>
                      <a:cubicBezTo>
                        <a:pt x="2839" y="8775"/>
                        <a:pt x="2915" y="11235"/>
                        <a:pt x="2948" y="11983"/>
                      </a:cubicBezTo>
                      <a:cubicBezTo>
                        <a:pt x="2961" y="12289"/>
                        <a:pt x="3002" y="12508"/>
                        <a:pt x="3058" y="12667"/>
                      </a:cubicBezTo>
                      <a:lnTo>
                        <a:pt x="3607" y="12734"/>
                      </a:lnTo>
                      <a:lnTo>
                        <a:pt x="2818" y="12822"/>
                      </a:lnTo>
                      <a:lnTo>
                        <a:pt x="3141" y="12860"/>
                      </a:lnTo>
                      <a:cubicBezTo>
                        <a:pt x="3250" y="13053"/>
                        <a:pt x="3360" y="13078"/>
                        <a:pt x="3360" y="13078"/>
                      </a:cubicBezTo>
                      <a:lnTo>
                        <a:pt x="3020" y="13078"/>
                      </a:lnTo>
                      <a:cubicBezTo>
                        <a:pt x="2864" y="13078"/>
                        <a:pt x="2781" y="12998"/>
                        <a:pt x="2781" y="12826"/>
                      </a:cubicBezTo>
                      <a:lnTo>
                        <a:pt x="2781" y="6974"/>
                      </a:lnTo>
                      <a:close/>
                      <a:moveTo>
                        <a:pt x="3343" y="0"/>
                      </a:moveTo>
                      <a:cubicBezTo>
                        <a:pt x="1500" y="0"/>
                        <a:pt x="1" y="1499"/>
                        <a:pt x="1" y="3342"/>
                      </a:cubicBezTo>
                      <a:cubicBezTo>
                        <a:pt x="1" y="4912"/>
                        <a:pt x="1093" y="6235"/>
                        <a:pt x="2558" y="6588"/>
                      </a:cubicBezTo>
                      <a:cubicBezTo>
                        <a:pt x="2504" y="6629"/>
                        <a:pt x="2512" y="6629"/>
                        <a:pt x="2512" y="6697"/>
                      </a:cubicBezTo>
                      <a:lnTo>
                        <a:pt x="2512" y="6772"/>
                      </a:lnTo>
                      <a:cubicBezTo>
                        <a:pt x="2512" y="6861"/>
                        <a:pt x="2570" y="6937"/>
                        <a:pt x="2650" y="6962"/>
                      </a:cubicBezTo>
                      <a:lnTo>
                        <a:pt x="2650" y="12902"/>
                      </a:lnTo>
                      <a:cubicBezTo>
                        <a:pt x="2650" y="13083"/>
                        <a:pt x="2797" y="13229"/>
                        <a:pt x="2977" y="13229"/>
                      </a:cubicBezTo>
                      <a:lnTo>
                        <a:pt x="3657" y="13229"/>
                      </a:lnTo>
                      <a:cubicBezTo>
                        <a:pt x="3839" y="13229"/>
                        <a:pt x="3985" y="13083"/>
                        <a:pt x="3985" y="12902"/>
                      </a:cubicBezTo>
                      <a:lnTo>
                        <a:pt x="3985" y="6957"/>
                      </a:lnTo>
                      <a:cubicBezTo>
                        <a:pt x="4056" y="6927"/>
                        <a:pt x="4107" y="6856"/>
                        <a:pt x="4107" y="6772"/>
                      </a:cubicBezTo>
                      <a:lnTo>
                        <a:pt x="4107" y="6697"/>
                      </a:lnTo>
                      <a:cubicBezTo>
                        <a:pt x="4107" y="6638"/>
                        <a:pt x="4124" y="6642"/>
                        <a:pt x="4082" y="6604"/>
                      </a:cubicBezTo>
                      <a:cubicBezTo>
                        <a:pt x="5572" y="6268"/>
                        <a:pt x="6689" y="4933"/>
                        <a:pt x="6689" y="3342"/>
                      </a:cubicBezTo>
                      <a:cubicBezTo>
                        <a:pt x="6689" y="1499"/>
                        <a:pt x="5186" y="0"/>
                        <a:pt x="3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7121766" y="2471062"/>
                  <a:ext cx="306240" cy="251381"/>
                </a:xfrm>
                <a:custGeom>
                  <a:avLst/>
                  <a:gdLst/>
                  <a:ahLst/>
                  <a:cxnLst/>
                  <a:rect l="l" t="t" r="r" b="b"/>
                  <a:pathLst>
                    <a:path w="3019" h="2478" extrusionOk="0">
                      <a:moveTo>
                        <a:pt x="1" y="1"/>
                      </a:moveTo>
                      <a:cubicBezTo>
                        <a:pt x="1" y="1369"/>
                        <a:pt x="1109" y="2478"/>
                        <a:pt x="2474" y="2478"/>
                      </a:cubicBezTo>
                      <a:cubicBezTo>
                        <a:pt x="2759" y="2478"/>
                        <a:pt x="3019" y="2183"/>
                        <a:pt x="2470" y="2158"/>
                      </a:cubicBezTo>
                      <a:cubicBezTo>
                        <a:pt x="1919" y="2129"/>
                        <a:pt x="1352" y="2079"/>
                        <a:pt x="739" y="1478"/>
                      </a:cubicBezTo>
                      <a:cubicBezTo>
                        <a:pt x="106" y="862"/>
                        <a:pt x="1"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20" name="Google Shape;620;p37"/>
          <p:cNvSpPr/>
          <p:nvPr/>
        </p:nvSpPr>
        <p:spPr>
          <a:xfrm rot="10800000" flipH="1">
            <a:off x="5165268" y="1144223"/>
            <a:ext cx="1858177" cy="50000"/>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36"/>
          <p:cNvSpPr txBox="1">
            <a:spLocks noGrp="1"/>
          </p:cNvSpPr>
          <p:nvPr>
            <p:ph type="title"/>
          </p:nvPr>
        </p:nvSpPr>
        <p:spPr>
          <a:xfrm>
            <a:off x="1553200" y="1263363"/>
            <a:ext cx="665100" cy="390300"/>
          </a:xfrm>
          <a:prstGeom prst="rect">
            <a:avLst/>
          </a:prstGeom>
        </p:spPr>
        <p:txBody>
          <a:bodyPr spcFirstLastPara="1" wrap="square" lIns="36000" tIns="36000" rIns="36000" bIns="36000" anchor="ctr" anchorCtr="0">
            <a:noAutofit/>
          </a:bodyPr>
          <a:lstStyle/>
          <a:p>
            <a:pPr marL="0" lvl="0" indent="0" algn="ctr" rtl="0">
              <a:spcBef>
                <a:spcPts val="0"/>
              </a:spcBef>
              <a:spcAft>
                <a:spcPts val="0"/>
              </a:spcAft>
              <a:buNone/>
            </a:pPr>
            <a:r>
              <a:rPr lang="ar-IQ" dirty="0"/>
              <a:t>3</a:t>
            </a:r>
            <a:endParaRPr dirty="0"/>
          </a:p>
        </p:txBody>
      </p:sp>
      <p:sp>
        <p:nvSpPr>
          <p:cNvPr id="583" name="Google Shape;583;p36"/>
          <p:cNvSpPr txBox="1">
            <a:spLocks noGrp="1"/>
          </p:cNvSpPr>
          <p:nvPr>
            <p:ph type="subTitle" idx="1"/>
          </p:nvPr>
        </p:nvSpPr>
        <p:spPr>
          <a:xfrm>
            <a:off x="745910" y="3889456"/>
            <a:ext cx="2336400" cy="556800"/>
          </a:xfrm>
          <a:prstGeom prst="rect">
            <a:avLst/>
          </a:prstGeom>
        </p:spPr>
        <p:txBody>
          <a:bodyPr spcFirstLastPara="1" wrap="square" lIns="36000" tIns="36000" rIns="36000" bIns="36000" anchor="t" anchorCtr="0">
            <a:noAutofit/>
          </a:bodyPr>
          <a:lstStyle/>
          <a:p>
            <a:pPr marL="0" indent="0" rtl="1"/>
            <a:r>
              <a:rPr lang="ar-IQ" sz="1600" dirty="0">
                <a:solidFill>
                  <a:srgbClr val="002060"/>
                </a:solidFill>
                <a:latin typeface="AL - QASSAM-BD" panose="02010000000000000000" pitchFamily="2" charset="-78"/>
                <a:cs typeface="AL - QASSAM-BD" panose="02010000000000000000" pitchFamily="2" charset="-78"/>
              </a:rPr>
              <a:t>خاتمة</a:t>
            </a:r>
          </a:p>
        </p:txBody>
      </p:sp>
      <p:sp>
        <p:nvSpPr>
          <p:cNvPr id="584" name="Google Shape;584;p36"/>
          <p:cNvSpPr txBox="1">
            <a:spLocks noGrp="1"/>
          </p:cNvSpPr>
          <p:nvPr>
            <p:ph type="title" idx="2"/>
          </p:nvPr>
        </p:nvSpPr>
        <p:spPr>
          <a:xfrm>
            <a:off x="4239450" y="1263363"/>
            <a:ext cx="665100" cy="390300"/>
          </a:xfrm>
          <a:prstGeom prst="rect">
            <a:avLst/>
          </a:prstGeom>
        </p:spPr>
        <p:txBody>
          <a:bodyPr spcFirstLastPara="1" wrap="square" lIns="36000" tIns="36000" rIns="36000" bIns="36000" anchor="ctr" anchorCtr="0">
            <a:noAutofit/>
          </a:bodyPr>
          <a:lstStyle/>
          <a:p>
            <a:pPr marL="0" lvl="0" indent="0" algn="ctr" rtl="0">
              <a:spcBef>
                <a:spcPts val="0"/>
              </a:spcBef>
              <a:spcAft>
                <a:spcPts val="0"/>
              </a:spcAft>
              <a:buNone/>
            </a:pPr>
            <a:r>
              <a:rPr lang="ar-SA" dirty="0"/>
              <a:t>2</a:t>
            </a:r>
            <a:endParaRPr dirty="0"/>
          </a:p>
        </p:txBody>
      </p:sp>
      <p:sp>
        <p:nvSpPr>
          <p:cNvPr id="586" name="Google Shape;586;p36"/>
          <p:cNvSpPr txBox="1">
            <a:spLocks noGrp="1"/>
          </p:cNvSpPr>
          <p:nvPr>
            <p:ph type="title" idx="4"/>
          </p:nvPr>
        </p:nvSpPr>
        <p:spPr>
          <a:xfrm>
            <a:off x="6925700" y="1263363"/>
            <a:ext cx="665100" cy="390300"/>
          </a:xfrm>
          <a:prstGeom prst="rect">
            <a:avLst/>
          </a:prstGeom>
        </p:spPr>
        <p:txBody>
          <a:bodyPr spcFirstLastPara="1" wrap="square" lIns="36000" tIns="36000" rIns="36000" bIns="36000" anchor="ctr" anchorCtr="0">
            <a:noAutofit/>
          </a:bodyPr>
          <a:lstStyle/>
          <a:p>
            <a:pPr marL="0" lvl="0" indent="0" algn="ctr" rtl="0">
              <a:spcBef>
                <a:spcPts val="0"/>
              </a:spcBef>
              <a:spcAft>
                <a:spcPts val="0"/>
              </a:spcAft>
              <a:buNone/>
            </a:pPr>
            <a:r>
              <a:rPr lang="ar-IQ" dirty="0"/>
              <a:t>1</a:t>
            </a:r>
            <a:endParaRPr dirty="0"/>
          </a:p>
        </p:txBody>
      </p:sp>
      <p:sp>
        <p:nvSpPr>
          <p:cNvPr id="588" name="Google Shape;588;p36"/>
          <p:cNvSpPr txBox="1">
            <a:spLocks noGrp="1"/>
          </p:cNvSpPr>
          <p:nvPr>
            <p:ph type="title" idx="6"/>
          </p:nvPr>
        </p:nvSpPr>
        <p:spPr>
          <a:xfrm>
            <a:off x="1553200" y="2969491"/>
            <a:ext cx="665100" cy="390300"/>
          </a:xfrm>
          <a:prstGeom prst="rect">
            <a:avLst/>
          </a:prstGeom>
        </p:spPr>
        <p:txBody>
          <a:bodyPr spcFirstLastPara="1" wrap="square" lIns="36000" tIns="36000" rIns="36000" bIns="36000" anchor="ctr" anchorCtr="0">
            <a:noAutofit/>
          </a:bodyPr>
          <a:lstStyle/>
          <a:p>
            <a:pPr marL="0" lvl="0" indent="0" algn="ctr" rtl="0">
              <a:spcBef>
                <a:spcPts val="0"/>
              </a:spcBef>
              <a:spcAft>
                <a:spcPts val="0"/>
              </a:spcAft>
              <a:buNone/>
            </a:pPr>
            <a:r>
              <a:rPr lang="ar-IQ" dirty="0"/>
              <a:t>6</a:t>
            </a:r>
            <a:endParaRPr dirty="0"/>
          </a:p>
        </p:txBody>
      </p:sp>
      <p:sp>
        <p:nvSpPr>
          <p:cNvPr id="590" name="Google Shape;590;p36"/>
          <p:cNvSpPr txBox="1">
            <a:spLocks noGrp="1"/>
          </p:cNvSpPr>
          <p:nvPr>
            <p:ph type="title" idx="8"/>
          </p:nvPr>
        </p:nvSpPr>
        <p:spPr>
          <a:xfrm>
            <a:off x="4239450" y="2969491"/>
            <a:ext cx="665100" cy="390300"/>
          </a:xfrm>
          <a:prstGeom prst="rect">
            <a:avLst/>
          </a:prstGeom>
        </p:spPr>
        <p:txBody>
          <a:bodyPr spcFirstLastPara="1" wrap="square" lIns="36000" tIns="36000" rIns="36000" bIns="36000" anchor="ctr" anchorCtr="0">
            <a:noAutofit/>
          </a:bodyPr>
          <a:lstStyle/>
          <a:p>
            <a:pPr marL="0" lvl="0" indent="0" algn="ctr" rtl="0">
              <a:spcBef>
                <a:spcPts val="0"/>
              </a:spcBef>
              <a:spcAft>
                <a:spcPts val="0"/>
              </a:spcAft>
              <a:buNone/>
            </a:pPr>
            <a:r>
              <a:rPr lang="ar-SA" dirty="0"/>
              <a:t>5</a:t>
            </a:r>
            <a:endParaRPr dirty="0"/>
          </a:p>
        </p:txBody>
      </p:sp>
      <p:sp>
        <p:nvSpPr>
          <p:cNvPr id="592" name="Google Shape;592;p36"/>
          <p:cNvSpPr txBox="1">
            <a:spLocks noGrp="1"/>
          </p:cNvSpPr>
          <p:nvPr>
            <p:ph type="title" idx="13"/>
          </p:nvPr>
        </p:nvSpPr>
        <p:spPr>
          <a:xfrm>
            <a:off x="6925700" y="2969491"/>
            <a:ext cx="665100" cy="390300"/>
          </a:xfrm>
          <a:prstGeom prst="rect">
            <a:avLst/>
          </a:prstGeom>
        </p:spPr>
        <p:txBody>
          <a:bodyPr spcFirstLastPara="1" wrap="square" lIns="36000" tIns="36000" rIns="36000" bIns="36000" anchor="ctr" anchorCtr="0">
            <a:noAutofit/>
          </a:bodyPr>
          <a:lstStyle/>
          <a:p>
            <a:pPr marL="0" lvl="0" indent="0" algn="ctr" rtl="0">
              <a:spcBef>
                <a:spcPts val="0"/>
              </a:spcBef>
              <a:spcAft>
                <a:spcPts val="0"/>
              </a:spcAft>
              <a:buNone/>
            </a:pPr>
            <a:r>
              <a:rPr lang="ar-IQ" dirty="0"/>
              <a:t>4</a:t>
            </a:r>
            <a:endParaRPr dirty="0"/>
          </a:p>
        </p:txBody>
      </p:sp>
      <p:sp>
        <p:nvSpPr>
          <p:cNvPr id="594" name="Google Shape;594;p36"/>
          <p:cNvSpPr txBox="1">
            <a:spLocks noGrp="1"/>
          </p:cNvSpPr>
          <p:nvPr>
            <p:ph type="title" idx="15"/>
          </p:nvPr>
        </p:nvSpPr>
        <p:spPr>
          <a:xfrm>
            <a:off x="660039" y="347589"/>
            <a:ext cx="7704000" cy="5727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ar-SA" sz="5400" u="sng" dirty="0">
                <a:solidFill>
                  <a:schemeClr val="tx1">
                    <a:lumMod val="75000"/>
                    <a:lumOff val="25000"/>
                  </a:schemeClr>
                </a:solidFill>
                <a:latin typeface="AL - QASSAM-BD" panose="02010000000000000000" pitchFamily="2" charset="-78"/>
                <a:cs typeface="AL - QASSAM-BD" panose="02010000000000000000" pitchFamily="2" charset="-78"/>
              </a:rPr>
              <a:t>محاور المحاضرة</a:t>
            </a:r>
            <a:endParaRPr sz="5400" u="sng" dirty="0">
              <a:solidFill>
                <a:schemeClr val="tx1">
                  <a:lumMod val="75000"/>
                  <a:lumOff val="25000"/>
                </a:schemeClr>
              </a:solidFill>
              <a:latin typeface="AL - QASSAM-BD" panose="02010000000000000000" pitchFamily="2" charset="-78"/>
              <a:cs typeface="AL - QASSAM-BD" panose="02010000000000000000" pitchFamily="2" charset="-78"/>
            </a:endParaRPr>
          </a:p>
        </p:txBody>
      </p:sp>
      <p:sp>
        <p:nvSpPr>
          <p:cNvPr id="595" name="Google Shape;595;p36"/>
          <p:cNvSpPr txBox="1">
            <a:spLocks noGrp="1"/>
          </p:cNvSpPr>
          <p:nvPr>
            <p:ph type="subTitle" idx="16"/>
          </p:nvPr>
        </p:nvSpPr>
        <p:spPr>
          <a:xfrm>
            <a:off x="5939905" y="1794275"/>
            <a:ext cx="2336400" cy="390300"/>
          </a:xfrm>
          <a:prstGeom prst="rect">
            <a:avLst/>
          </a:prstGeom>
        </p:spPr>
        <p:txBody>
          <a:bodyPr spcFirstLastPara="1" wrap="square" lIns="36000" tIns="36000" rIns="36000" bIns="36000" anchor="b" anchorCtr="0">
            <a:noAutofit/>
          </a:bodyPr>
          <a:lstStyle/>
          <a:p>
            <a:pPr marL="0" lvl="0" indent="0" algn="ctr" rtl="0">
              <a:spcBef>
                <a:spcPts val="0"/>
              </a:spcBef>
              <a:spcAft>
                <a:spcPts val="0"/>
              </a:spcAft>
              <a:buNone/>
            </a:pPr>
            <a:r>
              <a:rPr lang="ar-SA" dirty="0"/>
              <a:t>المحور الاول</a:t>
            </a:r>
            <a:endParaRPr dirty="0"/>
          </a:p>
        </p:txBody>
      </p:sp>
      <p:sp>
        <p:nvSpPr>
          <p:cNvPr id="596" name="Google Shape;596;p36"/>
          <p:cNvSpPr txBox="1">
            <a:spLocks noGrp="1"/>
          </p:cNvSpPr>
          <p:nvPr>
            <p:ph type="subTitle" idx="17"/>
          </p:nvPr>
        </p:nvSpPr>
        <p:spPr>
          <a:xfrm>
            <a:off x="3403800" y="1794275"/>
            <a:ext cx="2336400" cy="390300"/>
          </a:xfrm>
          <a:prstGeom prst="rect">
            <a:avLst/>
          </a:prstGeom>
        </p:spPr>
        <p:txBody>
          <a:bodyPr spcFirstLastPara="1" wrap="square" lIns="36000" tIns="36000" rIns="36000" bIns="36000" anchor="b" anchorCtr="0">
            <a:noAutofit/>
          </a:bodyPr>
          <a:lstStyle/>
          <a:p>
            <a:pPr marL="0" lvl="0" indent="0" algn="ctr" rtl="0">
              <a:spcBef>
                <a:spcPts val="0"/>
              </a:spcBef>
              <a:spcAft>
                <a:spcPts val="0"/>
              </a:spcAft>
              <a:buNone/>
            </a:pPr>
            <a:r>
              <a:rPr lang="ar-SA" dirty="0"/>
              <a:t>المحور الثاني</a:t>
            </a:r>
            <a:endParaRPr dirty="0"/>
          </a:p>
        </p:txBody>
      </p:sp>
      <p:sp>
        <p:nvSpPr>
          <p:cNvPr id="597" name="Google Shape;597;p36"/>
          <p:cNvSpPr txBox="1">
            <a:spLocks noGrp="1"/>
          </p:cNvSpPr>
          <p:nvPr>
            <p:ph type="subTitle" idx="18"/>
          </p:nvPr>
        </p:nvSpPr>
        <p:spPr>
          <a:xfrm>
            <a:off x="700607" y="1815717"/>
            <a:ext cx="2336400" cy="390300"/>
          </a:xfrm>
          <a:prstGeom prst="rect">
            <a:avLst/>
          </a:prstGeom>
        </p:spPr>
        <p:txBody>
          <a:bodyPr spcFirstLastPara="1" wrap="square" lIns="36000" tIns="36000" rIns="36000" bIns="36000" anchor="b" anchorCtr="0">
            <a:noAutofit/>
          </a:bodyPr>
          <a:lstStyle/>
          <a:p>
            <a:pPr marL="0" lvl="0" indent="0" algn="ctr" rtl="0">
              <a:spcBef>
                <a:spcPts val="0"/>
              </a:spcBef>
              <a:spcAft>
                <a:spcPts val="0"/>
              </a:spcAft>
              <a:buNone/>
            </a:pPr>
            <a:r>
              <a:rPr lang="ar-SA" dirty="0"/>
              <a:t>المحور الثالث</a:t>
            </a:r>
            <a:endParaRPr dirty="0"/>
          </a:p>
        </p:txBody>
      </p:sp>
      <p:sp>
        <p:nvSpPr>
          <p:cNvPr id="598" name="Google Shape;598;p36"/>
          <p:cNvSpPr txBox="1">
            <a:spLocks noGrp="1"/>
          </p:cNvSpPr>
          <p:nvPr>
            <p:ph type="subTitle" idx="19"/>
          </p:nvPr>
        </p:nvSpPr>
        <p:spPr>
          <a:xfrm>
            <a:off x="6061690" y="3512570"/>
            <a:ext cx="2336400" cy="390300"/>
          </a:xfrm>
          <a:prstGeom prst="rect">
            <a:avLst/>
          </a:prstGeom>
        </p:spPr>
        <p:txBody>
          <a:bodyPr spcFirstLastPara="1" wrap="square" lIns="36000" tIns="36000" rIns="36000" bIns="36000" anchor="b" anchorCtr="0">
            <a:noAutofit/>
          </a:bodyPr>
          <a:lstStyle/>
          <a:p>
            <a:pPr marL="0" lvl="0" indent="0" algn="ctr" rtl="0">
              <a:spcBef>
                <a:spcPts val="0"/>
              </a:spcBef>
              <a:spcAft>
                <a:spcPts val="0"/>
              </a:spcAft>
              <a:buNone/>
            </a:pPr>
            <a:r>
              <a:rPr lang="ar-SA" dirty="0"/>
              <a:t>المحور الرابع</a:t>
            </a:r>
            <a:endParaRPr dirty="0"/>
          </a:p>
        </p:txBody>
      </p:sp>
      <p:sp>
        <p:nvSpPr>
          <p:cNvPr id="599" name="Google Shape;599;p36"/>
          <p:cNvSpPr txBox="1">
            <a:spLocks noGrp="1"/>
          </p:cNvSpPr>
          <p:nvPr>
            <p:ph type="subTitle" idx="20"/>
          </p:nvPr>
        </p:nvSpPr>
        <p:spPr>
          <a:xfrm>
            <a:off x="3403800" y="3499156"/>
            <a:ext cx="2336400" cy="390300"/>
          </a:xfrm>
          <a:prstGeom prst="rect">
            <a:avLst/>
          </a:prstGeom>
        </p:spPr>
        <p:txBody>
          <a:bodyPr spcFirstLastPara="1" wrap="square" lIns="36000" tIns="36000" rIns="36000" bIns="36000" anchor="b" anchorCtr="0">
            <a:noAutofit/>
          </a:bodyPr>
          <a:lstStyle/>
          <a:p>
            <a:pPr marL="0" lvl="0" indent="0" algn="ctr" rtl="0">
              <a:spcBef>
                <a:spcPts val="0"/>
              </a:spcBef>
              <a:spcAft>
                <a:spcPts val="0"/>
              </a:spcAft>
              <a:buNone/>
            </a:pPr>
            <a:r>
              <a:rPr lang="ar-SA" dirty="0"/>
              <a:t>المحور الخامس</a:t>
            </a:r>
            <a:endParaRPr dirty="0"/>
          </a:p>
        </p:txBody>
      </p:sp>
      <p:sp>
        <p:nvSpPr>
          <p:cNvPr id="600" name="Google Shape;600;p36"/>
          <p:cNvSpPr txBox="1">
            <a:spLocks noGrp="1"/>
          </p:cNvSpPr>
          <p:nvPr>
            <p:ph type="subTitle" idx="21"/>
          </p:nvPr>
        </p:nvSpPr>
        <p:spPr>
          <a:xfrm>
            <a:off x="745910" y="3499156"/>
            <a:ext cx="2336400" cy="390300"/>
          </a:xfrm>
          <a:prstGeom prst="rect">
            <a:avLst/>
          </a:prstGeom>
        </p:spPr>
        <p:txBody>
          <a:bodyPr spcFirstLastPara="1" wrap="square" lIns="36000" tIns="36000" rIns="36000" bIns="36000" anchor="b" anchorCtr="0">
            <a:noAutofit/>
          </a:bodyPr>
          <a:lstStyle/>
          <a:p>
            <a:pPr marL="0" lvl="0" indent="0" algn="ctr" rtl="0">
              <a:spcBef>
                <a:spcPts val="0"/>
              </a:spcBef>
              <a:spcAft>
                <a:spcPts val="0"/>
              </a:spcAft>
              <a:buNone/>
            </a:pPr>
            <a:r>
              <a:rPr lang="ar-SA" dirty="0"/>
              <a:t>المحور السادس</a:t>
            </a:r>
            <a:endParaRPr dirty="0"/>
          </a:p>
        </p:txBody>
      </p:sp>
      <p:sp>
        <p:nvSpPr>
          <p:cNvPr id="601" name="Google Shape;601;p36"/>
          <p:cNvSpPr/>
          <p:nvPr/>
        </p:nvSpPr>
        <p:spPr>
          <a:xfrm rot="10800000" flipH="1">
            <a:off x="1554300" y="1661954"/>
            <a:ext cx="666149" cy="50000"/>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rot="10800000" flipH="1">
            <a:off x="4238925" y="1661954"/>
            <a:ext cx="666149" cy="50000"/>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rot="10800000" flipH="1">
            <a:off x="6923550" y="1661954"/>
            <a:ext cx="666149" cy="50000"/>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rot="10800000" flipH="1">
            <a:off x="1554300" y="3362831"/>
            <a:ext cx="666149" cy="50000"/>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rot="10800000" flipH="1">
            <a:off x="4238925" y="3362831"/>
            <a:ext cx="666149" cy="50000"/>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6"/>
          <p:cNvSpPr/>
          <p:nvPr/>
        </p:nvSpPr>
        <p:spPr>
          <a:xfrm rot="10800000" flipH="1">
            <a:off x="6923550" y="3362831"/>
            <a:ext cx="666149" cy="50000"/>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3;p36"/>
          <p:cNvSpPr txBox="1">
            <a:spLocks noGrp="1"/>
          </p:cNvSpPr>
          <p:nvPr>
            <p:ph type="subTitle" idx="1"/>
          </p:nvPr>
        </p:nvSpPr>
        <p:spPr>
          <a:xfrm>
            <a:off x="3320256" y="2182507"/>
            <a:ext cx="2336400" cy="556800"/>
          </a:xfrm>
          <a:prstGeom prst="rect">
            <a:avLst/>
          </a:prstGeom>
        </p:spPr>
        <p:txBody>
          <a:bodyPr spcFirstLastPara="1" wrap="square" lIns="36000" tIns="36000" rIns="36000" bIns="36000" anchor="t" anchorCtr="0">
            <a:noAutofit/>
          </a:bodyPr>
          <a:lstStyle/>
          <a:p>
            <a:pPr marL="0" indent="0" rtl="1"/>
            <a:r>
              <a:rPr lang="ar-IQ" sz="1600" dirty="0">
                <a:solidFill>
                  <a:srgbClr val="002060"/>
                </a:solidFill>
                <a:latin typeface="AL - QASSAM-BD" panose="02010000000000000000" pitchFamily="2" charset="-78"/>
                <a:cs typeface="AL - QASSAM-BD" panose="02010000000000000000" pitchFamily="2" charset="-78"/>
              </a:rPr>
              <a:t>تسمية مدينة بابل وتاريخ بنائها.</a:t>
            </a:r>
          </a:p>
        </p:txBody>
      </p:sp>
      <p:sp>
        <p:nvSpPr>
          <p:cNvPr id="30" name="Google Shape;583;p36"/>
          <p:cNvSpPr txBox="1">
            <a:spLocks noGrp="1"/>
          </p:cNvSpPr>
          <p:nvPr>
            <p:ph type="subTitle" idx="1"/>
          </p:nvPr>
        </p:nvSpPr>
        <p:spPr>
          <a:xfrm>
            <a:off x="745910" y="2213428"/>
            <a:ext cx="2336400" cy="556800"/>
          </a:xfrm>
          <a:prstGeom prst="rect">
            <a:avLst/>
          </a:prstGeom>
        </p:spPr>
        <p:txBody>
          <a:bodyPr spcFirstLastPara="1" wrap="square" lIns="36000" tIns="36000" rIns="36000" bIns="36000" anchor="t" anchorCtr="0">
            <a:noAutofit/>
          </a:bodyPr>
          <a:lstStyle/>
          <a:p>
            <a:pPr rtl="1"/>
            <a:r>
              <a:rPr lang="ar-IQ" sz="1600" dirty="0">
                <a:solidFill>
                  <a:srgbClr val="002060"/>
                </a:solidFill>
                <a:latin typeface="AL - QASSAM-BD" panose="02010000000000000000" pitchFamily="2" charset="-78"/>
                <a:cs typeface="AL - QASSAM-BD" panose="02010000000000000000" pitchFamily="2" charset="-78"/>
              </a:rPr>
              <a:t>العصر البابلي القديم في عهد حمورابي وعصره الذهبي.</a:t>
            </a:r>
          </a:p>
        </p:txBody>
      </p:sp>
      <p:sp>
        <p:nvSpPr>
          <p:cNvPr id="31" name="Google Shape;583;p36"/>
          <p:cNvSpPr txBox="1">
            <a:spLocks noGrp="1"/>
          </p:cNvSpPr>
          <p:nvPr>
            <p:ph type="subTitle" idx="1"/>
          </p:nvPr>
        </p:nvSpPr>
        <p:spPr>
          <a:xfrm>
            <a:off x="6235523" y="3902870"/>
            <a:ext cx="2336400" cy="556800"/>
          </a:xfrm>
          <a:prstGeom prst="rect">
            <a:avLst/>
          </a:prstGeom>
        </p:spPr>
        <p:txBody>
          <a:bodyPr spcFirstLastPara="1" wrap="square" lIns="36000" tIns="36000" rIns="36000" bIns="36000" anchor="t" anchorCtr="0">
            <a:noAutofit/>
          </a:bodyPr>
          <a:lstStyle/>
          <a:p>
            <a:pPr algn="r" rtl="1"/>
            <a:r>
              <a:rPr lang="ar-IQ" sz="1600" dirty="0">
                <a:solidFill>
                  <a:srgbClr val="002060"/>
                </a:solidFill>
                <a:latin typeface="AL - QASSAM-BD" panose="02010000000000000000" pitchFamily="2" charset="-78"/>
                <a:cs typeface="AL - QASSAM-BD" panose="02010000000000000000" pitchFamily="2" charset="-78"/>
              </a:rPr>
              <a:t>السمات والخصائص الحضارية للعصر البابلي القديم.</a:t>
            </a:r>
          </a:p>
        </p:txBody>
      </p:sp>
      <p:sp>
        <p:nvSpPr>
          <p:cNvPr id="34" name="Google Shape;583;p36"/>
          <p:cNvSpPr txBox="1">
            <a:spLocks noGrp="1"/>
          </p:cNvSpPr>
          <p:nvPr>
            <p:ph type="subTitle" idx="1"/>
          </p:nvPr>
        </p:nvSpPr>
        <p:spPr>
          <a:xfrm>
            <a:off x="3405981" y="3925582"/>
            <a:ext cx="2336400" cy="556800"/>
          </a:xfrm>
          <a:prstGeom prst="rect">
            <a:avLst/>
          </a:prstGeom>
        </p:spPr>
        <p:txBody>
          <a:bodyPr spcFirstLastPara="1" wrap="square" lIns="36000" tIns="36000" rIns="36000" bIns="36000" anchor="t" anchorCtr="0">
            <a:noAutofit/>
          </a:bodyPr>
          <a:lstStyle/>
          <a:p>
            <a:pPr rtl="1"/>
            <a:r>
              <a:rPr lang="ar-IQ" sz="1600" dirty="0">
                <a:solidFill>
                  <a:srgbClr val="002060"/>
                </a:solidFill>
                <a:latin typeface="AL - QASSAM-BD" panose="02010000000000000000" pitchFamily="2" charset="-78"/>
                <a:cs typeface="AL - QASSAM-BD" panose="02010000000000000000" pitchFamily="2" charset="-78"/>
              </a:rPr>
              <a:t>أنشطة وواجب.</a:t>
            </a:r>
          </a:p>
        </p:txBody>
      </p:sp>
      <p:sp>
        <p:nvSpPr>
          <p:cNvPr id="36" name="Google Shape;583;p36"/>
          <p:cNvSpPr txBox="1">
            <a:spLocks noGrp="1"/>
          </p:cNvSpPr>
          <p:nvPr>
            <p:ph type="subTitle" idx="1"/>
          </p:nvPr>
        </p:nvSpPr>
        <p:spPr>
          <a:xfrm>
            <a:off x="6046787" y="2205285"/>
            <a:ext cx="2336400" cy="556800"/>
          </a:xfrm>
          <a:prstGeom prst="rect">
            <a:avLst/>
          </a:prstGeom>
        </p:spPr>
        <p:txBody>
          <a:bodyPr spcFirstLastPara="1" wrap="square" lIns="36000" tIns="36000" rIns="36000" bIns="36000" anchor="t" anchorCtr="0">
            <a:noAutofit/>
          </a:bodyPr>
          <a:lstStyle/>
          <a:p>
            <a:pPr marL="0" lvl="0" indent="0" rtl="1">
              <a:spcBef>
                <a:spcPts val="0"/>
              </a:spcBef>
              <a:spcAft>
                <a:spcPts val="0"/>
              </a:spcAft>
              <a:buNone/>
            </a:pPr>
            <a:r>
              <a:rPr lang="ar-SA" sz="1600" dirty="0">
                <a:solidFill>
                  <a:srgbClr val="002060"/>
                </a:solidFill>
                <a:latin typeface="AL - QASSAM-BD" panose="02010000000000000000" pitchFamily="2" charset="-78"/>
                <a:cs typeface="AL - QASSAM-BD" panose="02010000000000000000" pitchFamily="2" charset="-78"/>
              </a:rPr>
              <a:t>مقدمة</a:t>
            </a:r>
            <a:endParaRPr sz="1600" dirty="0">
              <a:solidFill>
                <a:srgbClr val="002060"/>
              </a:solidFill>
              <a:latin typeface="AL - QASSAM-BD" panose="02010000000000000000" pitchFamily="2" charset="-78"/>
              <a:cs typeface="AL - QASSAM-BD" panose="02010000000000000000" pitchFamily="2" charset="-78"/>
            </a:endParaRPr>
          </a:p>
        </p:txBody>
      </p:sp>
    </p:spTree>
    <p:extLst>
      <p:ext uri="{BB962C8B-B14F-4D97-AF65-F5344CB8AC3E}">
        <p14:creationId xmlns:p14="http://schemas.microsoft.com/office/powerpoint/2010/main" val="2573583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grpSp>
        <p:nvGrpSpPr>
          <p:cNvPr id="18" name="Google Shape;190;p31"/>
          <p:cNvGrpSpPr/>
          <p:nvPr/>
        </p:nvGrpSpPr>
        <p:grpSpPr>
          <a:xfrm>
            <a:off x="7217764" y="2945567"/>
            <a:ext cx="1851285" cy="1910382"/>
            <a:chOff x="3275400" y="1702825"/>
            <a:chExt cx="1966625" cy="1562025"/>
          </a:xfrm>
        </p:grpSpPr>
        <p:sp>
          <p:nvSpPr>
            <p:cNvPr id="19" name="Google Shape;191;p31"/>
            <p:cNvSpPr/>
            <p:nvPr/>
          </p:nvSpPr>
          <p:spPr>
            <a:xfrm>
              <a:off x="3420000" y="1702825"/>
              <a:ext cx="1599675" cy="1562025"/>
            </a:xfrm>
            <a:custGeom>
              <a:avLst/>
              <a:gdLst/>
              <a:ahLst/>
              <a:cxnLst/>
              <a:rect l="l" t="t" r="r" b="b"/>
              <a:pathLst>
                <a:path w="63987" h="62481" extrusionOk="0">
                  <a:moveTo>
                    <a:pt x="24024" y="12626"/>
                  </a:moveTo>
                  <a:cubicBezTo>
                    <a:pt x="23911" y="12764"/>
                    <a:pt x="23798" y="12922"/>
                    <a:pt x="23684" y="13069"/>
                  </a:cubicBezTo>
                  <a:cubicBezTo>
                    <a:pt x="23684" y="13057"/>
                    <a:pt x="23696" y="13022"/>
                    <a:pt x="23708" y="12986"/>
                  </a:cubicBezTo>
                  <a:cubicBezTo>
                    <a:pt x="23810" y="12862"/>
                    <a:pt x="23922" y="12749"/>
                    <a:pt x="24024" y="12626"/>
                  </a:cubicBezTo>
                  <a:close/>
                  <a:moveTo>
                    <a:pt x="22077" y="21892"/>
                  </a:moveTo>
                  <a:lnTo>
                    <a:pt x="22077" y="21892"/>
                  </a:lnTo>
                  <a:cubicBezTo>
                    <a:pt x="21791" y="22416"/>
                    <a:pt x="21529" y="22952"/>
                    <a:pt x="21315" y="23487"/>
                  </a:cubicBezTo>
                  <a:cubicBezTo>
                    <a:pt x="21375" y="23094"/>
                    <a:pt x="21446" y="22713"/>
                    <a:pt x="21529" y="22309"/>
                  </a:cubicBezTo>
                  <a:cubicBezTo>
                    <a:pt x="21560" y="22357"/>
                    <a:pt x="21612" y="22388"/>
                    <a:pt x="21669" y="22388"/>
                  </a:cubicBezTo>
                  <a:cubicBezTo>
                    <a:pt x="21723" y="22388"/>
                    <a:pt x="21781" y="22360"/>
                    <a:pt x="21827" y="22297"/>
                  </a:cubicBezTo>
                  <a:cubicBezTo>
                    <a:pt x="21910" y="22166"/>
                    <a:pt x="21982" y="22023"/>
                    <a:pt x="22077" y="21892"/>
                  </a:cubicBezTo>
                  <a:close/>
                  <a:moveTo>
                    <a:pt x="20279" y="12522"/>
                  </a:moveTo>
                  <a:cubicBezTo>
                    <a:pt x="20708" y="13974"/>
                    <a:pt x="21148" y="15522"/>
                    <a:pt x="21779" y="16927"/>
                  </a:cubicBezTo>
                  <a:cubicBezTo>
                    <a:pt x="21267" y="19153"/>
                    <a:pt x="20851" y="21404"/>
                    <a:pt x="20529" y="23666"/>
                  </a:cubicBezTo>
                  <a:cubicBezTo>
                    <a:pt x="19946" y="21773"/>
                    <a:pt x="19231" y="19939"/>
                    <a:pt x="18731" y="18022"/>
                  </a:cubicBezTo>
                  <a:cubicBezTo>
                    <a:pt x="18731" y="18010"/>
                    <a:pt x="18731" y="18010"/>
                    <a:pt x="18708" y="18010"/>
                  </a:cubicBezTo>
                  <a:cubicBezTo>
                    <a:pt x="19089" y="16153"/>
                    <a:pt x="19624" y="14308"/>
                    <a:pt x="20279" y="12522"/>
                  </a:cubicBezTo>
                  <a:close/>
                  <a:moveTo>
                    <a:pt x="18588" y="18689"/>
                  </a:moveTo>
                  <a:cubicBezTo>
                    <a:pt x="19029" y="20558"/>
                    <a:pt x="19517" y="22440"/>
                    <a:pt x="20363" y="24154"/>
                  </a:cubicBezTo>
                  <a:cubicBezTo>
                    <a:pt x="20374" y="24202"/>
                    <a:pt x="20410" y="24214"/>
                    <a:pt x="20434" y="24225"/>
                  </a:cubicBezTo>
                  <a:cubicBezTo>
                    <a:pt x="20410" y="24452"/>
                    <a:pt x="20374" y="24690"/>
                    <a:pt x="20351" y="24916"/>
                  </a:cubicBezTo>
                  <a:cubicBezTo>
                    <a:pt x="19767" y="23475"/>
                    <a:pt x="19053" y="22070"/>
                    <a:pt x="18410" y="20677"/>
                  </a:cubicBezTo>
                  <a:cubicBezTo>
                    <a:pt x="18386" y="20618"/>
                    <a:pt x="18338" y="20582"/>
                    <a:pt x="18291" y="20582"/>
                  </a:cubicBezTo>
                  <a:cubicBezTo>
                    <a:pt x="18386" y="19939"/>
                    <a:pt x="18469" y="19320"/>
                    <a:pt x="18588" y="18689"/>
                  </a:cubicBezTo>
                  <a:close/>
                  <a:moveTo>
                    <a:pt x="19898" y="26357"/>
                  </a:moveTo>
                  <a:lnTo>
                    <a:pt x="19898" y="26357"/>
                  </a:lnTo>
                  <a:cubicBezTo>
                    <a:pt x="19958" y="26511"/>
                    <a:pt x="20041" y="26654"/>
                    <a:pt x="20124" y="26785"/>
                  </a:cubicBezTo>
                  <a:cubicBezTo>
                    <a:pt x="20112" y="26928"/>
                    <a:pt x="20101" y="27047"/>
                    <a:pt x="20077" y="27142"/>
                  </a:cubicBezTo>
                  <a:cubicBezTo>
                    <a:pt x="20017" y="26881"/>
                    <a:pt x="19958" y="26631"/>
                    <a:pt x="19898" y="26357"/>
                  </a:cubicBezTo>
                  <a:close/>
                  <a:moveTo>
                    <a:pt x="18231" y="21094"/>
                  </a:moveTo>
                  <a:cubicBezTo>
                    <a:pt x="18886" y="22606"/>
                    <a:pt x="19505" y="24166"/>
                    <a:pt x="20279" y="25630"/>
                  </a:cubicBezTo>
                  <a:cubicBezTo>
                    <a:pt x="20255" y="25773"/>
                    <a:pt x="20232" y="25928"/>
                    <a:pt x="20220" y="26071"/>
                  </a:cubicBezTo>
                  <a:cubicBezTo>
                    <a:pt x="20053" y="25714"/>
                    <a:pt x="19874" y="25357"/>
                    <a:pt x="19720" y="24999"/>
                  </a:cubicBezTo>
                  <a:cubicBezTo>
                    <a:pt x="19398" y="24261"/>
                    <a:pt x="19065" y="23499"/>
                    <a:pt x="18743" y="22761"/>
                  </a:cubicBezTo>
                  <a:cubicBezTo>
                    <a:pt x="18719" y="22708"/>
                    <a:pt x="18671" y="22686"/>
                    <a:pt x="18622" y="22686"/>
                  </a:cubicBezTo>
                  <a:cubicBezTo>
                    <a:pt x="18525" y="22686"/>
                    <a:pt x="18422" y="22770"/>
                    <a:pt x="18469" y="22880"/>
                  </a:cubicBezTo>
                  <a:cubicBezTo>
                    <a:pt x="18791" y="23630"/>
                    <a:pt x="19100" y="24380"/>
                    <a:pt x="19410" y="25142"/>
                  </a:cubicBezTo>
                  <a:cubicBezTo>
                    <a:pt x="19577" y="25916"/>
                    <a:pt x="19755" y="26690"/>
                    <a:pt x="19922" y="27464"/>
                  </a:cubicBezTo>
                  <a:cubicBezTo>
                    <a:pt x="19931" y="27518"/>
                    <a:pt x="19973" y="27544"/>
                    <a:pt x="20019" y="27544"/>
                  </a:cubicBezTo>
                  <a:cubicBezTo>
                    <a:pt x="20034" y="27544"/>
                    <a:pt x="20050" y="27541"/>
                    <a:pt x="20065" y="27535"/>
                  </a:cubicBezTo>
                  <a:lnTo>
                    <a:pt x="20065" y="27535"/>
                  </a:lnTo>
                  <a:cubicBezTo>
                    <a:pt x="19958" y="28547"/>
                    <a:pt x="19874" y="29559"/>
                    <a:pt x="19803" y="30571"/>
                  </a:cubicBezTo>
                  <a:cubicBezTo>
                    <a:pt x="19410" y="29559"/>
                    <a:pt x="18946" y="28595"/>
                    <a:pt x="18505" y="27595"/>
                  </a:cubicBezTo>
                  <a:cubicBezTo>
                    <a:pt x="18481" y="27535"/>
                    <a:pt x="18427" y="27510"/>
                    <a:pt x="18370" y="27510"/>
                  </a:cubicBezTo>
                  <a:cubicBezTo>
                    <a:pt x="18255" y="27510"/>
                    <a:pt x="18124" y="27607"/>
                    <a:pt x="18172" y="27726"/>
                  </a:cubicBezTo>
                  <a:cubicBezTo>
                    <a:pt x="18648" y="28857"/>
                    <a:pt x="19089" y="30000"/>
                    <a:pt x="19648" y="31095"/>
                  </a:cubicBezTo>
                  <a:cubicBezTo>
                    <a:pt x="19684" y="31131"/>
                    <a:pt x="19708" y="31167"/>
                    <a:pt x="19755" y="31167"/>
                  </a:cubicBezTo>
                  <a:cubicBezTo>
                    <a:pt x="19720" y="31512"/>
                    <a:pt x="19708" y="31845"/>
                    <a:pt x="19696" y="32203"/>
                  </a:cubicBezTo>
                  <a:cubicBezTo>
                    <a:pt x="19291" y="31155"/>
                    <a:pt x="18803" y="30107"/>
                    <a:pt x="18350" y="29071"/>
                  </a:cubicBezTo>
                  <a:cubicBezTo>
                    <a:pt x="18333" y="29027"/>
                    <a:pt x="18295" y="29003"/>
                    <a:pt x="18253" y="29003"/>
                  </a:cubicBezTo>
                  <a:cubicBezTo>
                    <a:pt x="18238" y="29003"/>
                    <a:pt x="18223" y="29006"/>
                    <a:pt x="18207" y="29012"/>
                  </a:cubicBezTo>
                  <a:cubicBezTo>
                    <a:pt x="17910" y="26357"/>
                    <a:pt x="17934" y="23714"/>
                    <a:pt x="18231" y="21094"/>
                  </a:cubicBezTo>
                  <a:close/>
                  <a:moveTo>
                    <a:pt x="18565" y="31572"/>
                  </a:moveTo>
                  <a:lnTo>
                    <a:pt x="18565" y="31572"/>
                  </a:lnTo>
                  <a:cubicBezTo>
                    <a:pt x="18684" y="31881"/>
                    <a:pt x="18803" y="32179"/>
                    <a:pt x="18922" y="32488"/>
                  </a:cubicBezTo>
                  <a:cubicBezTo>
                    <a:pt x="18862" y="32369"/>
                    <a:pt x="18815" y="32250"/>
                    <a:pt x="18755" y="32131"/>
                  </a:cubicBezTo>
                  <a:cubicBezTo>
                    <a:pt x="18743" y="32072"/>
                    <a:pt x="18696" y="32048"/>
                    <a:pt x="18648" y="32024"/>
                  </a:cubicBezTo>
                  <a:cubicBezTo>
                    <a:pt x="18624" y="31881"/>
                    <a:pt x="18588" y="31714"/>
                    <a:pt x="18565" y="31572"/>
                  </a:cubicBezTo>
                  <a:close/>
                  <a:moveTo>
                    <a:pt x="18279" y="29571"/>
                  </a:moveTo>
                  <a:lnTo>
                    <a:pt x="18279" y="29571"/>
                  </a:lnTo>
                  <a:cubicBezTo>
                    <a:pt x="18731" y="30679"/>
                    <a:pt x="19148" y="31786"/>
                    <a:pt x="19684" y="32857"/>
                  </a:cubicBezTo>
                  <a:cubicBezTo>
                    <a:pt x="19648" y="32917"/>
                    <a:pt x="19648" y="32977"/>
                    <a:pt x="19648" y="33060"/>
                  </a:cubicBezTo>
                  <a:cubicBezTo>
                    <a:pt x="19303" y="32286"/>
                    <a:pt x="18910" y="31512"/>
                    <a:pt x="18565" y="30750"/>
                  </a:cubicBezTo>
                  <a:cubicBezTo>
                    <a:pt x="18529" y="30691"/>
                    <a:pt x="18469" y="30679"/>
                    <a:pt x="18434" y="30679"/>
                  </a:cubicBezTo>
                  <a:cubicBezTo>
                    <a:pt x="18374" y="30298"/>
                    <a:pt x="18327" y="29929"/>
                    <a:pt x="18279" y="29571"/>
                  </a:cubicBezTo>
                  <a:close/>
                  <a:moveTo>
                    <a:pt x="27863" y="973"/>
                  </a:moveTo>
                  <a:lnTo>
                    <a:pt x="27863" y="973"/>
                  </a:lnTo>
                  <a:cubicBezTo>
                    <a:pt x="28995" y="4425"/>
                    <a:pt x="29292" y="7676"/>
                    <a:pt x="27792" y="11117"/>
                  </a:cubicBezTo>
                  <a:cubicBezTo>
                    <a:pt x="27756" y="11117"/>
                    <a:pt x="27744" y="11129"/>
                    <a:pt x="27732" y="11152"/>
                  </a:cubicBezTo>
                  <a:cubicBezTo>
                    <a:pt x="27387" y="11581"/>
                    <a:pt x="27078" y="11986"/>
                    <a:pt x="26744" y="12426"/>
                  </a:cubicBezTo>
                  <a:cubicBezTo>
                    <a:pt x="26638" y="12574"/>
                    <a:pt x="26786" y="12770"/>
                    <a:pt x="26946" y="12770"/>
                  </a:cubicBezTo>
                  <a:cubicBezTo>
                    <a:pt x="26966" y="12770"/>
                    <a:pt x="26986" y="12766"/>
                    <a:pt x="27006" y="12760"/>
                  </a:cubicBezTo>
                  <a:lnTo>
                    <a:pt x="27006" y="12760"/>
                  </a:lnTo>
                  <a:cubicBezTo>
                    <a:pt x="27256" y="13319"/>
                    <a:pt x="27090" y="13843"/>
                    <a:pt x="26506" y="14308"/>
                  </a:cubicBezTo>
                  <a:cubicBezTo>
                    <a:pt x="26408" y="14486"/>
                    <a:pt x="26577" y="14698"/>
                    <a:pt x="26748" y="14698"/>
                  </a:cubicBezTo>
                  <a:cubicBezTo>
                    <a:pt x="26806" y="14698"/>
                    <a:pt x="26863" y="14674"/>
                    <a:pt x="26911" y="14617"/>
                  </a:cubicBezTo>
                  <a:lnTo>
                    <a:pt x="26911" y="14617"/>
                  </a:lnTo>
                  <a:cubicBezTo>
                    <a:pt x="25292" y="16605"/>
                    <a:pt x="24482" y="19975"/>
                    <a:pt x="23792" y="22523"/>
                  </a:cubicBezTo>
                  <a:cubicBezTo>
                    <a:pt x="22994" y="25333"/>
                    <a:pt x="22279" y="28297"/>
                    <a:pt x="22148" y="31226"/>
                  </a:cubicBezTo>
                  <a:cubicBezTo>
                    <a:pt x="21887" y="31488"/>
                    <a:pt x="21732" y="31953"/>
                    <a:pt x="21660" y="32488"/>
                  </a:cubicBezTo>
                  <a:cubicBezTo>
                    <a:pt x="21077" y="33715"/>
                    <a:pt x="20422" y="34989"/>
                    <a:pt x="20041" y="36286"/>
                  </a:cubicBezTo>
                  <a:cubicBezTo>
                    <a:pt x="20053" y="35894"/>
                    <a:pt x="20077" y="35513"/>
                    <a:pt x="20101" y="35120"/>
                  </a:cubicBezTo>
                  <a:cubicBezTo>
                    <a:pt x="20874" y="33691"/>
                    <a:pt x="21482" y="32131"/>
                    <a:pt x="22148" y="30655"/>
                  </a:cubicBezTo>
                  <a:cubicBezTo>
                    <a:pt x="22213" y="30526"/>
                    <a:pt x="22103" y="30408"/>
                    <a:pt x="21995" y="30408"/>
                  </a:cubicBezTo>
                  <a:cubicBezTo>
                    <a:pt x="21944" y="30408"/>
                    <a:pt x="21893" y="30435"/>
                    <a:pt x="21863" y="30500"/>
                  </a:cubicBezTo>
                  <a:cubicBezTo>
                    <a:pt x="21315" y="31607"/>
                    <a:pt x="20708" y="32715"/>
                    <a:pt x="20172" y="33846"/>
                  </a:cubicBezTo>
                  <a:cubicBezTo>
                    <a:pt x="20398" y="30405"/>
                    <a:pt x="20755" y="27000"/>
                    <a:pt x="21291" y="23606"/>
                  </a:cubicBezTo>
                  <a:cubicBezTo>
                    <a:pt x="21298" y="23686"/>
                    <a:pt x="21385" y="23739"/>
                    <a:pt x="21470" y="23739"/>
                  </a:cubicBezTo>
                  <a:cubicBezTo>
                    <a:pt x="21525" y="23739"/>
                    <a:pt x="21580" y="23717"/>
                    <a:pt x="21613" y="23666"/>
                  </a:cubicBezTo>
                  <a:cubicBezTo>
                    <a:pt x="21698" y="23520"/>
                    <a:pt x="21784" y="23381"/>
                    <a:pt x="21865" y="23243"/>
                  </a:cubicBezTo>
                  <a:lnTo>
                    <a:pt x="21865" y="23243"/>
                  </a:lnTo>
                  <a:cubicBezTo>
                    <a:pt x="21670" y="23580"/>
                    <a:pt x="21478" y="23912"/>
                    <a:pt x="21303" y="24261"/>
                  </a:cubicBezTo>
                  <a:cubicBezTo>
                    <a:pt x="21267" y="24333"/>
                    <a:pt x="21333" y="24425"/>
                    <a:pt x="21403" y="24425"/>
                  </a:cubicBezTo>
                  <a:cubicBezTo>
                    <a:pt x="21426" y="24425"/>
                    <a:pt x="21449" y="24416"/>
                    <a:pt x="21470" y="24392"/>
                  </a:cubicBezTo>
                  <a:cubicBezTo>
                    <a:pt x="21982" y="23785"/>
                    <a:pt x="22327" y="23035"/>
                    <a:pt x="22660" y="22309"/>
                  </a:cubicBezTo>
                  <a:cubicBezTo>
                    <a:pt x="22691" y="22205"/>
                    <a:pt x="22624" y="22111"/>
                    <a:pt x="22543" y="22111"/>
                  </a:cubicBezTo>
                  <a:cubicBezTo>
                    <a:pt x="22531" y="22111"/>
                    <a:pt x="22518" y="22113"/>
                    <a:pt x="22506" y="22118"/>
                  </a:cubicBezTo>
                  <a:cubicBezTo>
                    <a:pt x="22982" y="21249"/>
                    <a:pt x="23446" y="20392"/>
                    <a:pt x="23970" y="19558"/>
                  </a:cubicBezTo>
                  <a:cubicBezTo>
                    <a:pt x="24061" y="19402"/>
                    <a:pt x="23923" y="19262"/>
                    <a:pt x="23787" y="19262"/>
                  </a:cubicBezTo>
                  <a:cubicBezTo>
                    <a:pt x="23726" y="19262"/>
                    <a:pt x="23665" y="19290"/>
                    <a:pt x="23625" y="19356"/>
                  </a:cubicBezTo>
                  <a:cubicBezTo>
                    <a:pt x="23411" y="19677"/>
                    <a:pt x="23220" y="19999"/>
                    <a:pt x="23018" y="20332"/>
                  </a:cubicBezTo>
                  <a:cubicBezTo>
                    <a:pt x="23637" y="19272"/>
                    <a:pt x="24232" y="18201"/>
                    <a:pt x="24863" y="17129"/>
                  </a:cubicBezTo>
                  <a:cubicBezTo>
                    <a:pt x="24945" y="16982"/>
                    <a:pt x="24812" y="16840"/>
                    <a:pt x="24683" y="16840"/>
                  </a:cubicBezTo>
                  <a:cubicBezTo>
                    <a:pt x="24624" y="16840"/>
                    <a:pt x="24567" y="16869"/>
                    <a:pt x="24530" y="16939"/>
                  </a:cubicBezTo>
                  <a:cubicBezTo>
                    <a:pt x="23530" y="18630"/>
                    <a:pt x="22506" y="20296"/>
                    <a:pt x="21565" y="22023"/>
                  </a:cubicBezTo>
                  <a:cubicBezTo>
                    <a:pt x="21648" y="21618"/>
                    <a:pt x="21720" y="21201"/>
                    <a:pt x="21791" y="20808"/>
                  </a:cubicBezTo>
                  <a:cubicBezTo>
                    <a:pt x="23041" y="18868"/>
                    <a:pt x="24280" y="16939"/>
                    <a:pt x="25530" y="14998"/>
                  </a:cubicBezTo>
                  <a:cubicBezTo>
                    <a:pt x="25630" y="14831"/>
                    <a:pt x="25478" y="14681"/>
                    <a:pt x="25329" y="14681"/>
                  </a:cubicBezTo>
                  <a:cubicBezTo>
                    <a:pt x="25266" y="14681"/>
                    <a:pt x="25203" y="14708"/>
                    <a:pt x="25161" y="14772"/>
                  </a:cubicBezTo>
                  <a:cubicBezTo>
                    <a:pt x="24113" y="16355"/>
                    <a:pt x="23089" y="17951"/>
                    <a:pt x="22041" y="19523"/>
                  </a:cubicBezTo>
                  <a:cubicBezTo>
                    <a:pt x="22101" y="19261"/>
                    <a:pt x="22148" y="18975"/>
                    <a:pt x="22208" y="18701"/>
                  </a:cubicBezTo>
                  <a:cubicBezTo>
                    <a:pt x="22375" y="17975"/>
                    <a:pt x="22541" y="17260"/>
                    <a:pt x="22732" y="16534"/>
                  </a:cubicBezTo>
                  <a:cubicBezTo>
                    <a:pt x="22756" y="16522"/>
                    <a:pt x="22791" y="16498"/>
                    <a:pt x="22815" y="16475"/>
                  </a:cubicBezTo>
                  <a:cubicBezTo>
                    <a:pt x="23934" y="15105"/>
                    <a:pt x="24839" y="13522"/>
                    <a:pt x="25935" y="12129"/>
                  </a:cubicBezTo>
                  <a:cubicBezTo>
                    <a:pt x="26034" y="11993"/>
                    <a:pt x="25921" y="11817"/>
                    <a:pt x="25794" y="11817"/>
                  </a:cubicBezTo>
                  <a:cubicBezTo>
                    <a:pt x="25753" y="11817"/>
                    <a:pt x="25710" y="11835"/>
                    <a:pt x="25673" y="11879"/>
                  </a:cubicBezTo>
                  <a:cubicBezTo>
                    <a:pt x="24815" y="12915"/>
                    <a:pt x="23863" y="13998"/>
                    <a:pt x="23101" y="15165"/>
                  </a:cubicBezTo>
                  <a:cubicBezTo>
                    <a:pt x="23172" y="14879"/>
                    <a:pt x="23256" y="14581"/>
                    <a:pt x="23339" y="14296"/>
                  </a:cubicBezTo>
                  <a:cubicBezTo>
                    <a:pt x="24530" y="12891"/>
                    <a:pt x="25530" y="11200"/>
                    <a:pt x="26613" y="9712"/>
                  </a:cubicBezTo>
                  <a:cubicBezTo>
                    <a:pt x="26656" y="9652"/>
                    <a:pt x="26601" y="9599"/>
                    <a:pt x="26541" y="9599"/>
                  </a:cubicBezTo>
                  <a:cubicBezTo>
                    <a:pt x="26517" y="9599"/>
                    <a:pt x="26491" y="9608"/>
                    <a:pt x="26470" y="9628"/>
                  </a:cubicBezTo>
                  <a:cubicBezTo>
                    <a:pt x="25881" y="10377"/>
                    <a:pt x="25259" y="11114"/>
                    <a:pt x="24656" y="11882"/>
                  </a:cubicBezTo>
                  <a:lnTo>
                    <a:pt x="24656" y="11882"/>
                  </a:lnTo>
                  <a:cubicBezTo>
                    <a:pt x="25575" y="10704"/>
                    <a:pt x="26452" y="9495"/>
                    <a:pt x="27340" y="8331"/>
                  </a:cubicBezTo>
                  <a:cubicBezTo>
                    <a:pt x="27430" y="8204"/>
                    <a:pt x="27329" y="8051"/>
                    <a:pt x="27223" y="8051"/>
                  </a:cubicBezTo>
                  <a:cubicBezTo>
                    <a:pt x="27189" y="8051"/>
                    <a:pt x="27154" y="8067"/>
                    <a:pt x="27125" y="8104"/>
                  </a:cubicBezTo>
                  <a:cubicBezTo>
                    <a:pt x="26125" y="9355"/>
                    <a:pt x="25065" y="10581"/>
                    <a:pt x="24065" y="11843"/>
                  </a:cubicBezTo>
                  <a:cubicBezTo>
                    <a:pt x="25208" y="8152"/>
                    <a:pt x="26554" y="4580"/>
                    <a:pt x="27863" y="973"/>
                  </a:cubicBezTo>
                  <a:close/>
                  <a:moveTo>
                    <a:pt x="21589" y="33262"/>
                  </a:moveTo>
                  <a:lnTo>
                    <a:pt x="21589" y="33262"/>
                  </a:lnTo>
                  <a:cubicBezTo>
                    <a:pt x="21541" y="34048"/>
                    <a:pt x="21553" y="34846"/>
                    <a:pt x="21434" y="35298"/>
                  </a:cubicBezTo>
                  <a:cubicBezTo>
                    <a:pt x="21148" y="36429"/>
                    <a:pt x="20196" y="37465"/>
                    <a:pt x="20232" y="38596"/>
                  </a:cubicBezTo>
                  <a:cubicBezTo>
                    <a:pt x="20136" y="38608"/>
                    <a:pt x="20041" y="38620"/>
                    <a:pt x="19946" y="38620"/>
                  </a:cubicBezTo>
                  <a:cubicBezTo>
                    <a:pt x="19958" y="38037"/>
                    <a:pt x="19993" y="37441"/>
                    <a:pt x="20017" y="36870"/>
                  </a:cubicBezTo>
                  <a:cubicBezTo>
                    <a:pt x="20028" y="36873"/>
                    <a:pt x="20039" y="36874"/>
                    <a:pt x="20051" y="36874"/>
                  </a:cubicBezTo>
                  <a:cubicBezTo>
                    <a:pt x="20090" y="36874"/>
                    <a:pt x="20132" y="36857"/>
                    <a:pt x="20160" y="36810"/>
                  </a:cubicBezTo>
                  <a:cubicBezTo>
                    <a:pt x="20172" y="36763"/>
                    <a:pt x="20196" y="36715"/>
                    <a:pt x="20220" y="36691"/>
                  </a:cubicBezTo>
                  <a:lnTo>
                    <a:pt x="20220" y="36691"/>
                  </a:lnTo>
                  <a:cubicBezTo>
                    <a:pt x="20184" y="36822"/>
                    <a:pt x="20160" y="36965"/>
                    <a:pt x="20136" y="37108"/>
                  </a:cubicBezTo>
                  <a:cubicBezTo>
                    <a:pt x="20129" y="37205"/>
                    <a:pt x="20224" y="37274"/>
                    <a:pt x="20317" y="37274"/>
                  </a:cubicBezTo>
                  <a:cubicBezTo>
                    <a:pt x="20372" y="37274"/>
                    <a:pt x="20427" y="37249"/>
                    <a:pt x="20458" y="37191"/>
                  </a:cubicBezTo>
                  <a:cubicBezTo>
                    <a:pt x="20613" y="36882"/>
                    <a:pt x="20672" y="36525"/>
                    <a:pt x="20779" y="36191"/>
                  </a:cubicBezTo>
                  <a:cubicBezTo>
                    <a:pt x="20910" y="35798"/>
                    <a:pt x="21077" y="35405"/>
                    <a:pt x="21244" y="35024"/>
                  </a:cubicBezTo>
                  <a:cubicBezTo>
                    <a:pt x="21293" y="34910"/>
                    <a:pt x="21201" y="34813"/>
                    <a:pt x="21113" y="34813"/>
                  </a:cubicBezTo>
                  <a:cubicBezTo>
                    <a:pt x="21072" y="34813"/>
                    <a:pt x="21032" y="34833"/>
                    <a:pt x="21005" y="34882"/>
                  </a:cubicBezTo>
                  <a:cubicBezTo>
                    <a:pt x="20994" y="34917"/>
                    <a:pt x="20958" y="34965"/>
                    <a:pt x="20946" y="34989"/>
                  </a:cubicBezTo>
                  <a:cubicBezTo>
                    <a:pt x="21172" y="34429"/>
                    <a:pt x="21363" y="33846"/>
                    <a:pt x="21589" y="33262"/>
                  </a:cubicBezTo>
                  <a:close/>
                  <a:moveTo>
                    <a:pt x="19005" y="33608"/>
                  </a:moveTo>
                  <a:cubicBezTo>
                    <a:pt x="19148" y="33881"/>
                    <a:pt x="19291" y="34155"/>
                    <a:pt x="19470" y="34393"/>
                  </a:cubicBezTo>
                  <a:cubicBezTo>
                    <a:pt x="19505" y="34441"/>
                    <a:pt x="19541" y="34453"/>
                    <a:pt x="19589" y="34453"/>
                  </a:cubicBezTo>
                  <a:cubicBezTo>
                    <a:pt x="19589" y="34691"/>
                    <a:pt x="19577" y="34929"/>
                    <a:pt x="19577" y="35167"/>
                  </a:cubicBezTo>
                  <a:cubicBezTo>
                    <a:pt x="19553" y="35215"/>
                    <a:pt x="19553" y="35263"/>
                    <a:pt x="19577" y="35286"/>
                  </a:cubicBezTo>
                  <a:cubicBezTo>
                    <a:pt x="19541" y="36417"/>
                    <a:pt x="19541" y="37549"/>
                    <a:pt x="19553" y="38668"/>
                  </a:cubicBezTo>
                  <a:cubicBezTo>
                    <a:pt x="19517" y="38668"/>
                    <a:pt x="19458" y="38680"/>
                    <a:pt x="19410" y="38680"/>
                  </a:cubicBezTo>
                  <a:cubicBezTo>
                    <a:pt x="19410" y="38680"/>
                    <a:pt x="19410" y="38668"/>
                    <a:pt x="19398" y="38632"/>
                  </a:cubicBezTo>
                  <a:cubicBezTo>
                    <a:pt x="18946" y="37441"/>
                    <a:pt x="18410" y="36310"/>
                    <a:pt x="17969" y="35143"/>
                  </a:cubicBezTo>
                  <a:lnTo>
                    <a:pt x="17969" y="35143"/>
                  </a:lnTo>
                  <a:cubicBezTo>
                    <a:pt x="18017" y="35198"/>
                    <a:pt x="18077" y="35221"/>
                    <a:pt x="18136" y="35221"/>
                  </a:cubicBezTo>
                  <a:cubicBezTo>
                    <a:pt x="18283" y="35221"/>
                    <a:pt x="18420" y="35075"/>
                    <a:pt x="18327" y="34905"/>
                  </a:cubicBezTo>
                  <a:cubicBezTo>
                    <a:pt x="17849" y="34068"/>
                    <a:pt x="17758" y="33910"/>
                    <a:pt x="18045" y="33910"/>
                  </a:cubicBezTo>
                  <a:cubicBezTo>
                    <a:pt x="18195" y="33910"/>
                    <a:pt x="18448" y="33953"/>
                    <a:pt x="18803" y="33965"/>
                  </a:cubicBezTo>
                  <a:cubicBezTo>
                    <a:pt x="18946" y="33965"/>
                    <a:pt x="19065" y="33810"/>
                    <a:pt x="19029" y="33667"/>
                  </a:cubicBezTo>
                  <a:cubicBezTo>
                    <a:pt x="19029" y="33643"/>
                    <a:pt x="19005" y="33619"/>
                    <a:pt x="19005" y="33608"/>
                  </a:cubicBezTo>
                  <a:close/>
                  <a:moveTo>
                    <a:pt x="53236" y="38513"/>
                  </a:moveTo>
                  <a:lnTo>
                    <a:pt x="53236" y="38513"/>
                  </a:lnTo>
                  <a:cubicBezTo>
                    <a:pt x="53224" y="38596"/>
                    <a:pt x="53212" y="38680"/>
                    <a:pt x="53200" y="38751"/>
                  </a:cubicBezTo>
                  <a:cubicBezTo>
                    <a:pt x="53164" y="38811"/>
                    <a:pt x="53152" y="38894"/>
                    <a:pt x="53140" y="38977"/>
                  </a:cubicBezTo>
                  <a:lnTo>
                    <a:pt x="53140" y="39013"/>
                  </a:lnTo>
                  <a:cubicBezTo>
                    <a:pt x="53117" y="39073"/>
                    <a:pt x="53105" y="39132"/>
                    <a:pt x="53081" y="39192"/>
                  </a:cubicBezTo>
                  <a:cubicBezTo>
                    <a:pt x="53057" y="39215"/>
                    <a:pt x="53081" y="39227"/>
                    <a:pt x="53057" y="39239"/>
                  </a:cubicBezTo>
                  <a:lnTo>
                    <a:pt x="53057" y="39263"/>
                  </a:lnTo>
                  <a:cubicBezTo>
                    <a:pt x="52998" y="39275"/>
                    <a:pt x="52926" y="39287"/>
                    <a:pt x="52867" y="39311"/>
                  </a:cubicBezTo>
                  <a:cubicBezTo>
                    <a:pt x="52828" y="39234"/>
                    <a:pt x="52760" y="39181"/>
                    <a:pt x="52673" y="39181"/>
                  </a:cubicBezTo>
                  <a:cubicBezTo>
                    <a:pt x="52651" y="39181"/>
                    <a:pt x="52628" y="39184"/>
                    <a:pt x="52605" y="39192"/>
                  </a:cubicBezTo>
                  <a:cubicBezTo>
                    <a:pt x="52557" y="39204"/>
                    <a:pt x="52521" y="39204"/>
                    <a:pt x="52486" y="39215"/>
                  </a:cubicBezTo>
                  <a:cubicBezTo>
                    <a:pt x="52509" y="39168"/>
                    <a:pt x="52497" y="39108"/>
                    <a:pt x="52450" y="39084"/>
                  </a:cubicBezTo>
                  <a:lnTo>
                    <a:pt x="52188" y="38953"/>
                  </a:lnTo>
                  <a:cubicBezTo>
                    <a:pt x="52171" y="38945"/>
                    <a:pt x="52155" y="38941"/>
                    <a:pt x="52140" y="38941"/>
                  </a:cubicBezTo>
                  <a:cubicBezTo>
                    <a:pt x="52046" y="38941"/>
                    <a:pt x="51989" y="39081"/>
                    <a:pt x="52081" y="39132"/>
                  </a:cubicBezTo>
                  <a:cubicBezTo>
                    <a:pt x="52164" y="39168"/>
                    <a:pt x="52247" y="39215"/>
                    <a:pt x="52331" y="39263"/>
                  </a:cubicBezTo>
                  <a:cubicBezTo>
                    <a:pt x="52212" y="39287"/>
                    <a:pt x="52105" y="39323"/>
                    <a:pt x="51986" y="39334"/>
                  </a:cubicBezTo>
                  <a:cubicBezTo>
                    <a:pt x="51914" y="39204"/>
                    <a:pt x="51795" y="39084"/>
                    <a:pt x="51676" y="38977"/>
                  </a:cubicBezTo>
                  <a:cubicBezTo>
                    <a:pt x="52200" y="38834"/>
                    <a:pt x="52724" y="38680"/>
                    <a:pt x="53236" y="38513"/>
                  </a:cubicBezTo>
                  <a:close/>
                  <a:moveTo>
                    <a:pt x="51176" y="39132"/>
                  </a:moveTo>
                  <a:lnTo>
                    <a:pt x="51188" y="39144"/>
                  </a:lnTo>
                  <a:cubicBezTo>
                    <a:pt x="51307" y="39227"/>
                    <a:pt x="51366" y="39346"/>
                    <a:pt x="51426" y="39454"/>
                  </a:cubicBezTo>
                  <a:cubicBezTo>
                    <a:pt x="51200" y="39513"/>
                    <a:pt x="50985" y="39573"/>
                    <a:pt x="50771" y="39632"/>
                  </a:cubicBezTo>
                  <a:cubicBezTo>
                    <a:pt x="50831" y="39513"/>
                    <a:pt x="50843" y="39370"/>
                    <a:pt x="50843" y="39215"/>
                  </a:cubicBezTo>
                  <a:cubicBezTo>
                    <a:pt x="50950" y="39192"/>
                    <a:pt x="51069" y="39156"/>
                    <a:pt x="51176" y="39132"/>
                  </a:cubicBezTo>
                  <a:close/>
                  <a:moveTo>
                    <a:pt x="49426" y="39585"/>
                  </a:moveTo>
                  <a:cubicBezTo>
                    <a:pt x="49485" y="39739"/>
                    <a:pt x="49580" y="39858"/>
                    <a:pt x="49688" y="39966"/>
                  </a:cubicBezTo>
                  <a:cubicBezTo>
                    <a:pt x="49592" y="39989"/>
                    <a:pt x="49485" y="40025"/>
                    <a:pt x="49402" y="40049"/>
                  </a:cubicBezTo>
                  <a:cubicBezTo>
                    <a:pt x="49426" y="39966"/>
                    <a:pt x="49438" y="39870"/>
                    <a:pt x="49414" y="39763"/>
                  </a:cubicBezTo>
                  <a:cubicBezTo>
                    <a:pt x="49402" y="39704"/>
                    <a:pt x="49342" y="39644"/>
                    <a:pt x="49283" y="39620"/>
                  </a:cubicBezTo>
                  <a:cubicBezTo>
                    <a:pt x="49307" y="39620"/>
                    <a:pt x="49366" y="39608"/>
                    <a:pt x="49426" y="39585"/>
                  </a:cubicBezTo>
                  <a:close/>
                  <a:moveTo>
                    <a:pt x="47271" y="40096"/>
                  </a:moveTo>
                  <a:cubicBezTo>
                    <a:pt x="47306" y="40156"/>
                    <a:pt x="47330" y="40239"/>
                    <a:pt x="47342" y="40335"/>
                  </a:cubicBezTo>
                  <a:cubicBezTo>
                    <a:pt x="47326" y="40326"/>
                    <a:pt x="47304" y="40312"/>
                    <a:pt x="47284" y="40312"/>
                  </a:cubicBezTo>
                  <a:cubicBezTo>
                    <a:pt x="47275" y="40312"/>
                    <a:pt x="47266" y="40315"/>
                    <a:pt x="47259" y="40323"/>
                  </a:cubicBezTo>
                  <a:cubicBezTo>
                    <a:pt x="47244" y="40324"/>
                    <a:pt x="47229" y="40324"/>
                    <a:pt x="47215" y="40324"/>
                  </a:cubicBezTo>
                  <a:cubicBezTo>
                    <a:pt x="47064" y="40324"/>
                    <a:pt x="46980" y="40266"/>
                    <a:pt x="46925" y="40168"/>
                  </a:cubicBezTo>
                  <a:cubicBezTo>
                    <a:pt x="47033" y="40144"/>
                    <a:pt x="47152" y="40108"/>
                    <a:pt x="47271" y="40096"/>
                  </a:cubicBezTo>
                  <a:close/>
                  <a:moveTo>
                    <a:pt x="48390" y="39846"/>
                  </a:moveTo>
                  <a:cubicBezTo>
                    <a:pt x="48426" y="40037"/>
                    <a:pt x="48521" y="40204"/>
                    <a:pt x="48699" y="40287"/>
                  </a:cubicBezTo>
                  <a:cubicBezTo>
                    <a:pt x="48616" y="40323"/>
                    <a:pt x="48509" y="40347"/>
                    <a:pt x="48414" y="40382"/>
                  </a:cubicBezTo>
                  <a:cubicBezTo>
                    <a:pt x="48402" y="40323"/>
                    <a:pt x="48366" y="40239"/>
                    <a:pt x="48330" y="40180"/>
                  </a:cubicBezTo>
                  <a:cubicBezTo>
                    <a:pt x="48287" y="40130"/>
                    <a:pt x="48228" y="40110"/>
                    <a:pt x="48166" y="40110"/>
                  </a:cubicBezTo>
                  <a:cubicBezTo>
                    <a:pt x="48108" y="40110"/>
                    <a:pt x="48048" y="40127"/>
                    <a:pt x="47997" y="40156"/>
                  </a:cubicBezTo>
                  <a:cubicBezTo>
                    <a:pt x="47985" y="40120"/>
                    <a:pt x="47985" y="40096"/>
                    <a:pt x="47973" y="40061"/>
                  </a:cubicBezTo>
                  <a:cubicBezTo>
                    <a:pt x="47949" y="40037"/>
                    <a:pt x="47937" y="39989"/>
                    <a:pt x="47925" y="39966"/>
                  </a:cubicBezTo>
                  <a:cubicBezTo>
                    <a:pt x="48080" y="39918"/>
                    <a:pt x="48235" y="39870"/>
                    <a:pt x="48390" y="39846"/>
                  </a:cubicBezTo>
                  <a:close/>
                  <a:moveTo>
                    <a:pt x="47449" y="40692"/>
                  </a:moveTo>
                  <a:cubicBezTo>
                    <a:pt x="47449" y="40692"/>
                    <a:pt x="47449" y="40704"/>
                    <a:pt x="47461" y="40704"/>
                  </a:cubicBezTo>
                  <a:cubicBezTo>
                    <a:pt x="47449" y="40704"/>
                    <a:pt x="47449" y="40704"/>
                    <a:pt x="47437" y="40716"/>
                  </a:cubicBezTo>
                  <a:cubicBezTo>
                    <a:pt x="47437" y="40704"/>
                    <a:pt x="47449" y="40704"/>
                    <a:pt x="47449" y="40692"/>
                  </a:cubicBezTo>
                  <a:close/>
                  <a:moveTo>
                    <a:pt x="46294" y="40299"/>
                  </a:moveTo>
                  <a:cubicBezTo>
                    <a:pt x="46354" y="40537"/>
                    <a:pt x="46473" y="40763"/>
                    <a:pt x="46687" y="40882"/>
                  </a:cubicBezTo>
                  <a:cubicBezTo>
                    <a:pt x="46735" y="40906"/>
                    <a:pt x="46782" y="40906"/>
                    <a:pt x="46830" y="40930"/>
                  </a:cubicBezTo>
                  <a:cubicBezTo>
                    <a:pt x="46675" y="40989"/>
                    <a:pt x="46532" y="41025"/>
                    <a:pt x="46366" y="41097"/>
                  </a:cubicBezTo>
                  <a:cubicBezTo>
                    <a:pt x="46330" y="40989"/>
                    <a:pt x="46271" y="40894"/>
                    <a:pt x="46151" y="40858"/>
                  </a:cubicBezTo>
                  <a:cubicBezTo>
                    <a:pt x="46140" y="40835"/>
                    <a:pt x="46140" y="40835"/>
                    <a:pt x="46140" y="40823"/>
                  </a:cubicBezTo>
                  <a:cubicBezTo>
                    <a:pt x="46092" y="40751"/>
                    <a:pt x="46068" y="40692"/>
                    <a:pt x="46032" y="40620"/>
                  </a:cubicBezTo>
                  <a:cubicBezTo>
                    <a:pt x="45997" y="40537"/>
                    <a:pt x="45961" y="40454"/>
                    <a:pt x="45937" y="40358"/>
                  </a:cubicBezTo>
                  <a:cubicBezTo>
                    <a:pt x="46044" y="40347"/>
                    <a:pt x="46175" y="40323"/>
                    <a:pt x="46294" y="40299"/>
                  </a:cubicBezTo>
                  <a:close/>
                  <a:moveTo>
                    <a:pt x="45294" y="40501"/>
                  </a:moveTo>
                  <a:cubicBezTo>
                    <a:pt x="45354" y="40775"/>
                    <a:pt x="45425" y="41168"/>
                    <a:pt x="45604" y="41359"/>
                  </a:cubicBezTo>
                  <a:cubicBezTo>
                    <a:pt x="45544" y="41394"/>
                    <a:pt x="45473" y="41406"/>
                    <a:pt x="45413" y="41430"/>
                  </a:cubicBezTo>
                  <a:cubicBezTo>
                    <a:pt x="45401" y="41406"/>
                    <a:pt x="45378" y="41359"/>
                    <a:pt x="45366" y="41335"/>
                  </a:cubicBezTo>
                  <a:cubicBezTo>
                    <a:pt x="45342" y="41287"/>
                    <a:pt x="45306" y="41251"/>
                    <a:pt x="45258" y="41228"/>
                  </a:cubicBezTo>
                  <a:cubicBezTo>
                    <a:pt x="45175" y="41013"/>
                    <a:pt x="45104" y="40799"/>
                    <a:pt x="45044" y="40573"/>
                  </a:cubicBezTo>
                  <a:cubicBezTo>
                    <a:pt x="45044" y="40573"/>
                    <a:pt x="45044" y="40561"/>
                    <a:pt x="45020" y="40561"/>
                  </a:cubicBezTo>
                  <a:cubicBezTo>
                    <a:pt x="45116" y="40525"/>
                    <a:pt x="45199" y="40513"/>
                    <a:pt x="45294" y="40501"/>
                  </a:cubicBezTo>
                  <a:close/>
                  <a:moveTo>
                    <a:pt x="34340" y="37739"/>
                  </a:moveTo>
                  <a:cubicBezTo>
                    <a:pt x="37386" y="38305"/>
                    <a:pt x="40571" y="38507"/>
                    <a:pt x="43764" y="38507"/>
                  </a:cubicBezTo>
                  <a:cubicBezTo>
                    <a:pt x="45613" y="38507"/>
                    <a:pt x="47465" y="38439"/>
                    <a:pt x="49295" y="38334"/>
                  </a:cubicBezTo>
                  <a:lnTo>
                    <a:pt x="49295" y="38334"/>
                  </a:lnTo>
                  <a:cubicBezTo>
                    <a:pt x="43568" y="39489"/>
                    <a:pt x="37865" y="40739"/>
                    <a:pt x="32078" y="41609"/>
                  </a:cubicBezTo>
                  <a:cubicBezTo>
                    <a:pt x="32043" y="41597"/>
                    <a:pt x="32007" y="41585"/>
                    <a:pt x="31959" y="41585"/>
                  </a:cubicBezTo>
                  <a:cubicBezTo>
                    <a:pt x="26328" y="41573"/>
                    <a:pt x="20672" y="41239"/>
                    <a:pt x="15017" y="41108"/>
                  </a:cubicBezTo>
                  <a:cubicBezTo>
                    <a:pt x="13877" y="41049"/>
                    <a:pt x="12723" y="40993"/>
                    <a:pt x="11576" y="40993"/>
                  </a:cubicBezTo>
                  <a:cubicBezTo>
                    <a:pt x="10902" y="40993"/>
                    <a:pt x="10229" y="41012"/>
                    <a:pt x="9564" y="41061"/>
                  </a:cubicBezTo>
                  <a:lnTo>
                    <a:pt x="9147" y="41061"/>
                  </a:lnTo>
                  <a:cubicBezTo>
                    <a:pt x="17553" y="40168"/>
                    <a:pt x="25935" y="38692"/>
                    <a:pt x="34340" y="37739"/>
                  </a:cubicBezTo>
                  <a:close/>
                  <a:moveTo>
                    <a:pt x="6135" y="41537"/>
                  </a:moveTo>
                  <a:cubicBezTo>
                    <a:pt x="6182" y="41537"/>
                    <a:pt x="6242" y="41549"/>
                    <a:pt x="6289" y="41549"/>
                  </a:cubicBezTo>
                  <a:cubicBezTo>
                    <a:pt x="6123" y="41597"/>
                    <a:pt x="5944" y="41644"/>
                    <a:pt x="5777" y="41704"/>
                  </a:cubicBezTo>
                  <a:cubicBezTo>
                    <a:pt x="5777" y="41704"/>
                    <a:pt x="5777" y="41692"/>
                    <a:pt x="5765" y="41656"/>
                  </a:cubicBezTo>
                  <a:cubicBezTo>
                    <a:pt x="5754" y="41632"/>
                    <a:pt x="5754" y="41597"/>
                    <a:pt x="5730" y="41573"/>
                  </a:cubicBezTo>
                  <a:cubicBezTo>
                    <a:pt x="5849" y="41573"/>
                    <a:pt x="5992" y="41573"/>
                    <a:pt x="6111" y="41549"/>
                  </a:cubicBezTo>
                  <a:cubicBezTo>
                    <a:pt x="6123" y="41549"/>
                    <a:pt x="6123" y="41537"/>
                    <a:pt x="6135" y="41537"/>
                  </a:cubicBezTo>
                  <a:close/>
                  <a:moveTo>
                    <a:pt x="44449" y="40644"/>
                  </a:moveTo>
                  <a:cubicBezTo>
                    <a:pt x="44473" y="41001"/>
                    <a:pt x="44544" y="41347"/>
                    <a:pt x="44675" y="41692"/>
                  </a:cubicBezTo>
                  <a:cubicBezTo>
                    <a:pt x="44616" y="41704"/>
                    <a:pt x="44580" y="41716"/>
                    <a:pt x="44520" y="41751"/>
                  </a:cubicBezTo>
                  <a:cubicBezTo>
                    <a:pt x="44449" y="41466"/>
                    <a:pt x="44163" y="41251"/>
                    <a:pt x="44068" y="40978"/>
                  </a:cubicBezTo>
                  <a:cubicBezTo>
                    <a:pt x="44032" y="40835"/>
                    <a:pt x="43937" y="40775"/>
                    <a:pt x="43830" y="40763"/>
                  </a:cubicBezTo>
                  <a:cubicBezTo>
                    <a:pt x="44044" y="40716"/>
                    <a:pt x="44246" y="40692"/>
                    <a:pt x="44449" y="40644"/>
                  </a:cubicBezTo>
                  <a:close/>
                  <a:moveTo>
                    <a:pt x="43663" y="40763"/>
                  </a:moveTo>
                  <a:cubicBezTo>
                    <a:pt x="43568" y="40835"/>
                    <a:pt x="43461" y="40954"/>
                    <a:pt x="43508" y="41120"/>
                  </a:cubicBezTo>
                  <a:cubicBezTo>
                    <a:pt x="43568" y="41370"/>
                    <a:pt x="43711" y="41751"/>
                    <a:pt x="43949" y="41942"/>
                  </a:cubicBezTo>
                  <a:cubicBezTo>
                    <a:pt x="43830" y="41978"/>
                    <a:pt x="43699" y="42013"/>
                    <a:pt x="43580" y="42061"/>
                  </a:cubicBezTo>
                  <a:cubicBezTo>
                    <a:pt x="43532" y="41894"/>
                    <a:pt x="43401" y="41799"/>
                    <a:pt x="43294" y="41656"/>
                  </a:cubicBezTo>
                  <a:cubicBezTo>
                    <a:pt x="43163" y="41478"/>
                    <a:pt x="43068" y="41251"/>
                    <a:pt x="43044" y="41025"/>
                  </a:cubicBezTo>
                  <a:cubicBezTo>
                    <a:pt x="43044" y="40978"/>
                    <a:pt x="43008" y="40930"/>
                    <a:pt x="42984" y="40882"/>
                  </a:cubicBezTo>
                  <a:cubicBezTo>
                    <a:pt x="43211" y="40835"/>
                    <a:pt x="43449" y="40811"/>
                    <a:pt x="43663" y="40763"/>
                  </a:cubicBezTo>
                  <a:close/>
                  <a:moveTo>
                    <a:pt x="42461" y="40989"/>
                  </a:moveTo>
                  <a:cubicBezTo>
                    <a:pt x="42461" y="41001"/>
                    <a:pt x="42449" y="41013"/>
                    <a:pt x="42461" y="41049"/>
                  </a:cubicBezTo>
                  <a:cubicBezTo>
                    <a:pt x="42472" y="41406"/>
                    <a:pt x="42627" y="41990"/>
                    <a:pt x="42937" y="42287"/>
                  </a:cubicBezTo>
                  <a:cubicBezTo>
                    <a:pt x="42782" y="42347"/>
                    <a:pt x="42615" y="42382"/>
                    <a:pt x="42449" y="42430"/>
                  </a:cubicBezTo>
                  <a:cubicBezTo>
                    <a:pt x="42389" y="42347"/>
                    <a:pt x="42318" y="42263"/>
                    <a:pt x="42258" y="42144"/>
                  </a:cubicBezTo>
                  <a:cubicBezTo>
                    <a:pt x="42091" y="41906"/>
                    <a:pt x="42020" y="41644"/>
                    <a:pt x="41960" y="41359"/>
                  </a:cubicBezTo>
                  <a:cubicBezTo>
                    <a:pt x="41934" y="41208"/>
                    <a:pt x="41806" y="41139"/>
                    <a:pt x="41674" y="41139"/>
                  </a:cubicBezTo>
                  <a:cubicBezTo>
                    <a:pt x="41503" y="41139"/>
                    <a:pt x="41326" y="41253"/>
                    <a:pt x="41353" y="41454"/>
                  </a:cubicBezTo>
                  <a:cubicBezTo>
                    <a:pt x="41389" y="41751"/>
                    <a:pt x="41508" y="42299"/>
                    <a:pt x="41746" y="42644"/>
                  </a:cubicBezTo>
                  <a:cubicBezTo>
                    <a:pt x="41568" y="42704"/>
                    <a:pt x="41389" y="42740"/>
                    <a:pt x="41210" y="42799"/>
                  </a:cubicBezTo>
                  <a:lnTo>
                    <a:pt x="41198" y="42799"/>
                  </a:lnTo>
                  <a:cubicBezTo>
                    <a:pt x="41175" y="42644"/>
                    <a:pt x="41079" y="42478"/>
                    <a:pt x="41008" y="42299"/>
                  </a:cubicBezTo>
                  <a:cubicBezTo>
                    <a:pt x="40877" y="41954"/>
                    <a:pt x="40722" y="41609"/>
                    <a:pt x="40591" y="41275"/>
                  </a:cubicBezTo>
                  <a:cubicBezTo>
                    <a:pt x="41210" y="41180"/>
                    <a:pt x="41841" y="41097"/>
                    <a:pt x="42461" y="40989"/>
                  </a:cubicBezTo>
                  <a:close/>
                  <a:moveTo>
                    <a:pt x="38293" y="42966"/>
                  </a:moveTo>
                  <a:lnTo>
                    <a:pt x="38293" y="42966"/>
                  </a:lnTo>
                  <a:cubicBezTo>
                    <a:pt x="38299" y="42972"/>
                    <a:pt x="38299" y="42975"/>
                    <a:pt x="38298" y="42975"/>
                  </a:cubicBezTo>
                  <a:cubicBezTo>
                    <a:pt x="38296" y="42975"/>
                    <a:pt x="38293" y="42972"/>
                    <a:pt x="38293" y="42966"/>
                  </a:cubicBezTo>
                  <a:close/>
                  <a:moveTo>
                    <a:pt x="39996" y="41347"/>
                  </a:moveTo>
                  <a:lnTo>
                    <a:pt x="39996" y="41394"/>
                  </a:lnTo>
                  <a:cubicBezTo>
                    <a:pt x="40127" y="41763"/>
                    <a:pt x="40258" y="42144"/>
                    <a:pt x="40401" y="42513"/>
                  </a:cubicBezTo>
                  <a:cubicBezTo>
                    <a:pt x="40436" y="42668"/>
                    <a:pt x="40484" y="42811"/>
                    <a:pt x="40556" y="42954"/>
                  </a:cubicBezTo>
                  <a:cubicBezTo>
                    <a:pt x="40341" y="43013"/>
                    <a:pt x="40127" y="43073"/>
                    <a:pt x="39901" y="43109"/>
                  </a:cubicBezTo>
                  <a:cubicBezTo>
                    <a:pt x="40020" y="42954"/>
                    <a:pt x="39913" y="42680"/>
                    <a:pt x="39794" y="42502"/>
                  </a:cubicBezTo>
                  <a:cubicBezTo>
                    <a:pt x="39567" y="42168"/>
                    <a:pt x="39413" y="41799"/>
                    <a:pt x="39305" y="41406"/>
                  </a:cubicBezTo>
                  <a:cubicBezTo>
                    <a:pt x="39532" y="41406"/>
                    <a:pt x="39758" y="41370"/>
                    <a:pt x="39996" y="41347"/>
                  </a:cubicBezTo>
                  <a:close/>
                  <a:moveTo>
                    <a:pt x="54164" y="42835"/>
                  </a:moveTo>
                  <a:lnTo>
                    <a:pt x="54164" y="42835"/>
                  </a:lnTo>
                  <a:cubicBezTo>
                    <a:pt x="54129" y="42918"/>
                    <a:pt x="54129" y="43013"/>
                    <a:pt x="54224" y="43061"/>
                  </a:cubicBezTo>
                  <a:lnTo>
                    <a:pt x="54355" y="43144"/>
                  </a:lnTo>
                  <a:lnTo>
                    <a:pt x="53950" y="42918"/>
                  </a:lnTo>
                  <a:cubicBezTo>
                    <a:pt x="54033" y="42894"/>
                    <a:pt x="54093" y="42859"/>
                    <a:pt x="54164" y="42835"/>
                  </a:cubicBezTo>
                  <a:close/>
                  <a:moveTo>
                    <a:pt x="38686" y="41513"/>
                  </a:moveTo>
                  <a:cubicBezTo>
                    <a:pt x="38722" y="41882"/>
                    <a:pt x="38829" y="42251"/>
                    <a:pt x="38984" y="42597"/>
                  </a:cubicBezTo>
                  <a:cubicBezTo>
                    <a:pt x="39091" y="42811"/>
                    <a:pt x="39234" y="43144"/>
                    <a:pt x="39472" y="43228"/>
                  </a:cubicBezTo>
                  <a:cubicBezTo>
                    <a:pt x="39186" y="43311"/>
                    <a:pt x="38901" y="43383"/>
                    <a:pt x="38627" y="43442"/>
                  </a:cubicBezTo>
                  <a:cubicBezTo>
                    <a:pt x="38651" y="43383"/>
                    <a:pt x="38686" y="43323"/>
                    <a:pt x="38686" y="43228"/>
                  </a:cubicBezTo>
                  <a:cubicBezTo>
                    <a:pt x="38686" y="43109"/>
                    <a:pt x="38603" y="43013"/>
                    <a:pt x="38520" y="42966"/>
                  </a:cubicBezTo>
                  <a:lnTo>
                    <a:pt x="38508" y="42954"/>
                  </a:lnTo>
                  <a:cubicBezTo>
                    <a:pt x="38460" y="42930"/>
                    <a:pt x="38436" y="42894"/>
                    <a:pt x="38436" y="42811"/>
                  </a:cubicBezTo>
                  <a:cubicBezTo>
                    <a:pt x="38341" y="42668"/>
                    <a:pt x="38281" y="42502"/>
                    <a:pt x="38210" y="42335"/>
                  </a:cubicBezTo>
                  <a:cubicBezTo>
                    <a:pt x="38091" y="42085"/>
                    <a:pt x="37972" y="41835"/>
                    <a:pt x="37841" y="41585"/>
                  </a:cubicBezTo>
                  <a:cubicBezTo>
                    <a:pt x="38115" y="41585"/>
                    <a:pt x="38400" y="41549"/>
                    <a:pt x="38686" y="41513"/>
                  </a:cubicBezTo>
                  <a:close/>
                  <a:moveTo>
                    <a:pt x="37150" y="41692"/>
                  </a:moveTo>
                  <a:cubicBezTo>
                    <a:pt x="37269" y="42013"/>
                    <a:pt x="37388" y="42323"/>
                    <a:pt x="37508" y="42656"/>
                  </a:cubicBezTo>
                  <a:cubicBezTo>
                    <a:pt x="37603" y="42906"/>
                    <a:pt x="37662" y="43252"/>
                    <a:pt x="37841" y="43454"/>
                  </a:cubicBezTo>
                  <a:cubicBezTo>
                    <a:pt x="37900" y="43514"/>
                    <a:pt x="37972" y="43561"/>
                    <a:pt x="38055" y="43597"/>
                  </a:cubicBezTo>
                  <a:cubicBezTo>
                    <a:pt x="37865" y="43633"/>
                    <a:pt x="37686" y="43680"/>
                    <a:pt x="37496" y="43728"/>
                  </a:cubicBezTo>
                  <a:cubicBezTo>
                    <a:pt x="37579" y="43514"/>
                    <a:pt x="37519" y="43275"/>
                    <a:pt x="37257" y="43240"/>
                  </a:cubicBezTo>
                  <a:cubicBezTo>
                    <a:pt x="37150" y="43025"/>
                    <a:pt x="37103" y="42716"/>
                    <a:pt x="37043" y="42537"/>
                  </a:cubicBezTo>
                  <a:cubicBezTo>
                    <a:pt x="36960" y="42263"/>
                    <a:pt x="36865" y="42001"/>
                    <a:pt x="36781" y="41716"/>
                  </a:cubicBezTo>
                  <a:cubicBezTo>
                    <a:pt x="36900" y="41716"/>
                    <a:pt x="37031" y="41704"/>
                    <a:pt x="37150" y="41692"/>
                  </a:cubicBezTo>
                  <a:close/>
                  <a:moveTo>
                    <a:pt x="54251" y="40194"/>
                  </a:moveTo>
                  <a:cubicBezTo>
                    <a:pt x="54540" y="40194"/>
                    <a:pt x="54758" y="40253"/>
                    <a:pt x="54867" y="40394"/>
                  </a:cubicBezTo>
                  <a:cubicBezTo>
                    <a:pt x="54819" y="40525"/>
                    <a:pt x="54795" y="40680"/>
                    <a:pt x="54783" y="40835"/>
                  </a:cubicBezTo>
                  <a:cubicBezTo>
                    <a:pt x="54760" y="41097"/>
                    <a:pt x="54700" y="41394"/>
                    <a:pt x="54783" y="41632"/>
                  </a:cubicBezTo>
                  <a:cubicBezTo>
                    <a:pt x="54795" y="41668"/>
                    <a:pt x="54831" y="41716"/>
                    <a:pt x="54879" y="41728"/>
                  </a:cubicBezTo>
                  <a:cubicBezTo>
                    <a:pt x="54879" y="41763"/>
                    <a:pt x="54867" y="41775"/>
                    <a:pt x="54867" y="41811"/>
                  </a:cubicBezTo>
                  <a:lnTo>
                    <a:pt x="54867" y="41835"/>
                  </a:lnTo>
                  <a:cubicBezTo>
                    <a:pt x="54831" y="41847"/>
                    <a:pt x="54819" y="41882"/>
                    <a:pt x="54819" y="41906"/>
                  </a:cubicBezTo>
                  <a:cubicBezTo>
                    <a:pt x="53629" y="42263"/>
                    <a:pt x="52462" y="42621"/>
                    <a:pt x="51307" y="43002"/>
                  </a:cubicBezTo>
                  <a:cubicBezTo>
                    <a:pt x="51319" y="42966"/>
                    <a:pt x="51331" y="42942"/>
                    <a:pt x="51319" y="42894"/>
                  </a:cubicBezTo>
                  <a:cubicBezTo>
                    <a:pt x="51295" y="42740"/>
                    <a:pt x="51259" y="42621"/>
                    <a:pt x="51212" y="42478"/>
                  </a:cubicBezTo>
                  <a:cubicBezTo>
                    <a:pt x="51183" y="42388"/>
                    <a:pt x="51110" y="42349"/>
                    <a:pt x="51037" y="42349"/>
                  </a:cubicBezTo>
                  <a:cubicBezTo>
                    <a:pt x="50925" y="42349"/>
                    <a:pt x="50811" y="42441"/>
                    <a:pt x="50854" y="42585"/>
                  </a:cubicBezTo>
                  <a:cubicBezTo>
                    <a:pt x="50902" y="42740"/>
                    <a:pt x="50962" y="42859"/>
                    <a:pt x="51033" y="43013"/>
                  </a:cubicBezTo>
                  <a:cubicBezTo>
                    <a:pt x="51045" y="43037"/>
                    <a:pt x="51069" y="43037"/>
                    <a:pt x="51093" y="43061"/>
                  </a:cubicBezTo>
                  <a:cubicBezTo>
                    <a:pt x="50164" y="43359"/>
                    <a:pt x="49223" y="43668"/>
                    <a:pt x="48283" y="43978"/>
                  </a:cubicBezTo>
                  <a:cubicBezTo>
                    <a:pt x="48199" y="43716"/>
                    <a:pt x="48045" y="43454"/>
                    <a:pt x="47937" y="43192"/>
                  </a:cubicBezTo>
                  <a:cubicBezTo>
                    <a:pt x="47830" y="42894"/>
                    <a:pt x="47747" y="42597"/>
                    <a:pt x="47675" y="42299"/>
                  </a:cubicBezTo>
                  <a:lnTo>
                    <a:pt x="49188" y="41811"/>
                  </a:lnTo>
                  <a:cubicBezTo>
                    <a:pt x="49584" y="41672"/>
                    <a:pt x="52808" y="40194"/>
                    <a:pt x="54251" y="40194"/>
                  </a:cubicBezTo>
                  <a:close/>
                  <a:moveTo>
                    <a:pt x="36031" y="41811"/>
                  </a:moveTo>
                  <a:cubicBezTo>
                    <a:pt x="36138" y="42216"/>
                    <a:pt x="36257" y="42621"/>
                    <a:pt x="36365" y="43037"/>
                  </a:cubicBezTo>
                  <a:cubicBezTo>
                    <a:pt x="36436" y="43323"/>
                    <a:pt x="36484" y="43740"/>
                    <a:pt x="36734" y="43930"/>
                  </a:cubicBezTo>
                  <a:cubicBezTo>
                    <a:pt x="36543" y="43978"/>
                    <a:pt x="36353" y="44037"/>
                    <a:pt x="36138" y="44085"/>
                  </a:cubicBezTo>
                  <a:cubicBezTo>
                    <a:pt x="36150" y="44061"/>
                    <a:pt x="36186" y="44049"/>
                    <a:pt x="36198" y="44026"/>
                  </a:cubicBezTo>
                  <a:cubicBezTo>
                    <a:pt x="36412" y="43728"/>
                    <a:pt x="36210" y="43406"/>
                    <a:pt x="36114" y="43097"/>
                  </a:cubicBezTo>
                  <a:lnTo>
                    <a:pt x="35757" y="42025"/>
                  </a:lnTo>
                  <a:cubicBezTo>
                    <a:pt x="35722" y="41942"/>
                    <a:pt x="35662" y="41882"/>
                    <a:pt x="35603" y="41835"/>
                  </a:cubicBezTo>
                  <a:cubicBezTo>
                    <a:pt x="35757" y="41835"/>
                    <a:pt x="35888" y="41823"/>
                    <a:pt x="36031" y="41811"/>
                  </a:cubicBezTo>
                  <a:close/>
                  <a:moveTo>
                    <a:pt x="35222" y="41882"/>
                  </a:moveTo>
                  <a:lnTo>
                    <a:pt x="35222" y="41882"/>
                  </a:lnTo>
                  <a:cubicBezTo>
                    <a:pt x="35126" y="41954"/>
                    <a:pt x="35079" y="42061"/>
                    <a:pt x="35114" y="42204"/>
                  </a:cubicBezTo>
                  <a:cubicBezTo>
                    <a:pt x="35198" y="42561"/>
                    <a:pt x="35305" y="42942"/>
                    <a:pt x="35400" y="43299"/>
                  </a:cubicBezTo>
                  <a:cubicBezTo>
                    <a:pt x="35472" y="43609"/>
                    <a:pt x="35483" y="43978"/>
                    <a:pt x="35817" y="44109"/>
                  </a:cubicBezTo>
                  <a:cubicBezTo>
                    <a:pt x="35841" y="44133"/>
                    <a:pt x="35876" y="44133"/>
                    <a:pt x="35900" y="44145"/>
                  </a:cubicBezTo>
                  <a:cubicBezTo>
                    <a:pt x="35769" y="44168"/>
                    <a:pt x="35626" y="44216"/>
                    <a:pt x="35495" y="44252"/>
                  </a:cubicBezTo>
                  <a:cubicBezTo>
                    <a:pt x="35579" y="43918"/>
                    <a:pt x="35352" y="43597"/>
                    <a:pt x="35222" y="43275"/>
                  </a:cubicBezTo>
                  <a:cubicBezTo>
                    <a:pt x="35031" y="42871"/>
                    <a:pt x="34876" y="42478"/>
                    <a:pt x="34698" y="42073"/>
                  </a:cubicBezTo>
                  <a:cubicBezTo>
                    <a:pt x="34662" y="42013"/>
                    <a:pt x="34626" y="41966"/>
                    <a:pt x="34579" y="41942"/>
                  </a:cubicBezTo>
                  <a:cubicBezTo>
                    <a:pt x="34781" y="41918"/>
                    <a:pt x="35007" y="41894"/>
                    <a:pt x="35222" y="41882"/>
                  </a:cubicBezTo>
                  <a:close/>
                  <a:moveTo>
                    <a:pt x="47342" y="42406"/>
                  </a:moveTo>
                  <a:cubicBezTo>
                    <a:pt x="47402" y="42728"/>
                    <a:pt x="47485" y="43061"/>
                    <a:pt x="47580" y="43371"/>
                  </a:cubicBezTo>
                  <a:cubicBezTo>
                    <a:pt x="47664" y="43609"/>
                    <a:pt x="47735" y="43895"/>
                    <a:pt x="47866" y="44109"/>
                  </a:cubicBezTo>
                  <a:cubicBezTo>
                    <a:pt x="47735" y="44168"/>
                    <a:pt x="47580" y="44228"/>
                    <a:pt x="47437" y="44276"/>
                  </a:cubicBezTo>
                  <a:cubicBezTo>
                    <a:pt x="47342" y="43692"/>
                    <a:pt x="47092" y="43097"/>
                    <a:pt x="46866" y="42549"/>
                  </a:cubicBezTo>
                  <a:cubicBezTo>
                    <a:pt x="47033" y="42502"/>
                    <a:pt x="47199" y="42466"/>
                    <a:pt x="47342" y="42406"/>
                  </a:cubicBezTo>
                  <a:close/>
                  <a:moveTo>
                    <a:pt x="54772" y="42597"/>
                  </a:moveTo>
                  <a:cubicBezTo>
                    <a:pt x="54724" y="42680"/>
                    <a:pt x="54724" y="42799"/>
                    <a:pt x="54843" y="42859"/>
                  </a:cubicBezTo>
                  <a:lnTo>
                    <a:pt x="55117" y="43002"/>
                  </a:lnTo>
                  <a:cubicBezTo>
                    <a:pt x="55145" y="43013"/>
                    <a:pt x="55175" y="43019"/>
                    <a:pt x="55205" y="43019"/>
                  </a:cubicBezTo>
                  <a:cubicBezTo>
                    <a:pt x="55266" y="43019"/>
                    <a:pt x="55327" y="42998"/>
                    <a:pt x="55367" y="42966"/>
                  </a:cubicBezTo>
                  <a:lnTo>
                    <a:pt x="55379" y="42978"/>
                  </a:lnTo>
                  <a:cubicBezTo>
                    <a:pt x="56153" y="43502"/>
                    <a:pt x="57224" y="43609"/>
                    <a:pt x="58141" y="43764"/>
                  </a:cubicBezTo>
                  <a:cubicBezTo>
                    <a:pt x="58439" y="43823"/>
                    <a:pt x="58748" y="43883"/>
                    <a:pt x="59070" y="43930"/>
                  </a:cubicBezTo>
                  <a:cubicBezTo>
                    <a:pt x="59010" y="44002"/>
                    <a:pt x="58998" y="44109"/>
                    <a:pt x="59046" y="44192"/>
                  </a:cubicBezTo>
                  <a:lnTo>
                    <a:pt x="59058" y="44204"/>
                  </a:lnTo>
                  <a:cubicBezTo>
                    <a:pt x="58986" y="44168"/>
                    <a:pt x="58879" y="44145"/>
                    <a:pt x="58879" y="44145"/>
                  </a:cubicBezTo>
                  <a:cubicBezTo>
                    <a:pt x="58849" y="44134"/>
                    <a:pt x="58820" y="44130"/>
                    <a:pt x="58794" y="44130"/>
                  </a:cubicBezTo>
                  <a:cubicBezTo>
                    <a:pt x="58631" y="44130"/>
                    <a:pt x="58541" y="44301"/>
                    <a:pt x="58582" y="44454"/>
                  </a:cubicBezTo>
                  <a:lnTo>
                    <a:pt x="58510" y="44454"/>
                  </a:lnTo>
                  <a:cubicBezTo>
                    <a:pt x="58474" y="44442"/>
                    <a:pt x="58451" y="44407"/>
                    <a:pt x="58415" y="44395"/>
                  </a:cubicBezTo>
                  <a:cubicBezTo>
                    <a:pt x="58343" y="44347"/>
                    <a:pt x="58272" y="44323"/>
                    <a:pt x="58177" y="44276"/>
                  </a:cubicBezTo>
                  <a:cubicBezTo>
                    <a:pt x="58034" y="44204"/>
                    <a:pt x="57867" y="44109"/>
                    <a:pt x="57724" y="44037"/>
                  </a:cubicBezTo>
                  <a:cubicBezTo>
                    <a:pt x="57708" y="44029"/>
                    <a:pt x="57691" y="44025"/>
                    <a:pt x="57676" y="44025"/>
                  </a:cubicBezTo>
                  <a:cubicBezTo>
                    <a:pt x="57580" y="44025"/>
                    <a:pt x="57515" y="44165"/>
                    <a:pt x="57617" y="44216"/>
                  </a:cubicBezTo>
                  <a:cubicBezTo>
                    <a:pt x="57748" y="44287"/>
                    <a:pt x="57879" y="44371"/>
                    <a:pt x="57998" y="44442"/>
                  </a:cubicBezTo>
                  <a:cubicBezTo>
                    <a:pt x="57879" y="44442"/>
                    <a:pt x="57748" y="44442"/>
                    <a:pt x="57629" y="44454"/>
                  </a:cubicBezTo>
                  <a:cubicBezTo>
                    <a:pt x="57224" y="44252"/>
                    <a:pt x="56796" y="44073"/>
                    <a:pt x="56379" y="43871"/>
                  </a:cubicBezTo>
                  <a:cubicBezTo>
                    <a:pt x="55688" y="43549"/>
                    <a:pt x="55034" y="43180"/>
                    <a:pt x="54379" y="42775"/>
                  </a:cubicBezTo>
                  <a:cubicBezTo>
                    <a:pt x="54367" y="42775"/>
                    <a:pt x="54367" y="42775"/>
                    <a:pt x="54355" y="42763"/>
                  </a:cubicBezTo>
                  <a:cubicBezTo>
                    <a:pt x="54486" y="42704"/>
                    <a:pt x="54617" y="42656"/>
                    <a:pt x="54772" y="42597"/>
                  </a:cubicBezTo>
                  <a:close/>
                  <a:moveTo>
                    <a:pt x="56610" y="44517"/>
                  </a:moveTo>
                  <a:cubicBezTo>
                    <a:pt x="56611" y="44517"/>
                    <a:pt x="56611" y="44520"/>
                    <a:pt x="56605" y="44526"/>
                  </a:cubicBezTo>
                  <a:cubicBezTo>
                    <a:pt x="56605" y="44520"/>
                    <a:pt x="56608" y="44517"/>
                    <a:pt x="56610" y="44517"/>
                  </a:cubicBezTo>
                  <a:close/>
                  <a:moveTo>
                    <a:pt x="34233" y="41990"/>
                  </a:moveTo>
                  <a:lnTo>
                    <a:pt x="34233" y="41990"/>
                  </a:lnTo>
                  <a:cubicBezTo>
                    <a:pt x="34114" y="42061"/>
                    <a:pt x="34043" y="42192"/>
                    <a:pt x="34090" y="42347"/>
                  </a:cubicBezTo>
                  <a:cubicBezTo>
                    <a:pt x="34221" y="42763"/>
                    <a:pt x="34364" y="43180"/>
                    <a:pt x="34507" y="43597"/>
                  </a:cubicBezTo>
                  <a:cubicBezTo>
                    <a:pt x="34602" y="43895"/>
                    <a:pt x="34662" y="44228"/>
                    <a:pt x="34888" y="44442"/>
                  </a:cubicBezTo>
                  <a:cubicBezTo>
                    <a:pt x="34769" y="44466"/>
                    <a:pt x="34650" y="44514"/>
                    <a:pt x="34531" y="44549"/>
                  </a:cubicBezTo>
                  <a:cubicBezTo>
                    <a:pt x="34519" y="44514"/>
                    <a:pt x="34519" y="44466"/>
                    <a:pt x="34483" y="44430"/>
                  </a:cubicBezTo>
                  <a:cubicBezTo>
                    <a:pt x="34448" y="44287"/>
                    <a:pt x="34412" y="44156"/>
                    <a:pt x="34364" y="44026"/>
                  </a:cubicBezTo>
                  <a:cubicBezTo>
                    <a:pt x="34305" y="43835"/>
                    <a:pt x="34245" y="43621"/>
                    <a:pt x="34209" y="43430"/>
                  </a:cubicBezTo>
                  <a:cubicBezTo>
                    <a:pt x="34067" y="42966"/>
                    <a:pt x="33936" y="42490"/>
                    <a:pt x="33805" y="42025"/>
                  </a:cubicBezTo>
                  <a:cubicBezTo>
                    <a:pt x="33948" y="42013"/>
                    <a:pt x="34090" y="42001"/>
                    <a:pt x="34233" y="41990"/>
                  </a:cubicBezTo>
                  <a:close/>
                  <a:moveTo>
                    <a:pt x="53605" y="43073"/>
                  </a:moveTo>
                  <a:cubicBezTo>
                    <a:pt x="53629" y="43109"/>
                    <a:pt x="53640" y="43144"/>
                    <a:pt x="53688" y="43180"/>
                  </a:cubicBezTo>
                  <a:cubicBezTo>
                    <a:pt x="54141" y="43490"/>
                    <a:pt x="54605" y="43799"/>
                    <a:pt x="55081" y="44097"/>
                  </a:cubicBezTo>
                  <a:cubicBezTo>
                    <a:pt x="55343" y="44264"/>
                    <a:pt x="55569" y="44442"/>
                    <a:pt x="55843" y="44585"/>
                  </a:cubicBezTo>
                  <a:cubicBezTo>
                    <a:pt x="55724" y="44609"/>
                    <a:pt x="55617" y="44621"/>
                    <a:pt x="55498" y="44633"/>
                  </a:cubicBezTo>
                  <a:cubicBezTo>
                    <a:pt x="55545" y="44561"/>
                    <a:pt x="55545" y="44442"/>
                    <a:pt x="55462" y="44383"/>
                  </a:cubicBezTo>
                  <a:cubicBezTo>
                    <a:pt x="54783" y="43918"/>
                    <a:pt x="54010" y="43561"/>
                    <a:pt x="53271" y="43204"/>
                  </a:cubicBezTo>
                  <a:cubicBezTo>
                    <a:pt x="53390" y="43156"/>
                    <a:pt x="53486" y="43109"/>
                    <a:pt x="53605" y="43073"/>
                  </a:cubicBezTo>
                  <a:close/>
                  <a:moveTo>
                    <a:pt x="52902" y="43359"/>
                  </a:moveTo>
                  <a:cubicBezTo>
                    <a:pt x="53676" y="43811"/>
                    <a:pt x="54450" y="44311"/>
                    <a:pt x="55284" y="44668"/>
                  </a:cubicBezTo>
                  <a:lnTo>
                    <a:pt x="54926" y="44704"/>
                  </a:lnTo>
                  <a:cubicBezTo>
                    <a:pt x="54236" y="44192"/>
                    <a:pt x="53402" y="43835"/>
                    <a:pt x="52605" y="43478"/>
                  </a:cubicBezTo>
                  <a:cubicBezTo>
                    <a:pt x="52700" y="43430"/>
                    <a:pt x="52795" y="43394"/>
                    <a:pt x="52902" y="43359"/>
                  </a:cubicBezTo>
                  <a:close/>
                  <a:moveTo>
                    <a:pt x="33162" y="42073"/>
                  </a:moveTo>
                  <a:lnTo>
                    <a:pt x="33162" y="42192"/>
                  </a:lnTo>
                  <a:lnTo>
                    <a:pt x="33650" y="44109"/>
                  </a:lnTo>
                  <a:cubicBezTo>
                    <a:pt x="33709" y="44323"/>
                    <a:pt x="33745" y="44561"/>
                    <a:pt x="33817" y="44764"/>
                  </a:cubicBezTo>
                  <a:cubicBezTo>
                    <a:pt x="33745" y="44799"/>
                    <a:pt x="33638" y="44823"/>
                    <a:pt x="33531" y="44859"/>
                  </a:cubicBezTo>
                  <a:cubicBezTo>
                    <a:pt x="33495" y="44490"/>
                    <a:pt x="33352" y="44109"/>
                    <a:pt x="33245" y="43752"/>
                  </a:cubicBezTo>
                  <a:cubicBezTo>
                    <a:pt x="33090" y="43240"/>
                    <a:pt x="32936" y="42704"/>
                    <a:pt x="32769" y="42180"/>
                  </a:cubicBezTo>
                  <a:cubicBezTo>
                    <a:pt x="32757" y="42144"/>
                    <a:pt x="32745" y="42132"/>
                    <a:pt x="32733" y="42109"/>
                  </a:cubicBezTo>
                  <a:cubicBezTo>
                    <a:pt x="32876" y="42085"/>
                    <a:pt x="33031" y="42073"/>
                    <a:pt x="33162" y="42073"/>
                  </a:cubicBezTo>
                  <a:close/>
                  <a:moveTo>
                    <a:pt x="52045" y="43692"/>
                  </a:moveTo>
                  <a:cubicBezTo>
                    <a:pt x="52712" y="44085"/>
                    <a:pt x="53402" y="44514"/>
                    <a:pt x="54117" y="44823"/>
                  </a:cubicBezTo>
                  <a:cubicBezTo>
                    <a:pt x="53950" y="44859"/>
                    <a:pt x="53807" y="44883"/>
                    <a:pt x="53640" y="44918"/>
                  </a:cubicBezTo>
                  <a:cubicBezTo>
                    <a:pt x="52926" y="44561"/>
                    <a:pt x="52188" y="44252"/>
                    <a:pt x="51450" y="43930"/>
                  </a:cubicBezTo>
                  <a:cubicBezTo>
                    <a:pt x="51640" y="43859"/>
                    <a:pt x="51855" y="43787"/>
                    <a:pt x="52045" y="43692"/>
                  </a:cubicBezTo>
                  <a:close/>
                  <a:moveTo>
                    <a:pt x="46521" y="42656"/>
                  </a:moveTo>
                  <a:cubicBezTo>
                    <a:pt x="46675" y="43240"/>
                    <a:pt x="46818" y="43871"/>
                    <a:pt x="47104" y="44395"/>
                  </a:cubicBezTo>
                  <a:cubicBezTo>
                    <a:pt x="46925" y="44454"/>
                    <a:pt x="46782" y="44502"/>
                    <a:pt x="46628" y="44561"/>
                  </a:cubicBezTo>
                  <a:cubicBezTo>
                    <a:pt x="46568" y="44371"/>
                    <a:pt x="46485" y="44168"/>
                    <a:pt x="46425" y="43990"/>
                  </a:cubicBezTo>
                  <a:cubicBezTo>
                    <a:pt x="46306" y="43633"/>
                    <a:pt x="46151" y="43311"/>
                    <a:pt x="46009" y="42966"/>
                  </a:cubicBezTo>
                  <a:cubicBezTo>
                    <a:pt x="45984" y="42909"/>
                    <a:pt x="45941" y="42886"/>
                    <a:pt x="45895" y="42886"/>
                  </a:cubicBezTo>
                  <a:cubicBezTo>
                    <a:pt x="45806" y="42886"/>
                    <a:pt x="45707" y="42975"/>
                    <a:pt x="45723" y="43085"/>
                  </a:cubicBezTo>
                  <a:cubicBezTo>
                    <a:pt x="45806" y="43490"/>
                    <a:pt x="45901" y="43871"/>
                    <a:pt x="46020" y="44264"/>
                  </a:cubicBezTo>
                  <a:cubicBezTo>
                    <a:pt x="46068" y="44407"/>
                    <a:pt x="46092" y="44573"/>
                    <a:pt x="46140" y="44728"/>
                  </a:cubicBezTo>
                  <a:cubicBezTo>
                    <a:pt x="45890" y="44811"/>
                    <a:pt x="45628" y="44907"/>
                    <a:pt x="45389" y="44978"/>
                  </a:cubicBezTo>
                  <a:cubicBezTo>
                    <a:pt x="45294" y="44347"/>
                    <a:pt x="45008" y="43692"/>
                    <a:pt x="44770" y="43156"/>
                  </a:cubicBezTo>
                  <a:cubicBezTo>
                    <a:pt x="45366" y="43002"/>
                    <a:pt x="45949" y="42823"/>
                    <a:pt x="46521" y="42656"/>
                  </a:cubicBezTo>
                  <a:close/>
                  <a:moveTo>
                    <a:pt x="32586" y="45187"/>
                  </a:moveTo>
                  <a:cubicBezTo>
                    <a:pt x="32589" y="45187"/>
                    <a:pt x="32594" y="45188"/>
                    <a:pt x="32602" y="45192"/>
                  </a:cubicBezTo>
                  <a:cubicBezTo>
                    <a:pt x="32586" y="45192"/>
                    <a:pt x="32581" y="45187"/>
                    <a:pt x="32586" y="45187"/>
                  </a:cubicBezTo>
                  <a:close/>
                  <a:moveTo>
                    <a:pt x="32257" y="42323"/>
                  </a:moveTo>
                  <a:lnTo>
                    <a:pt x="32257" y="42359"/>
                  </a:lnTo>
                  <a:cubicBezTo>
                    <a:pt x="32388" y="42894"/>
                    <a:pt x="32507" y="43430"/>
                    <a:pt x="32638" y="43966"/>
                  </a:cubicBezTo>
                  <a:cubicBezTo>
                    <a:pt x="32733" y="44335"/>
                    <a:pt x="32793" y="44752"/>
                    <a:pt x="32971" y="45097"/>
                  </a:cubicBezTo>
                  <a:cubicBezTo>
                    <a:pt x="32840" y="45109"/>
                    <a:pt x="32721" y="45157"/>
                    <a:pt x="32602" y="45192"/>
                  </a:cubicBezTo>
                  <a:cubicBezTo>
                    <a:pt x="32578" y="45180"/>
                    <a:pt x="32566" y="45169"/>
                    <a:pt x="32555" y="45169"/>
                  </a:cubicBezTo>
                  <a:cubicBezTo>
                    <a:pt x="32543" y="45157"/>
                    <a:pt x="32507" y="45157"/>
                    <a:pt x="32495" y="45157"/>
                  </a:cubicBezTo>
                  <a:cubicBezTo>
                    <a:pt x="32495" y="45109"/>
                    <a:pt x="32483" y="45061"/>
                    <a:pt x="32447" y="45002"/>
                  </a:cubicBezTo>
                  <a:lnTo>
                    <a:pt x="32400" y="44823"/>
                  </a:lnTo>
                  <a:cubicBezTo>
                    <a:pt x="32364" y="44597"/>
                    <a:pt x="32316" y="44395"/>
                    <a:pt x="32281" y="44168"/>
                  </a:cubicBezTo>
                  <a:cubicBezTo>
                    <a:pt x="32209" y="43728"/>
                    <a:pt x="32138" y="43264"/>
                    <a:pt x="32090" y="42799"/>
                  </a:cubicBezTo>
                  <a:cubicBezTo>
                    <a:pt x="32090" y="42740"/>
                    <a:pt x="32043" y="42716"/>
                    <a:pt x="32007" y="42692"/>
                  </a:cubicBezTo>
                  <a:cubicBezTo>
                    <a:pt x="32150" y="42621"/>
                    <a:pt x="32245" y="42478"/>
                    <a:pt x="32245" y="42323"/>
                  </a:cubicBezTo>
                  <a:close/>
                  <a:moveTo>
                    <a:pt x="1348" y="45109"/>
                  </a:moveTo>
                  <a:cubicBezTo>
                    <a:pt x="1360" y="45109"/>
                    <a:pt x="1384" y="45109"/>
                    <a:pt x="1408" y="45121"/>
                  </a:cubicBezTo>
                  <a:cubicBezTo>
                    <a:pt x="1324" y="45157"/>
                    <a:pt x="1265" y="45192"/>
                    <a:pt x="1193" y="45228"/>
                  </a:cubicBezTo>
                  <a:cubicBezTo>
                    <a:pt x="1205" y="45180"/>
                    <a:pt x="1241" y="45157"/>
                    <a:pt x="1313" y="45121"/>
                  </a:cubicBezTo>
                  <a:cubicBezTo>
                    <a:pt x="1324" y="45121"/>
                    <a:pt x="1324" y="45109"/>
                    <a:pt x="1348" y="45109"/>
                  </a:cubicBezTo>
                  <a:close/>
                  <a:moveTo>
                    <a:pt x="8313" y="41823"/>
                  </a:moveTo>
                  <a:cubicBezTo>
                    <a:pt x="13546" y="42364"/>
                    <a:pt x="18920" y="42432"/>
                    <a:pt x="24234" y="42432"/>
                  </a:cubicBezTo>
                  <a:cubicBezTo>
                    <a:pt x="24881" y="42432"/>
                    <a:pt x="25528" y="42431"/>
                    <a:pt x="26173" y="42430"/>
                  </a:cubicBezTo>
                  <a:cubicBezTo>
                    <a:pt x="27911" y="42549"/>
                    <a:pt x="29649" y="42656"/>
                    <a:pt x="31364" y="42716"/>
                  </a:cubicBezTo>
                  <a:cubicBezTo>
                    <a:pt x="31328" y="42990"/>
                    <a:pt x="31328" y="43264"/>
                    <a:pt x="31316" y="43549"/>
                  </a:cubicBezTo>
                  <a:cubicBezTo>
                    <a:pt x="31316" y="43787"/>
                    <a:pt x="31292" y="44026"/>
                    <a:pt x="31316" y="44264"/>
                  </a:cubicBezTo>
                  <a:lnTo>
                    <a:pt x="31316" y="44347"/>
                  </a:lnTo>
                  <a:cubicBezTo>
                    <a:pt x="31388" y="44633"/>
                    <a:pt x="31435" y="44930"/>
                    <a:pt x="31435" y="45228"/>
                  </a:cubicBezTo>
                  <a:lnTo>
                    <a:pt x="31435" y="45335"/>
                  </a:lnTo>
                  <a:cubicBezTo>
                    <a:pt x="31352" y="45228"/>
                    <a:pt x="31257" y="45204"/>
                    <a:pt x="31138" y="45169"/>
                  </a:cubicBezTo>
                  <a:cubicBezTo>
                    <a:pt x="31078" y="45109"/>
                    <a:pt x="30995" y="45061"/>
                    <a:pt x="30888" y="45061"/>
                  </a:cubicBezTo>
                  <a:cubicBezTo>
                    <a:pt x="22696" y="44430"/>
                    <a:pt x="14409" y="44145"/>
                    <a:pt x="6206" y="43668"/>
                  </a:cubicBezTo>
                  <a:cubicBezTo>
                    <a:pt x="6266" y="43633"/>
                    <a:pt x="6313" y="43597"/>
                    <a:pt x="6349" y="43537"/>
                  </a:cubicBezTo>
                  <a:cubicBezTo>
                    <a:pt x="6385" y="43394"/>
                    <a:pt x="6385" y="43264"/>
                    <a:pt x="6373" y="43133"/>
                  </a:cubicBezTo>
                  <a:cubicBezTo>
                    <a:pt x="6432" y="43073"/>
                    <a:pt x="6492" y="43013"/>
                    <a:pt x="6551" y="42942"/>
                  </a:cubicBezTo>
                  <a:cubicBezTo>
                    <a:pt x="6679" y="42804"/>
                    <a:pt x="6563" y="42618"/>
                    <a:pt x="6411" y="42618"/>
                  </a:cubicBezTo>
                  <a:cubicBezTo>
                    <a:pt x="6380" y="42618"/>
                    <a:pt x="6346" y="42626"/>
                    <a:pt x="6313" y="42644"/>
                  </a:cubicBezTo>
                  <a:cubicBezTo>
                    <a:pt x="6289" y="42656"/>
                    <a:pt x="6254" y="42668"/>
                    <a:pt x="6206" y="42680"/>
                  </a:cubicBezTo>
                  <a:cubicBezTo>
                    <a:pt x="6182" y="42609"/>
                    <a:pt x="6135" y="42537"/>
                    <a:pt x="6111" y="42466"/>
                  </a:cubicBezTo>
                  <a:cubicBezTo>
                    <a:pt x="6051" y="42323"/>
                    <a:pt x="6004" y="42204"/>
                    <a:pt x="5944" y="42073"/>
                  </a:cubicBezTo>
                  <a:cubicBezTo>
                    <a:pt x="6730" y="41966"/>
                    <a:pt x="7516" y="41882"/>
                    <a:pt x="8313" y="41823"/>
                  </a:cubicBezTo>
                  <a:close/>
                  <a:moveTo>
                    <a:pt x="32019" y="44407"/>
                  </a:moveTo>
                  <a:cubicBezTo>
                    <a:pt x="32043" y="44692"/>
                    <a:pt x="32054" y="45085"/>
                    <a:pt x="32209" y="45347"/>
                  </a:cubicBezTo>
                  <a:cubicBezTo>
                    <a:pt x="32126" y="45383"/>
                    <a:pt x="32043" y="45419"/>
                    <a:pt x="31959" y="45454"/>
                  </a:cubicBezTo>
                  <a:cubicBezTo>
                    <a:pt x="31983" y="45228"/>
                    <a:pt x="31947" y="44966"/>
                    <a:pt x="31900" y="44728"/>
                  </a:cubicBezTo>
                  <a:cubicBezTo>
                    <a:pt x="31959" y="44621"/>
                    <a:pt x="32007" y="44514"/>
                    <a:pt x="32019" y="44407"/>
                  </a:cubicBezTo>
                  <a:close/>
                  <a:moveTo>
                    <a:pt x="9706" y="46538"/>
                  </a:moveTo>
                  <a:lnTo>
                    <a:pt x="9706" y="46538"/>
                  </a:lnTo>
                  <a:cubicBezTo>
                    <a:pt x="11028" y="46585"/>
                    <a:pt x="12362" y="46645"/>
                    <a:pt x="13683" y="46716"/>
                  </a:cubicBezTo>
                  <a:cubicBezTo>
                    <a:pt x="14814" y="46776"/>
                    <a:pt x="15945" y="46883"/>
                    <a:pt x="17076" y="47014"/>
                  </a:cubicBezTo>
                  <a:cubicBezTo>
                    <a:pt x="16207" y="46954"/>
                    <a:pt x="15350" y="46907"/>
                    <a:pt x="14469" y="46895"/>
                  </a:cubicBezTo>
                  <a:cubicBezTo>
                    <a:pt x="12814" y="46847"/>
                    <a:pt x="11242" y="46728"/>
                    <a:pt x="9706" y="46538"/>
                  </a:cubicBezTo>
                  <a:close/>
                  <a:moveTo>
                    <a:pt x="6885" y="44133"/>
                  </a:moveTo>
                  <a:cubicBezTo>
                    <a:pt x="13087" y="45285"/>
                    <a:pt x="19709" y="46027"/>
                    <a:pt x="26127" y="46027"/>
                  </a:cubicBezTo>
                  <a:cubicBezTo>
                    <a:pt x="27730" y="46027"/>
                    <a:pt x="29320" y="45980"/>
                    <a:pt x="30888" y="45883"/>
                  </a:cubicBezTo>
                  <a:cubicBezTo>
                    <a:pt x="31054" y="45871"/>
                    <a:pt x="31150" y="45788"/>
                    <a:pt x="31209" y="45692"/>
                  </a:cubicBezTo>
                  <a:cubicBezTo>
                    <a:pt x="31245" y="45692"/>
                    <a:pt x="31257" y="45704"/>
                    <a:pt x="31292" y="45704"/>
                  </a:cubicBezTo>
                  <a:cubicBezTo>
                    <a:pt x="31376" y="45704"/>
                    <a:pt x="31435" y="45657"/>
                    <a:pt x="31471" y="45597"/>
                  </a:cubicBezTo>
                  <a:cubicBezTo>
                    <a:pt x="31471" y="45621"/>
                    <a:pt x="31471" y="45645"/>
                    <a:pt x="31483" y="45657"/>
                  </a:cubicBezTo>
                  <a:cubicBezTo>
                    <a:pt x="31412" y="45692"/>
                    <a:pt x="31352" y="45716"/>
                    <a:pt x="31269" y="45752"/>
                  </a:cubicBezTo>
                  <a:cubicBezTo>
                    <a:pt x="31076" y="45848"/>
                    <a:pt x="31181" y="46145"/>
                    <a:pt x="31368" y="46145"/>
                  </a:cubicBezTo>
                  <a:cubicBezTo>
                    <a:pt x="31390" y="46145"/>
                    <a:pt x="31412" y="46142"/>
                    <a:pt x="31435" y="46133"/>
                  </a:cubicBezTo>
                  <a:cubicBezTo>
                    <a:pt x="32816" y="45704"/>
                    <a:pt x="34257" y="45347"/>
                    <a:pt x="35722" y="45002"/>
                  </a:cubicBezTo>
                  <a:lnTo>
                    <a:pt x="35722" y="45002"/>
                  </a:lnTo>
                  <a:cubicBezTo>
                    <a:pt x="33686" y="45752"/>
                    <a:pt x="31673" y="46585"/>
                    <a:pt x="29721" y="47562"/>
                  </a:cubicBezTo>
                  <a:cubicBezTo>
                    <a:pt x="29733" y="47502"/>
                    <a:pt x="29768" y="47443"/>
                    <a:pt x="29780" y="47383"/>
                  </a:cubicBezTo>
                  <a:cubicBezTo>
                    <a:pt x="29836" y="47210"/>
                    <a:pt x="29682" y="47073"/>
                    <a:pt x="29530" y="47073"/>
                  </a:cubicBezTo>
                  <a:cubicBezTo>
                    <a:pt x="29453" y="47073"/>
                    <a:pt x="29376" y="47108"/>
                    <a:pt x="29328" y="47193"/>
                  </a:cubicBezTo>
                  <a:cubicBezTo>
                    <a:pt x="28875" y="47978"/>
                    <a:pt x="27852" y="48074"/>
                    <a:pt x="27066" y="48490"/>
                  </a:cubicBezTo>
                  <a:cubicBezTo>
                    <a:pt x="26994" y="48455"/>
                    <a:pt x="26947" y="48443"/>
                    <a:pt x="26887" y="48431"/>
                  </a:cubicBezTo>
                  <a:cubicBezTo>
                    <a:pt x="26863" y="48276"/>
                    <a:pt x="26768" y="48193"/>
                    <a:pt x="26649" y="48157"/>
                  </a:cubicBezTo>
                  <a:cubicBezTo>
                    <a:pt x="26613" y="48145"/>
                    <a:pt x="26589" y="48133"/>
                    <a:pt x="26554" y="48133"/>
                  </a:cubicBezTo>
                  <a:cubicBezTo>
                    <a:pt x="24708" y="47847"/>
                    <a:pt x="22851" y="47585"/>
                    <a:pt x="21005" y="47371"/>
                  </a:cubicBezTo>
                  <a:cubicBezTo>
                    <a:pt x="17103" y="46323"/>
                    <a:pt x="12897" y="46226"/>
                    <a:pt x="8788" y="46226"/>
                  </a:cubicBezTo>
                  <a:cubicBezTo>
                    <a:pt x="8371" y="46226"/>
                    <a:pt x="7954" y="46227"/>
                    <a:pt x="7539" y="46228"/>
                  </a:cubicBezTo>
                  <a:cubicBezTo>
                    <a:pt x="5992" y="45954"/>
                    <a:pt x="4444" y="45597"/>
                    <a:pt x="2872" y="45169"/>
                  </a:cubicBezTo>
                  <a:cubicBezTo>
                    <a:pt x="3218" y="45061"/>
                    <a:pt x="3575" y="44966"/>
                    <a:pt x="3932" y="44871"/>
                  </a:cubicBezTo>
                  <a:cubicBezTo>
                    <a:pt x="4861" y="44645"/>
                    <a:pt x="5849" y="44609"/>
                    <a:pt x="6730" y="44252"/>
                  </a:cubicBezTo>
                  <a:cubicBezTo>
                    <a:pt x="6789" y="44216"/>
                    <a:pt x="6849" y="44168"/>
                    <a:pt x="6885" y="44133"/>
                  </a:cubicBezTo>
                  <a:close/>
                  <a:moveTo>
                    <a:pt x="24292" y="48490"/>
                  </a:moveTo>
                  <a:lnTo>
                    <a:pt x="24292" y="48490"/>
                  </a:lnTo>
                  <a:cubicBezTo>
                    <a:pt x="24518" y="48526"/>
                    <a:pt x="24744" y="48574"/>
                    <a:pt x="24982" y="48609"/>
                  </a:cubicBezTo>
                  <a:cubicBezTo>
                    <a:pt x="24804" y="48609"/>
                    <a:pt x="24625" y="48574"/>
                    <a:pt x="24458" y="48562"/>
                  </a:cubicBezTo>
                  <a:cubicBezTo>
                    <a:pt x="24399" y="48526"/>
                    <a:pt x="24351" y="48514"/>
                    <a:pt x="24292" y="48490"/>
                  </a:cubicBezTo>
                  <a:close/>
                  <a:moveTo>
                    <a:pt x="2182" y="45359"/>
                  </a:moveTo>
                  <a:cubicBezTo>
                    <a:pt x="3277" y="45704"/>
                    <a:pt x="4372" y="45990"/>
                    <a:pt x="5480" y="46216"/>
                  </a:cubicBezTo>
                  <a:cubicBezTo>
                    <a:pt x="4825" y="46216"/>
                    <a:pt x="4182" y="46216"/>
                    <a:pt x="3551" y="46192"/>
                  </a:cubicBezTo>
                  <a:cubicBezTo>
                    <a:pt x="3491" y="46192"/>
                    <a:pt x="3491" y="46300"/>
                    <a:pt x="3551" y="46300"/>
                  </a:cubicBezTo>
                  <a:cubicBezTo>
                    <a:pt x="4527" y="46347"/>
                    <a:pt x="5527" y="46371"/>
                    <a:pt x="6504" y="46407"/>
                  </a:cubicBezTo>
                  <a:cubicBezTo>
                    <a:pt x="11719" y="47359"/>
                    <a:pt x="16981" y="47407"/>
                    <a:pt x="22268" y="48145"/>
                  </a:cubicBezTo>
                  <a:cubicBezTo>
                    <a:pt x="22660" y="48312"/>
                    <a:pt x="23375" y="48633"/>
                    <a:pt x="24042" y="49038"/>
                  </a:cubicBezTo>
                  <a:cubicBezTo>
                    <a:pt x="17100" y="47776"/>
                    <a:pt x="9992" y="48157"/>
                    <a:pt x="3098" y="46395"/>
                  </a:cubicBezTo>
                  <a:cubicBezTo>
                    <a:pt x="3051" y="46252"/>
                    <a:pt x="3015" y="46121"/>
                    <a:pt x="2967" y="46014"/>
                  </a:cubicBezTo>
                  <a:cubicBezTo>
                    <a:pt x="2908" y="45895"/>
                    <a:pt x="2789" y="45800"/>
                    <a:pt x="2658" y="45752"/>
                  </a:cubicBezTo>
                  <a:cubicBezTo>
                    <a:pt x="2617" y="45671"/>
                    <a:pt x="2542" y="45616"/>
                    <a:pt x="2448" y="45616"/>
                  </a:cubicBezTo>
                  <a:cubicBezTo>
                    <a:pt x="2431" y="45616"/>
                    <a:pt x="2414" y="45617"/>
                    <a:pt x="2396" y="45621"/>
                  </a:cubicBezTo>
                  <a:cubicBezTo>
                    <a:pt x="2216" y="45666"/>
                    <a:pt x="2015" y="45725"/>
                    <a:pt x="1825" y="45725"/>
                  </a:cubicBezTo>
                  <a:cubicBezTo>
                    <a:pt x="1764" y="45725"/>
                    <a:pt x="1704" y="45719"/>
                    <a:pt x="1646" y="45704"/>
                  </a:cubicBezTo>
                  <a:cubicBezTo>
                    <a:pt x="1598" y="45692"/>
                    <a:pt x="1539" y="45657"/>
                    <a:pt x="1467" y="45597"/>
                  </a:cubicBezTo>
                  <a:cubicBezTo>
                    <a:pt x="1705" y="45514"/>
                    <a:pt x="1944" y="45442"/>
                    <a:pt x="2182" y="45359"/>
                  </a:cubicBezTo>
                  <a:close/>
                  <a:moveTo>
                    <a:pt x="24601" y="49419"/>
                  </a:moveTo>
                  <a:cubicBezTo>
                    <a:pt x="24625" y="49443"/>
                    <a:pt x="24649" y="49455"/>
                    <a:pt x="24661" y="49467"/>
                  </a:cubicBezTo>
                  <a:cubicBezTo>
                    <a:pt x="24637" y="49467"/>
                    <a:pt x="24625" y="49467"/>
                    <a:pt x="24589" y="49455"/>
                  </a:cubicBezTo>
                  <a:cubicBezTo>
                    <a:pt x="24589" y="49443"/>
                    <a:pt x="24601" y="49443"/>
                    <a:pt x="24601" y="49419"/>
                  </a:cubicBezTo>
                  <a:close/>
                  <a:moveTo>
                    <a:pt x="27697" y="49729"/>
                  </a:moveTo>
                  <a:cubicBezTo>
                    <a:pt x="27697" y="49741"/>
                    <a:pt x="27709" y="49752"/>
                    <a:pt x="27709" y="49764"/>
                  </a:cubicBezTo>
                  <a:cubicBezTo>
                    <a:pt x="27697" y="49752"/>
                    <a:pt x="27685" y="49741"/>
                    <a:pt x="27673" y="49741"/>
                  </a:cubicBezTo>
                  <a:cubicBezTo>
                    <a:pt x="27673" y="49729"/>
                    <a:pt x="27685" y="49729"/>
                    <a:pt x="27697" y="49729"/>
                  </a:cubicBezTo>
                  <a:close/>
                  <a:moveTo>
                    <a:pt x="25542" y="49229"/>
                  </a:moveTo>
                  <a:cubicBezTo>
                    <a:pt x="25613" y="49229"/>
                    <a:pt x="25697" y="49252"/>
                    <a:pt x="25756" y="49252"/>
                  </a:cubicBezTo>
                  <a:cubicBezTo>
                    <a:pt x="26089" y="49467"/>
                    <a:pt x="26423" y="49681"/>
                    <a:pt x="26768" y="49907"/>
                  </a:cubicBezTo>
                  <a:cubicBezTo>
                    <a:pt x="26994" y="50062"/>
                    <a:pt x="27256" y="50229"/>
                    <a:pt x="27506" y="50360"/>
                  </a:cubicBezTo>
                  <a:cubicBezTo>
                    <a:pt x="27435" y="50336"/>
                    <a:pt x="27375" y="50324"/>
                    <a:pt x="27316" y="50288"/>
                  </a:cubicBezTo>
                  <a:cubicBezTo>
                    <a:pt x="26887" y="50110"/>
                    <a:pt x="26447" y="49919"/>
                    <a:pt x="26030" y="49693"/>
                  </a:cubicBezTo>
                  <a:cubicBezTo>
                    <a:pt x="25994" y="49681"/>
                    <a:pt x="25958" y="49657"/>
                    <a:pt x="25911" y="49657"/>
                  </a:cubicBezTo>
                  <a:cubicBezTo>
                    <a:pt x="25816" y="49502"/>
                    <a:pt x="25697" y="49360"/>
                    <a:pt x="25542" y="49229"/>
                  </a:cubicBezTo>
                  <a:close/>
                  <a:moveTo>
                    <a:pt x="4003" y="47931"/>
                  </a:moveTo>
                  <a:cubicBezTo>
                    <a:pt x="11028" y="48681"/>
                    <a:pt x="18041" y="49705"/>
                    <a:pt x="25077" y="50145"/>
                  </a:cubicBezTo>
                  <a:lnTo>
                    <a:pt x="25101" y="50145"/>
                  </a:lnTo>
                  <a:cubicBezTo>
                    <a:pt x="25077" y="50252"/>
                    <a:pt x="25006" y="50383"/>
                    <a:pt x="24935" y="50514"/>
                  </a:cubicBezTo>
                  <a:cubicBezTo>
                    <a:pt x="24899" y="50503"/>
                    <a:pt x="24863" y="50479"/>
                    <a:pt x="24815" y="50479"/>
                  </a:cubicBezTo>
                  <a:cubicBezTo>
                    <a:pt x="17838" y="50157"/>
                    <a:pt x="10897" y="49026"/>
                    <a:pt x="4003" y="47931"/>
                  </a:cubicBezTo>
                  <a:close/>
                  <a:moveTo>
                    <a:pt x="26137" y="50360"/>
                  </a:moveTo>
                  <a:cubicBezTo>
                    <a:pt x="26423" y="50538"/>
                    <a:pt x="26697" y="50705"/>
                    <a:pt x="26982" y="50848"/>
                  </a:cubicBezTo>
                  <a:cubicBezTo>
                    <a:pt x="27185" y="50955"/>
                    <a:pt x="27387" y="51074"/>
                    <a:pt x="27613" y="51134"/>
                  </a:cubicBezTo>
                  <a:lnTo>
                    <a:pt x="27602" y="51145"/>
                  </a:lnTo>
                  <a:cubicBezTo>
                    <a:pt x="27423" y="51062"/>
                    <a:pt x="27221" y="51003"/>
                    <a:pt x="27042" y="50907"/>
                  </a:cubicBezTo>
                  <a:cubicBezTo>
                    <a:pt x="26744" y="50776"/>
                    <a:pt x="26435" y="50645"/>
                    <a:pt x="26137" y="50514"/>
                  </a:cubicBezTo>
                  <a:lnTo>
                    <a:pt x="26137" y="50360"/>
                  </a:lnTo>
                  <a:close/>
                  <a:moveTo>
                    <a:pt x="3206" y="46812"/>
                  </a:moveTo>
                  <a:lnTo>
                    <a:pt x="3206" y="46812"/>
                  </a:lnTo>
                  <a:cubicBezTo>
                    <a:pt x="4420" y="47193"/>
                    <a:pt x="5694" y="47538"/>
                    <a:pt x="7004" y="47847"/>
                  </a:cubicBezTo>
                  <a:cubicBezTo>
                    <a:pt x="5896" y="47764"/>
                    <a:pt x="4801" y="47669"/>
                    <a:pt x="3706" y="47562"/>
                  </a:cubicBezTo>
                  <a:cubicBezTo>
                    <a:pt x="3702" y="47561"/>
                    <a:pt x="3698" y="47561"/>
                    <a:pt x="3694" y="47561"/>
                  </a:cubicBezTo>
                  <a:cubicBezTo>
                    <a:pt x="3480" y="47561"/>
                    <a:pt x="3483" y="47884"/>
                    <a:pt x="3706" y="47907"/>
                  </a:cubicBezTo>
                  <a:cubicBezTo>
                    <a:pt x="3753" y="47907"/>
                    <a:pt x="3813" y="47919"/>
                    <a:pt x="3860" y="47919"/>
                  </a:cubicBezTo>
                  <a:cubicBezTo>
                    <a:pt x="3753" y="47943"/>
                    <a:pt x="3729" y="48074"/>
                    <a:pt x="3825" y="48097"/>
                  </a:cubicBezTo>
                  <a:cubicBezTo>
                    <a:pt x="10647" y="49633"/>
                    <a:pt x="17529" y="50360"/>
                    <a:pt x="24470" y="51098"/>
                  </a:cubicBezTo>
                  <a:cubicBezTo>
                    <a:pt x="24434" y="51169"/>
                    <a:pt x="24470" y="51253"/>
                    <a:pt x="24530" y="51300"/>
                  </a:cubicBezTo>
                  <a:cubicBezTo>
                    <a:pt x="24601" y="51372"/>
                    <a:pt x="24673" y="51395"/>
                    <a:pt x="24756" y="51407"/>
                  </a:cubicBezTo>
                  <a:cubicBezTo>
                    <a:pt x="24601" y="51467"/>
                    <a:pt x="24458" y="51526"/>
                    <a:pt x="24268" y="51574"/>
                  </a:cubicBezTo>
                  <a:cubicBezTo>
                    <a:pt x="24220" y="51586"/>
                    <a:pt x="24184" y="51598"/>
                    <a:pt x="24161" y="51634"/>
                  </a:cubicBezTo>
                  <a:cubicBezTo>
                    <a:pt x="24101" y="51610"/>
                    <a:pt x="24042" y="51610"/>
                    <a:pt x="23982" y="51598"/>
                  </a:cubicBezTo>
                  <a:cubicBezTo>
                    <a:pt x="23934" y="51538"/>
                    <a:pt x="23863" y="51515"/>
                    <a:pt x="23768" y="51515"/>
                  </a:cubicBezTo>
                  <a:cubicBezTo>
                    <a:pt x="23661" y="51515"/>
                    <a:pt x="23589" y="51526"/>
                    <a:pt x="23506" y="51550"/>
                  </a:cubicBezTo>
                  <a:cubicBezTo>
                    <a:pt x="23113" y="51532"/>
                    <a:pt x="22714" y="51529"/>
                    <a:pt x="22333" y="51529"/>
                  </a:cubicBezTo>
                  <a:cubicBezTo>
                    <a:pt x="22142" y="51529"/>
                    <a:pt x="21956" y="51530"/>
                    <a:pt x="21778" y="51530"/>
                  </a:cubicBezTo>
                  <a:cubicBezTo>
                    <a:pt x="21599" y="51530"/>
                    <a:pt x="21428" y="51529"/>
                    <a:pt x="21267" y="51526"/>
                  </a:cubicBezTo>
                  <a:cubicBezTo>
                    <a:pt x="21089" y="51526"/>
                    <a:pt x="20970" y="51634"/>
                    <a:pt x="20910" y="51765"/>
                  </a:cubicBezTo>
                  <a:cubicBezTo>
                    <a:pt x="20660" y="51729"/>
                    <a:pt x="20398" y="51717"/>
                    <a:pt x="20136" y="51717"/>
                  </a:cubicBezTo>
                  <a:lnTo>
                    <a:pt x="20124" y="51717"/>
                  </a:lnTo>
                  <a:cubicBezTo>
                    <a:pt x="20089" y="51705"/>
                    <a:pt x="20053" y="51705"/>
                    <a:pt x="20017" y="51693"/>
                  </a:cubicBezTo>
                  <a:cubicBezTo>
                    <a:pt x="19874" y="51657"/>
                    <a:pt x="19720" y="51574"/>
                    <a:pt x="19577" y="51574"/>
                  </a:cubicBezTo>
                  <a:cubicBezTo>
                    <a:pt x="19543" y="51569"/>
                    <a:pt x="19510" y="51566"/>
                    <a:pt x="19477" y="51566"/>
                  </a:cubicBezTo>
                  <a:cubicBezTo>
                    <a:pt x="19368" y="51566"/>
                    <a:pt x="19261" y="51592"/>
                    <a:pt x="19160" y="51610"/>
                  </a:cubicBezTo>
                  <a:cubicBezTo>
                    <a:pt x="19124" y="51550"/>
                    <a:pt x="19077" y="51526"/>
                    <a:pt x="19005" y="51503"/>
                  </a:cubicBezTo>
                  <a:cubicBezTo>
                    <a:pt x="14528" y="50764"/>
                    <a:pt x="10076" y="50217"/>
                    <a:pt x="5646" y="49383"/>
                  </a:cubicBezTo>
                  <a:cubicBezTo>
                    <a:pt x="5623" y="49360"/>
                    <a:pt x="5611" y="49348"/>
                    <a:pt x="5587" y="49336"/>
                  </a:cubicBezTo>
                  <a:cubicBezTo>
                    <a:pt x="4753" y="48967"/>
                    <a:pt x="3706" y="48871"/>
                    <a:pt x="2777" y="48740"/>
                  </a:cubicBezTo>
                  <a:cubicBezTo>
                    <a:pt x="2265" y="48633"/>
                    <a:pt x="1777" y="48538"/>
                    <a:pt x="1289" y="48431"/>
                  </a:cubicBezTo>
                  <a:lnTo>
                    <a:pt x="1289" y="48324"/>
                  </a:lnTo>
                  <a:cubicBezTo>
                    <a:pt x="1289" y="48276"/>
                    <a:pt x="1265" y="48228"/>
                    <a:pt x="1253" y="48205"/>
                  </a:cubicBezTo>
                  <a:cubicBezTo>
                    <a:pt x="1324" y="48145"/>
                    <a:pt x="1432" y="48097"/>
                    <a:pt x="1515" y="48086"/>
                  </a:cubicBezTo>
                  <a:cubicBezTo>
                    <a:pt x="1545" y="48082"/>
                    <a:pt x="1576" y="48080"/>
                    <a:pt x="1608" y="48080"/>
                  </a:cubicBezTo>
                  <a:cubicBezTo>
                    <a:pt x="1774" y="48080"/>
                    <a:pt x="1954" y="48127"/>
                    <a:pt x="2134" y="48157"/>
                  </a:cubicBezTo>
                  <a:cubicBezTo>
                    <a:pt x="2301" y="48193"/>
                    <a:pt x="2456" y="48240"/>
                    <a:pt x="2622" y="48252"/>
                  </a:cubicBezTo>
                  <a:cubicBezTo>
                    <a:pt x="2668" y="48283"/>
                    <a:pt x="2721" y="48298"/>
                    <a:pt x="2773" y="48298"/>
                  </a:cubicBezTo>
                  <a:cubicBezTo>
                    <a:pt x="2843" y="48298"/>
                    <a:pt x="2913" y="48271"/>
                    <a:pt x="2967" y="48217"/>
                  </a:cubicBezTo>
                  <a:cubicBezTo>
                    <a:pt x="3003" y="48205"/>
                    <a:pt x="3075" y="48193"/>
                    <a:pt x="3110" y="48157"/>
                  </a:cubicBezTo>
                  <a:cubicBezTo>
                    <a:pt x="3229" y="48097"/>
                    <a:pt x="3218" y="47943"/>
                    <a:pt x="3134" y="47859"/>
                  </a:cubicBezTo>
                  <a:cubicBezTo>
                    <a:pt x="3229" y="47538"/>
                    <a:pt x="3241" y="47169"/>
                    <a:pt x="3206" y="46812"/>
                  </a:cubicBezTo>
                  <a:close/>
                  <a:moveTo>
                    <a:pt x="25899" y="51467"/>
                  </a:moveTo>
                  <a:cubicBezTo>
                    <a:pt x="26101" y="51598"/>
                    <a:pt x="26328" y="51729"/>
                    <a:pt x="26542" y="51872"/>
                  </a:cubicBezTo>
                  <a:cubicBezTo>
                    <a:pt x="26720" y="51967"/>
                    <a:pt x="26899" y="52110"/>
                    <a:pt x="27078" y="52181"/>
                  </a:cubicBezTo>
                  <a:cubicBezTo>
                    <a:pt x="27090" y="52205"/>
                    <a:pt x="27113" y="52241"/>
                    <a:pt x="27149" y="52253"/>
                  </a:cubicBezTo>
                  <a:cubicBezTo>
                    <a:pt x="27137" y="52253"/>
                    <a:pt x="27090" y="52288"/>
                    <a:pt x="27042" y="52288"/>
                  </a:cubicBezTo>
                  <a:cubicBezTo>
                    <a:pt x="27030" y="52288"/>
                    <a:pt x="27006" y="52300"/>
                    <a:pt x="26982" y="52300"/>
                  </a:cubicBezTo>
                  <a:cubicBezTo>
                    <a:pt x="26804" y="52134"/>
                    <a:pt x="26554" y="52027"/>
                    <a:pt x="26316" y="51943"/>
                  </a:cubicBezTo>
                  <a:cubicBezTo>
                    <a:pt x="26101" y="51848"/>
                    <a:pt x="25887" y="51776"/>
                    <a:pt x="25661" y="51705"/>
                  </a:cubicBezTo>
                  <a:cubicBezTo>
                    <a:pt x="25744" y="51634"/>
                    <a:pt x="25827" y="51550"/>
                    <a:pt x="25899" y="51467"/>
                  </a:cubicBezTo>
                  <a:close/>
                  <a:moveTo>
                    <a:pt x="4563" y="53551"/>
                  </a:moveTo>
                  <a:lnTo>
                    <a:pt x="4563" y="53551"/>
                  </a:lnTo>
                  <a:cubicBezTo>
                    <a:pt x="4515" y="53670"/>
                    <a:pt x="4468" y="53777"/>
                    <a:pt x="4408" y="53896"/>
                  </a:cubicBezTo>
                  <a:lnTo>
                    <a:pt x="4408" y="53908"/>
                  </a:lnTo>
                  <a:cubicBezTo>
                    <a:pt x="4396" y="53908"/>
                    <a:pt x="4372" y="53896"/>
                    <a:pt x="4372" y="53896"/>
                  </a:cubicBezTo>
                  <a:cubicBezTo>
                    <a:pt x="4396" y="53860"/>
                    <a:pt x="4408" y="53848"/>
                    <a:pt x="4420" y="53812"/>
                  </a:cubicBezTo>
                  <a:cubicBezTo>
                    <a:pt x="4480" y="53729"/>
                    <a:pt x="4515" y="53634"/>
                    <a:pt x="4563" y="53551"/>
                  </a:cubicBezTo>
                  <a:close/>
                  <a:moveTo>
                    <a:pt x="22779" y="52550"/>
                  </a:moveTo>
                  <a:cubicBezTo>
                    <a:pt x="22863" y="52562"/>
                    <a:pt x="22970" y="52562"/>
                    <a:pt x="23077" y="52562"/>
                  </a:cubicBezTo>
                  <a:cubicBezTo>
                    <a:pt x="23208" y="52848"/>
                    <a:pt x="23315" y="53122"/>
                    <a:pt x="23411" y="53384"/>
                  </a:cubicBezTo>
                  <a:cubicBezTo>
                    <a:pt x="23399" y="53396"/>
                    <a:pt x="23399" y="53420"/>
                    <a:pt x="23399" y="53443"/>
                  </a:cubicBezTo>
                  <a:cubicBezTo>
                    <a:pt x="23446" y="53622"/>
                    <a:pt x="23494" y="53812"/>
                    <a:pt x="23530" y="53991"/>
                  </a:cubicBezTo>
                  <a:cubicBezTo>
                    <a:pt x="23315" y="53479"/>
                    <a:pt x="23041" y="52967"/>
                    <a:pt x="22779" y="52550"/>
                  </a:cubicBezTo>
                  <a:close/>
                  <a:moveTo>
                    <a:pt x="19458" y="52122"/>
                  </a:moveTo>
                  <a:cubicBezTo>
                    <a:pt x="19470" y="52122"/>
                    <a:pt x="19470" y="52122"/>
                    <a:pt x="19481" y="52134"/>
                  </a:cubicBezTo>
                  <a:cubicBezTo>
                    <a:pt x="19624" y="52169"/>
                    <a:pt x="19755" y="52146"/>
                    <a:pt x="19874" y="52181"/>
                  </a:cubicBezTo>
                  <a:cubicBezTo>
                    <a:pt x="20077" y="52217"/>
                    <a:pt x="20279" y="52324"/>
                    <a:pt x="20482" y="52419"/>
                  </a:cubicBezTo>
                  <a:cubicBezTo>
                    <a:pt x="20470" y="52443"/>
                    <a:pt x="20470" y="52491"/>
                    <a:pt x="20482" y="52550"/>
                  </a:cubicBezTo>
                  <a:cubicBezTo>
                    <a:pt x="20672" y="53098"/>
                    <a:pt x="20851" y="53634"/>
                    <a:pt x="21017" y="54170"/>
                  </a:cubicBezTo>
                  <a:cubicBezTo>
                    <a:pt x="20973" y="54131"/>
                    <a:pt x="20928" y="54114"/>
                    <a:pt x="20887" y="54114"/>
                  </a:cubicBezTo>
                  <a:cubicBezTo>
                    <a:pt x="20829" y="54114"/>
                    <a:pt x="20781" y="54149"/>
                    <a:pt x="20767" y="54205"/>
                  </a:cubicBezTo>
                  <a:cubicBezTo>
                    <a:pt x="20577" y="53372"/>
                    <a:pt x="20160" y="52634"/>
                    <a:pt x="19458" y="52122"/>
                  </a:cubicBezTo>
                  <a:close/>
                  <a:moveTo>
                    <a:pt x="4932" y="54146"/>
                  </a:moveTo>
                  <a:cubicBezTo>
                    <a:pt x="5099" y="54253"/>
                    <a:pt x="5265" y="54336"/>
                    <a:pt x="5432" y="54443"/>
                  </a:cubicBezTo>
                  <a:cubicBezTo>
                    <a:pt x="5349" y="54396"/>
                    <a:pt x="5253" y="54372"/>
                    <a:pt x="5158" y="54324"/>
                  </a:cubicBezTo>
                  <a:cubicBezTo>
                    <a:pt x="5063" y="54277"/>
                    <a:pt x="4968" y="54229"/>
                    <a:pt x="4896" y="54170"/>
                  </a:cubicBezTo>
                  <a:cubicBezTo>
                    <a:pt x="4920" y="54170"/>
                    <a:pt x="4932" y="54158"/>
                    <a:pt x="4932" y="54146"/>
                  </a:cubicBezTo>
                  <a:close/>
                  <a:moveTo>
                    <a:pt x="21184" y="54967"/>
                  </a:moveTo>
                  <a:cubicBezTo>
                    <a:pt x="21255" y="55289"/>
                    <a:pt x="21315" y="55634"/>
                    <a:pt x="21363" y="55967"/>
                  </a:cubicBezTo>
                  <a:cubicBezTo>
                    <a:pt x="21327" y="55944"/>
                    <a:pt x="21255" y="55908"/>
                    <a:pt x="21172" y="55908"/>
                  </a:cubicBezTo>
                  <a:cubicBezTo>
                    <a:pt x="21089" y="55908"/>
                    <a:pt x="21017" y="55956"/>
                    <a:pt x="20970" y="56015"/>
                  </a:cubicBezTo>
                  <a:cubicBezTo>
                    <a:pt x="20934" y="56003"/>
                    <a:pt x="20898" y="56003"/>
                    <a:pt x="20851" y="55991"/>
                  </a:cubicBezTo>
                  <a:cubicBezTo>
                    <a:pt x="20874" y="55801"/>
                    <a:pt x="20874" y="55610"/>
                    <a:pt x="20874" y="55420"/>
                  </a:cubicBezTo>
                  <a:cubicBezTo>
                    <a:pt x="21029" y="55301"/>
                    <a:pt x="21136" y="55146"/>
                    <a:pt x="21184" y="54967"/>
                  </a:cubicBezTo>
                  <a:close/>
                  <a:moveTo>
                    <a:pt x="4682" y="50002"/>
                  </a:moveTo>
                  <a:cubicBezTo>
                    <a:pt x="5301" y="50133"/>
                    <a:pt x="5908" y="50229"/>
                    <a:pt x="6527" y="50241"/>
                  </a:cubicBezTo>
                  <a:cubicBezTo>
                    <a:pt x="6587" y="50241"/>
                    <a:pt x="6611" y="50217"/>
                    <a:pt x="6647" y="50169"/>
                  </a:cubicBezTo>
                  <a:cubicBezTo>
                    <a:pt x="9623" y="50907"/>
                    <a:pt x="12683" y="51526"/>
                    <a:pt x="15719" y="51824"/>
                  </a:cubicBezTo>
                  <a:cubicBezTo>
                    <a:pt x="15612" y="51896"/>
                    <a:pt x="15612" y="52062"/>
                    <a:pt x="15767" y="52110"/>
                  </a:cubicBezTo>
                  <a:cubicBezTo>
                    <a:pt x="16922" y="52527"/>
                    <a:pt x="17993" y="53122"/>
                    <a:pt x="19148" y="53539"/>
                  </a:cubicBezTo>
                  <a:cubicBezTo>
                    <a:pt x="19164" y="53545"/>
                    <a:pt x="19180" y="53548"/>
                    <a:pt x="19194" y="53548"/>
                  </a:cubicBezTo>
                  <a:cubicBezTo>
                    <a:pt x="19305" y="53548"/>
                    <a:pt x="19349" y="53364"/>
                    <a:pt x="19243" y="53300"/>
                  </a:cubicBezTo>
                  <a:cubicBezTo>
                    <a:pt x="18315" y="52622"/>
                    <a:pt x="17124" y="52229"/>
                    <a:pt x="16029" y="51848"/>
                  </a:cubicBezTo>
                  <a:lnTo>
                    <a:pt x="16029" y="51848"/>
                  </a:lnTo>
                  <a:cubicBezTo>
                    <a:pt x="16981" y="51943"/>
                    <a:pt x="17957" y="52003"/>
                    <a:pt x="18886" y="52015"/>
                  </a:cubicBezTo>
                  <a:cubicBezTo>
                    <a:pt x="18886" y="52062"/>
                    <a:pt x="18886" y="52110"/>
                    <a:pt x="18934" y="52134"/>
                  </a:cubicBezTo>
                  <a:cubicBezTo>
                    <a:pt x="19862" y="52896"/>
                    <a:pt x="20279" y="53979"/>
                    <a:pt x="20339" y="55158"/>
                  </a:cubicBezTo>
                  <a:cubicBezTo>
                    <a:pt x="17029" y="53860"/>
                    <a:pt x="13874" y="52300"/>
                    <a:pt x="10480" y="51205"/>
                  </a:cubicBezTo>
                  <a:cubicBezTo>
                    <a:pt x="10470" y="51202"/>
                    <a:pt x="10460" y="51201"/>
                    <a:pt x="10450" y="51201"/>
                  </a:cubicBezTo>
                  <a:cubicBezTo>
                    <a:pt x="10336" y="51201"/>
                    <a:pt x="10266" y="51376"/>
                    <a:pt x="10397" y="51431"/>
                  </a:cubicBezTo>
                  <a:cubicBezTo>
                    <a:pt x="13624" y="52955"/>
                    <a:pt x="17029" y="53979"/>
                    <a:pt x="20351" y="55277"/>
                  </a:cubicBezTo>
                  <a:lnTo>
                    <a:pt x="20351" y="55872"/>
                  </a:lnTo>
                  <a:cubicBezTo>
                    <a:pt x="20220" y="55896"/>
                    <a:pt x="20136" y="56027"/>
                    <a:pt x="20136" y="56146"/>
                  </a:cubicBezTo>
                  <a:cubicBezTo>
                    <a:pt x="20124" y="56146"/>
                    <a:pt x="20124" y="56134"/>
                    <a:pt x="20112" y="56134"/>
                  </a:cubicBezTo>
                  <a:cubicBezTo>
                    <a:pt x="15255" y="53789"/>
                    <a:pt x="9897" y="51943"/>
                    <a:pt x="4813" y="50181"/>
                  </a:cubicBezTo>
                  <a:lnTo>
                    <a:pt x="4765" y="50181"/>
                  </a:lnTo>
                  <a:lnTo>
                    <a:pt x="4682" y="50002"/>
                  </a:lnTo>
                  <a:close/>
                  <a:moveTo>
                    <a:pt x="21446" y="56598"/>
                  </a:moveTo>
                  <a:cubicBezTo>
                    <a:pt x="21446" y="56670"/>
                    <a:pt x="21470" y="56753"/>
                    <a:pt x="21470" y="56837"/>
                  </a:cubicBezTo>
                  <a:cubicBezTo>
                    <a:pt x="21482" y="57146"/>
                    <a:pt x="21482" y="57527"/>
                    <a:pt x="21482" y="57896"/>
                  </a:cubicBezTo>
                  <a:cubicBezTo>
                    <a:pt x="21305" y="57720"/>
                    <a:pt x="21008" y="57648"/>
                    <a:pt x="20743" y="57648"/>
                  </a:cubicBezTo>
                  <a:cubicBezTo>
                    <a:pt x="20686" y="57648"/>
                    <a:pt x="20630" y="57652"/>
                    <a:pt x="20577" y="57658"/>
                  </a:cubicBezTo>
                  <a:cubicBezTo>
                    <a:pt x="20601" y="57551"/>
                    <a:pt x="20636" y="57444"/>
                    <a:pt x="20648" y="57349"/>
                  </a:cubicBezTo>
                  <a:cubicBezTo>
                    <a:pt x="20814" y="57448"/>
                    <a:pt x="20986" y="57536"/>
                    <a:pt x="21139" y="57536"/>
                  </a:cubicBezTo>
                  <a:cubicBezTo>
                    <a:pt x="21206" y="57536"/>
                    <a:pt x="21269" y="57519"/>
                    <a:pt x="21327" y="57480"/>
                  </a:cubicBezTo>
                  <a:cubicBezTo>
                    <a:pt x="21422" y="57396"/>
                    <a:pt x="21470" y="57313"/>
                    <a:pt x="21446" y="57194"/>
                  </a:cubicBezTo>
                  <a:cubicBezTo>
                    <a:pt x="21434" y="57099"/>
                    <a:pt x="21363" y="57051"/>
                    <a:pt x="21267" y="57015"/>
                  </a:cubicBezTo>
                  <a:cubicBezTo>
                    <a:pt x="21244" y="57003"/>
                    <a:pt x="21196" y="56979"/>
                    <a:pt x="21148" y="56968"/>
                  </a:cubicBezTo>
                  <a:cubicBezTo>
                    <a:pt x="21077" y="56944"/>
                    <a:pt x="21005" y="56932"/>
                    <a:pt x="20934" y="56896"/>
                  </a:cubicBezTo>
                  <a:cubicBezTo>
                    <a:pt x="20874" y="56884"/>
                    <a:pt x="20815" y="56849"/>
                    <a:pt x="20767" y="56837"/>
                  </a:cubicBezTo>
                  <a:cubicBezTo>
                    <a:pt x="20779" y="56765"/>
                    <a:pt x="20791" y="56670"/>
                    <a:pt x="20803" y="56598"/>
                  </a:cubicBezTo>
                  <a:cubicBezTo>
                    <a:pt x="20928" y="56658"/>
                    <a:pt x="21064" y="56702"/>
                    <a:pt x="21187" y="56702"/>
                  </a:cubicBezTo>
                  <a:cubicBezTo>
                    <a:pt x="21286" y="56702"/>
                    <a:pt x="21377" y="56673"/>
                    <a:pt x="21446" y="56598"/>
                  </a:cubicBezTo>
                  <a:close/>
                  <a:moveTo>
                    <a:pt x="15653" y="58483"/>
                  </a:moveTo>
                  <a:cubicBezTo>
                    <a:pt x="15626" y="58483"/>
                    <a:pt x="15608" y="58541"/>
                    <a:pt x="15648" y="58551"/>
                  </a:cubicBezTo>
                  <a:cubicBezTo>
                    <a:pt x="15804" y="58622"/>
                    <a:pt x="15956" y="58696"/>
                    <a:pt x="16104" y="58775"/>
                  </a:cubicBezTo>
                  <a:lnTo>
                    <a:pt x="16104" y="58775"/>
                  </a:lnTo>
                  <a:cubicBezTo>
                    <a:pt x="15958" y="58685"/>
                    <a:pt x="15814" y="58591"/>
                    <a:pt x="15671" y="58492"/>
                  </a:cubicBezTo>
                  <a:cubicBezTo>
                    <a:pt x="15665" y="58485"/>
                    <a:pt x="15659" y="58483"/>
                    <a:pt x="15653" y="58483"/>
                  </a:cubicBezTo>
                  <a:close/>
                  <a:moveTo>
                    <a:pt x="20589" y="58087"/>
                  </a:moveTo>
                  <a:cubicBezTo>
                    <a:pt x="20770" y="58278"/>
                    <a:pt x="21037" y="58454"/>
                    <a:pt x="21270" y="58454"/>
                  </a:cubicBezTo>
                  <a:cubicBezTo>
                    <a:pt x="21327" y="58454"/>
                    <a:pt x="21383" y="58444"/>
                    <a:pt x="21434" y="58420"/>
                  </a:cubicBezTo>
                  <a:lnTo>
                    <a:pt x="21434" y="58420"/>
                  </a:lnTo>
                  <a:cubicBezTo>
                    <a:pt x="21434" y="58515"/>
                    <a:pt x="21422" y="58658"/>
                    <a:pt x="21410" y="58777"/>
                  </a:cubicBezTo>
                  <a:cubicBezTo>
                    <a:pt x="21184" y="58515"/>
                    <a:pt x="20672" y="58444"/>
                    <a:pt x="20351" y="58373"/>
                  </a:cubicBezTo>
                  <a:cubicBezTo>
                    <a:pt x="20363" y="58337"/>
                    <a:pt x="20363" y="58313"/>
                    <a:pt x="20374" y="58277"/>
                  </a:cubicBezTo>
                  <a:cubicBezTo>
                    <a:pt x="20493" y="58277"/>
                    <a:pt x="20577" y="58206"/>
                    <a:pt x="20589" y="58087"/>
                  </a:cubicBezTo>
                  <a:close/>
                  <a:moveTo>
                    <a:pt x="4884" y="50538"/>
                  </a:moveTo>
                  <a:lnTo>
                    <a:pt x="4884" y="50538"/>
                  </a:lnTo>
                  <a:cubicBezTo>
                    <a:pt x="9873" y="52527"/>
                    <a:pt x="14874" y="54741"/>
                    <a:pt x="19934" y="56515"/>
                  </a:cubicBezTo>
                  <a:cubicBezTo>
                    <a:pt x="19950" y="56519"/>
                    <a:pt x="19966" y="56521"/>
                    <a:pt x="19981" y="56521"/>
                  </a:cubicBezTo>
                  <a:cubicBezTo>
                    <a:pt x="20100" y="56521"/>
                    <a:pt x="20184" y="56406"/>
                    <a:pt x="20184" y="56301"/>
                  </a:cubicBezTo>
                  <a:cubicBezTo>
                    <a:pt x="20196" y="56313"/>
                    <a:pt x="20220" y="56337"/>
                    <a:pt x="20243" y="56348"/>
                  </a:cubicBezTo>
                  <a:cubicBezTo>
                    <a:pt x="20255" y="56348"/>
                    <a:pt x="20279" y="56360"/>
                    <a:pt x="20291" y="56360"/>
                  </a:cubicBezTo>
                  <a:cubicBezTo>
                    <a:pt x="20279" y="56491"/>
                    <a:pt x="20255" y="56634"/>
                    <a:pt x="20232" y="56777"/>
                  </a:cubicBezTo>
                  <a:cubicBezTo>
                    <a:pt x="20172" y="56837"/>
                    <a:pt x="20160" y="56932"/>
                    <a:pt x="20184" y="57015"/>
                  </a:cubicBezTo>
                  <a:cubicBezTo>
                    <a:pt x="20160" y="57182"/>
                    <a:pt x="20112" y="57360"/>
                    <a:pt x="20065" y="57527"/>
                  </a:cubicBezTo>
                  <a:cubicBezTo>
                    <a:pt x="18446" y="56527"/>
                    <a:pt x="16374" y="55956"/>
                    <a:pt x="14588" y="55420"/>
                  </a:cubicBezTo>
                  <a:cubicBezTo>
                    <a:pt x="14583" y="55419"/>
                    <a:pt x="14579" y="55418"/>
                    <a:pt x="14575" y="55418"/>
                  </a:cubicBezTo>
                  <a:cubicBezTo>
                    <a:pt x="14527" y="55418"/>
                    <a:pt x="14520" y="55482"/>
                    <a:pt x="14564" y="55515"/>
                  </a:cubicBezTo>
                  <a:cubicBezTo>
                    <a:pt x="16422" y="56217"/>
                    <a:pt x="18088" y="57289"/>
                    <a:pt x="19898" y="58075"/>
                  </a:cubicBezTo>
                  <a:cubicBezTo>
                    <a:pt x="19827" y="58313"/>
                    <a:pt x="19743" y="58551"/>
                    <a:pt x="19636" y="58789"/>
                  </a:cubicBezTo>
                  <a:cubicBezTo>
                    <a:pt x="14755" y="56777"/>
                    <a:pt x="9992" y="54515"/>
                    <a:pt x="5158" y="52419"/>
                  </a:cubicBezTo>
                  <a:lnTo>
                    <a:pt x="5158" y="52205"/>
                  </a:lnTo>
                  <a:cubicBezTo>
                    <a:pt x="5158" y="51955"/>
                    <a:pt x="5123" y="51705"/>
                    <a:pt x="5099" y="51455"/>
                  </a:cubicBezTo>
                  <a:lnTo>
                    <a:pt x="5099" y="51455"/>
                  </a:lnTo>
                  <a:cubicBezTo>
                    <a:pt x="7397" y="52550"/>
                    <a:pt x="9718" y="53610"/>
                    <a:pt x="12135" y="54467"/>
                  </a:cubicBezTo>
                  <a:cubicBezTo>
                    <a:pt x="12148" y="54472"/>
                    <a:pt x="12161" y="54475"/>
                    <a:pt x="12172" y="54475"/>
                  </a:cubicBezTo>
                  <a:cubicBezTo>
                    <a:pt x="12268" y="54475"/>
                    <a:pt x="12314" y="54318"/>
                    <a:pt x="12219" y="54265"/>
                  </a:cubicBezTo>
                  <a:cubicBezTo>
                    <a:pt x="9897" y="53039"/>
                    <a:pt x="7480" y="52027"/>
                    <a:pt x="5039" y="51062"/>
                  </a:cubicBezTo>
                  <a:cubicBezTo>
                    <a:pt x="5003" y="50884"/>
                    <a:pt x="4944" y="50705"/>
                    <a:pt x="4884" y="50538"/>
                  </a:cubicBezTo>
                  <a:close/>
                  <a:moveTo>
                    <a:pt x="16104" y="58775"/>
                  </a:moveTo>
                  <a:lnTo>
                    <a:pt x="16104" y="58775"/>
                  </a:lnTo>
                  <a:cubicBezTo>
                    <a:pt x="16288" y="58887"/>
                    <a:pt x="16477" y="58993"/>
                    <a:pt x="16671" y="59096"/>
                  </a:cubicBezTo>
                  <a:lnTo>
                    <a:pt x="16671" y="59096"/>
                  </a:lnTo>
                  <a:cubicBezTo>
                    <a:pt x="16486" y="58984"/>
                    <a:pt x="16298" y="58877"/>
                    <a:pt x="16104" y="58775"/>
                  </a:cubicBezTo>
                  <a:close/>
                  <a:moveTo>
                    <a:pt x="20220" y="58777"/>
                  </a:moveTo>
                  <a:cubicBezTo>
                    <a:pt x="20484" y="58950"/>
                    <a:pt x="20845" y="59245"/>
                    <a:pt x="21167" y="59245"/>
                  </a:cubicBezTo>
                  <a:cubicBezTo>
                    <a:pt x="21222" y="59245"/>
                    <a:pt x="21275" y="59237"/>
                    <a:pt x="21327" y="59218"/>
                  </a:cubicBezTo>
                  <a:lnTo>
                    <a:pt x="21327" y="59218"/>
                  </a:lnTo>
                  <a:cubicBezTo>
                    <a:pt x="21315" y="59313"/>
                    <a:pt x="21303" y="59396"/>
                    <a:pt x="21267" y="59480"/>
                  </a:cubicBezTo>
                  <a:cubicBezTo>
                    <a:pt x="21136" y="59396"/>
                    <a:pt x="20970" y="59337"/>
                    <a:pt x="20827" y="59277"/>
                  </a:cubicBezTo>
                  <a:cubicBezTo>
                    <a:pt x="20589" y="59182"/>
                    <a:pt x="20363" y="59087"/>
                    <a:pt x="20124" y="58992"/>
                  </a:cubicBezTo>
                  <a:lnTo>
                    <a:pt x="20220" y="58777"/>
                  </a:lnTo>
                  <a:close/>
                  <a:moveTo>
                    <a:pt x="11838" y="58194"/>
                  </a:moveTo>
                  <a:lnTo>
                    <a:pt x="11838" y="58194"/>
                  </a:lnTo>
                  <a:cubicBezTo>
                    <a:pt x="12159" y="58325"/>
                    <a:pt x="12504" y="58456"/>
                    <a:pt x="12838" y="58575"/>
                  </a:cubicBezTo>
                  <a:cubicBezTo>
                    <a:pt x="12873" y="58611"/>
                    <a:pt x="12921" y="58623"/>
                    <a:pt x="12969" y="58658"/>
                  </a:cubicBezTo>
                  <a:cubicBezTo>
                    <a:pt x="12933" y="58658"/>
                    <a:pt x="12921" y="58694"/>
                    <a:pt x="12969" y="58718"/>
                  </a:cubicBezTo>
                  <a:cubicBezTo>
                    <a:pt x="13159" y="58789"/>
                    <a:pt x="13338" y="58861"/>
                    <a:pt x="13516" y="58932"/>
                  </a:cubicBezTo>
                  <a:cubicBezTo>
                    <a:pt x="13979" y="59173"/>
                    <a:pt x="14426" y="59406"/>
                    <a:pt x="14877" y="59638"/>
                  </a:cubicBezTo>
                  <a:lnTo>
                    <a:pt x="14877" y="59638"/>
                  </a:lnTo>
                  <a:cubicBezTo>
                    <a:pt x="13858" y="59146"/>
                    <a:pt x="12859" y="58664"/>
                    <a:pt x="11838" y="58194"/>
                  </a:cubicBezTo>
                  <a:close/>
                  <a:moveTo>
                    <a:pt x="15166" y="59786"/>
                  </a:moveTo>
                  <a:cubicBezTo>
                    <a:pt x="15176" y="59791"/>
                    <a:pt x="15185" y="59796"/>
                    <a:pt x="15195" y="59801"/>
                  </a:cubicBezTo>
                  <a:cubicBezTo>
                    <a:pt x="15185" y="59796"/>
                    <a:pt x="15175" y="59791"/>
                    <a:pt x="15166" y="59786"/>
                  </a:cubicBezTo>
                  <a:close/>
                  <a:moveTo>
                    <a:pt x="7456" y="56229"/>
                  </a:moveTo>
                  <a:cubicBezTo>
                    <a:pt x="7837" y="56396"/>
                    <a:pt x="8194" y="56551"/>
                    <a:pt x="8563" y="56718"/>
                  </a:cubicBezTo>
                  <a:cubicBezTo>
                    <a:pt x="9290" y="57075"/>
                    <a:pt x="10016" y="57432"/>
                    <a:pt x="10766" y="57741"/>
                  </a:cubicBezTo>
                  <a:cubicBezTo>
                    <a:pt x="10659" y="57789"/>
                    <a:pt x="10611" y="57956"/>
                    <a:pt x="10730" y="58015"/>
                  </a:cubicBezTo>
                  <a:cubicBezTo>
                    <a:pt x="11981" y="58634"/>
                    <a:pt x="13243" y="59265"/>
                    <a:pt x="14493" y="59885"/>
                  </a:cubicBezTo>
                  <a:cubicBezTo>
                    <a:pt x="13088" y="59254"/>
                    <a:pt x="11766" y="58539"/>
                    <a:pt x="10838" y="58087"/>
                  </a:cubicBezTo>
                  <a:cubicBezTo>
                    <a:pt x="9683" y="57527"/>
                    <a:pt x="8563" y="56884"/>
                    <a:pt x="7456" y="56229"/>
                  </a:cubicBezTo>
                  <a:close/>
                  <a:moveTo>
                    <a:pt x="5158" y="52729"/>
                  </a:moveTo>
                  <a:cubicBezTo>
                    <a:pt x="9897" y="54932"/>
                    <a:pt x="14719" y="56944"/>
                    <a:pt x="19446" y="59218"/>
                  </a:cubicBezTo>
                  <a:cubicBezTo>
                    <a:pt x="19458" y="59254"/>
                    <a:pt x="19458" y="59254"/>
                    <a:pt x="19446" y="59254"/>
                  </a:cubicBezTo>
                  <a:cubicBezTo>
                    <a:pt x="19403" y="59235"/>
                    <a:pt x="19361" y="59226"/>
                    <a:pt x="19321" y="59226"/>
                  </a:cubicBezTo>
                  <a:cubicBezTo>
                    <a:pt x="19062" y="59226"/>
                    <a:pt x="18893" y="59582"/>
                    <a:pt x="19172" y="59706"/>
                  </a:cubicBezTo>
                  <a:cubicBezTo>
                    <a:pt x="19184" y="59706"/>
                    <a:pt x="19208" y="59730"/>
                    <a:pt x="19220" y="59730"/>
                  </a:cubicBezTo>
                  <a:cubicBezTo>
                    <a:pt x="19184" y="59766"/>
                    <a:pt x="19172" y="59813"/>
                    <a:pt x="19148" y="59861"/>
                  </a:cubicBezTo>
                  <a:lnTo>
                    <a:pt x="19124" y="59861"/>
                  </a:lnTo>
                  <a:cubicBezTo>
                    <a:pt x="19091" y="59842"/>
                    <a:pt x="19058" y="59834"/>
                    <a:pt x="19027" y="59834"/>
                  </a:cubicBezTo>
                  <a:cubicBezTo>
                    <a:pt x="18881" y="59834"/>
                    <a:pt x="18776" y="60019"/>
                    <a:pt x="18874" y="60147"/>
                  </a:cubicBezTo>
                  <a:cubicBezTo>
                    <a:pt x="18648" y="60039"/>
                    <a:pt x="18422" y="59932"/>
                    <a:pt x="18184" y="59825"/>
                  </a:cubicBezTo>
                  <a:cubicBezTo>
                    <a:pt x="18173" y="59794"/>
                    <a:pt x="18154" y="59763"/>
                    <a:pt x="18110" y="59763"/>
                  </a:cubicBezTo>
                  <a:cubicBezTo>
                    <a:pt x="18104" y="59763"/>
                    <a:pt x="18096" y="59764"/>
                    <a:pt x="18088" y="59766"/>
                  </a:cubicBezTo>
                  <a:lnTo>
                    <a:pt x="18041" y="59766"/>
                  </a:lnTo>
                  <a:cubicBezTo>
                    <a:pt x="17707" y="59623"/>
                    <a:pt x="17398" y="59456"/>
                    <a:pt x="17076" y="59313"/>
                  </a:cubicBezTo>
                  <a:cubicBezTo>
                    <a:pt x="16981" y="59265"/>
                    <a:pt x="16898" y="59206"/>
                    <a:pt x="16791" y="59158"/>
                  </a:cubicBezTo>
                  <a:cubicBezTo>
                    <a:pt x="16750" y="59138"/>
                    <a:pt x="16711" y="59117"/>
                    <a:pt x="16671" y="59096"/>
                  </a:cubicBezTo>
                  <a:lnTo>
                    <a:pt x="16671" y="59096"/>
                  </a:lnTo>
                  <a:cubicBezTo>
                    <a:pt x="16679" y="59101"/>
                    <a:pt x="16687" y="59106"/>
                    <a:pt x="16695" y="59111"/>
                  </a:cubicBezTo>
                  <a:cubicBezTo>
                    <a:pt x="15660" y="58623"/>
                    <a:pt x="14481" y="58325"/>
                    <a:pt x="13350" y="58099"/>
                  </a:cubicBezTo>
                  <a:cubicBezTo>
                    <a:pt x="12457" y="57694"/>
                    <a:pt x="11576" y="57313"/>
                    <a:pt x="10683" y="56908"/>
                  </a:cubicBezTo>
                  <a:cubicBezTo>
                    <a:pt x="8802" y="55896"/>
                    <a:pt x="6908" y="54908"/>
                    <a:pt x="4992" y="53955"/>
                  </a:cubicBezTo>
                  <a:cubicBezTo>
                    <a:pt x="5063" y="53753"/>
                    <a:pt x="5111" y="53515"/>
                    <a:pt x="5123" y="53277"/>
                  </a:cubicBezTo>
                  <a:cubicBezTo>
                    <a:pt x="6373" y="54277"/>
                    <a:pt x="7742" y="55086"/>
                    <a:pt x="9290" y="55539"/>
                  </a:cubicBezTo>
                  <a:cubicBezTo>
                    <a:pt x="9303" y="55544"/>
                    <a:pt x="9316" y="55546"/>
                    <a:pt x="9329" y="55546"/>
                  </a:cubicBezTo>
                  <a:cubicBezTo>
                    <a:pt x="9438" y="55546"/>
                    <a:pt x="9504" y="55375"/>
                    <a:pt x="9397" y="55301"/>
                  </a:cubicBezTo>
                  <a:cubicBezTo>
                    <a:pt x="7920" y="54610"/>
                    <a:pt x="6492" y="53860"/>
                    <a:pt x="5158" y="52955"/>
                  </a:cubicBezTo>
                  <a:lnTo>
                    <a:pt x="5158" y="52729"/>
                  </a:lnTo>
                  <a:close/>
                  <a:moveTo>
                    <a:pt x="15171" y="58908"/>
                  </a:moveTo>
                  <a:lnTo>
                    <a:pt x="15171" y="58908"/>
                  </a:lnTo>
                  <a:cubicBezTo>
                    <a:pt x="15850" y="59170"/>
                    <a:pt x="16541" y="59456"/>
                    <a:pt x="17243" y="59730"/>
                  </a:cubicBezTo>
                  <a:cubicBezTo>
                    <a:pt x="17264" y="59736"/>
                    <a:pt x="17284" y="59738"/>
                    <a:pt x="17301" y="59738"/>
                  </a:cubicBezTo>
                  <a:cubicBezTo>
                    <a:pt x="17395" y="59738"/>
                    <a:pt x="17445" y="59665"/>
                    <a:pt x="17445" y="59575"/>
                  </a:cubicBezTo>
                  <a:lnTo>
                    <a:pt x="17850" y="59837"/>
                  </a:lnTo>
                  <a:cubicBezTo>
                    <a:pt x="17838" y="59897"/>
                    <a:pt x="17862" y="59992"/>
                    <a:pt x="17957" y="59992"/>
                  </a:cubicBezTo>
                  <a:lnTo>
                    <a:pt x="18077" y="59992"/>
                  </a:lnTo>
                  <a:cubicBezTo>
                    <a:pt x="18291" y="60158"/>
                    <a:pt x="18529" y="60301"/>
                    <a:pt x="18755" y="60456"/>
                  </a:cubicBezTo>
                  <a:cubicBezTo>
                    <a:pt x="18755" y="60456"/>
                    <a:pt x="18755" y="60468"/>
                    <a:pt x="18743" y="60468"/>
                  </a:cubicBezTo>
                  <a:cubicBezTo>
                    <a:pt x="18731" y="60468"/>
                    <a:pt x="18708" y="60468"/>
                    <a:pt x="18696" y="60480"/>
                  </a:cubicBezTo>
                  <a:cubicBezTo>
                    <a:pt x="17517" y="59968"/>
                    <a:pt x="16350" y="59432"/>
                    <a:pt x="15171" y="58908"/>
                  </a:cubicBezTo>
                  <a:close/>
                  <a:moveTo>
                    <a:pt x="19958" y="59361"/>
                  </a:moveTo>
                  <a:cubicBezTo>
                    <a:pt x="20184" y="59480"/>
                    <a:pt x="20410" y="59623"/>
                    <a:pt x="20636" y="59742"/>
                  </a:cubicBezTo>
                  <a:cubicBezTo>
                    <a:pt x="20791" y="59825"/>
                    <a:pt x="20958" y="59932"/>
                    <a:pt x="21136" y="59956"/>
                  </a:cubicBezTo>
                  <a:cubicBezTo>
                    <a:pt x="21017" y="60278"/>
                    <a:pt x="20874" y="60563"/>
                    <a:pt x="20672" y="60813"/>
                  </a:cubicBezTo>
                  <a:cubicBezTo>
                    <a:pt x="20660" y="60778"/>
                    <a:pt x="20660" y="60754"/>
                    <a:pt x="20636" y="60718"/>
                  </a:cubicBezTo>
                  <a:cubicBezTo>
                    <a:pt x="20458" y="60516"/>
                    <a:pt x="20172" y="60408"/>
                    <a:pt x="19934" y="60289"/>
                  </a:cubicBezTo>
                  <a:cubicBezTo>
                    <a:pt x="19815" y="60230"/>
                    <a:pt x="19708" y="60170"/>
                    <a:pt x="19589" y="60111"/>
                  </a:cubicBezTo>
                  <a:cubicBezTo>
                    <a:pt x="19624" y="60063"/>
                    <a:pt x="19636" y="60004"/>
                    <a:pt x="19660" y="59968"/>
                  </a:cubicBezTo>
                  <a:cubicBezTo>
                    <a:pt x="19803" y="60027"/>
                    <a:pt x="19934" y="60099"/>
                    <a:pt x="20065" y="60158"/>
                  </a:cubicBezTo>
                  <a:cubicBezTo>
                    <a:pt x="20266" y="60254"/>
                    <a:pt x="20451" y="60373"/>
                    <a:pt x="20664" y="60373"/>
                  </a:cubicBezTo>
                  <a:cubicBezTo>
                    <a:pt x="20716" y="60373"/>
                    <a:pt x="20770" y="60365"/>
                    <a:pt x="20827" y="60349"/>
                  </a:cubicBezTo>
                  <a:cubicBezTo>
                    <a:pt x="20958" y="60313"/>
                    <a:pt x="21005" y="60170"/>
                    <a:pt x="20946" y="60051"/>
                  </a:cubicBezTo>
                  <a:cubicBezTo>
                    <a:pt x="20827" y="59801"/>
                    <a:pt x="20541" y="59742"/>
                    <a:pt x="20303" y="59623"/>
                  </a:cubicBezTo>
                  <a:cubicBezTo>
                    <a:pt x="20172" y="59563"/>
                    <a:pt x="20053" y="59504"/>
                    <a:pt x="19922" y="59456"/>
                  </a:cubicBezTo>
                  <a:lnTo>
                    <a:pt x="19958" y="59361"/>
                  </a:lnTo>
                  <a:close/>
                  <a:moveTo>
                    <a:pt x="44425" y="43216"/>
                  </a:moveTo>
                  <a:lnTo>
                    <a:pt x="44425" y="43252"/>
                  </a:lnTo>
                  <a:cubicBezTo>
                    <a:pt x="44592" y="43621"/>
                    <a:pt x="44735" y="44014"/>
                    <a:pt x="44842" y="44407"/>
                  </a:cubicBezTo>
                  <a:cubicBezTo>
                    <a:pt x="44901" y="44633"/>
                    <a:pt x="44949" y="44859"/>
                    <a:pt x="44997" y="45085"/>
                  </a:cubicBezTo>
                  <a:cubicBezTo>
                    <a:pt x="42341" y="46014"/>
                    <a:pt x="39710" y="47014"/>
                    <a:pt x="37091" y="48014"/>
                  </a:cubicBezTo>
                  <a:cubicBezTo>
                    <a:pt x="37055" y="47907"/>
                    <a:pt x="37031" y="47824"/>
                    <a:pt x="36996" y="47716"/>
                  </a:cubicBezTo>
                  <a:cubicBezTo>
                    <a:pt x="36982" y="47665"/>
                    <a:pt x="36938" y="47643"/>
                    <a:pt x="36895" y="47643"/>
                  </a:cubicBezTo>
                  <a:cubicBezTo>
                    <a:pt x="36826" y="47643"/>
                    <a:pt x="36757" y="47696"/>
                    <a:pt x="36793" y="47776"/>
                  </a:cubicBezTo>
                  <a:cubicBezTo>
                    <a:pt x="36841" y="47883"/>
                    <a:pt x="36865" y="47978"/>
                    <a:pt x="36912" y="48086"/>
                  </a:cubicBezTo>
                  <a:cubicBezTo>
                    <a:pt x="36781" y="48133"/>
                    <a:pt x="36662" y="48181"/>
                    <a:pt x="36543" y="48240"/>
                  </a:cubicBezTo>
                  <a:cubicBezTo>
                    <a:pt x="36484" y="48014"/>
                    <a:pt x="36376" y="47800"/>
                    <a:pt x="36305" y="47597"/>
                  </a:cubicBezTo>
                  <a:cubicBezTo>
                    <a:pt x="36290" y="47567"/>
                    <a:pt x="36258" y="47554"/>
                    <a:pt x="36228" y="47554"/>
                  </a:cubicBezTo>
                  <a:cubicBezTo>
                    <a:pt x="36187" y="47554"/>
                    <a:pt x="36148" y="47580"/>
                    <a:pt x="36162" y="47621"/>
                  </a:cubicBezTo>
                  <a:cubicBezTo>
                    <a:pt x="36257" y="47836"/>
                    <a:pt x="36329" y="48062"/>
                    <a:pt x="36436" y="48264"/>
                  </a:cubicBezTo>
                  <a:cubicBezTo>
                    <a:pt x="36329" y="48312"/>
                    <a:pt x="36210" y="48359"/>
                    <a:pt x="36103" y="48383"/>
                  </a:cubicBezTo>
                  <a:cubicBezTo>
                    <a:pt x="36103" y="48074"/>
                    <a:pt x="36019" y="47740"/>
                    <a:pt x="35972" y="47431"/>
                  </a:cubicBezTo>
                  <a:cubicBezTo>
                    <a:pt x="35961" y="47353"/>
                    <a:pt x="35895" y="47318"/>
                    <a:pt x="35826" y="47318"/>
                  </a:cubicBezTo>
                  <a:cubicBezTo>
                    <a:pt x="35736" y="47318"/>
                    <a:pt x="35642" y="47377"/>
                    <a:pt x="35662" y="47478"/>
                  </a:cubicBezTo>
                  <a:cubicBezTo>
                    <a:pt x="35710" y="47800"/>
                    <a:pt x="35710" y="48181"/>
                    <a:pt x="35793" y="48502"/>
                  </a:cubicBezTo>
                  <a:cubicBezTo>
                    <a:pt x="33340" y="49455"/>
                    <a:pt x="30888" y="50407"/>
                    <a:pt x="28447" y="51348"/>
                  </a:cubicBezTo>
                  <a:cubicBezTo>
                    <a:pt x="28252" y="51413"/>
                    <a:pt x="28313" y="51703"/>
                    <a:pt x="28477" y="51703"/>
                  </a:cubicBezTo>
                  <a:cubicBezTo>
                    <a:pt x="28494" y="51703"/>
                    <a:pt x="28511" y="51700"/>
                    <a:pt x="28530" y="51693"/>
                  </a:cubicBezTo>
                  <a:cubicBezTo>
                    <a:pt x="35984" y="49276"/>
                    <a:pt x="43592" y="46907"/>
                    <a:pt x="50950" y="44085"/>
                  </a:cubicBezTo>
                  <a:cubicBezTo>
                    <a:pt x="51605" y="44395"/>
                    <a:pt x="52236" y="44728"/>
                    <a:pt x="52890" y="45026"/>
                  </a:cubicBezTo>
                  <a:cubicBezTo>
                    <a:pt x="51271" y="45335"/>
                    <a:pt x="49676" y="45704"/>
                    <a:pt x="48152" y="46050"/>
                  </a:cubicBezTo>
                  <a:cubicBezTo>
                    <a:pt x="47952" y="46083"/>
                    <a:pt x="48021" y="46364"/>
                    <a:pt x="48195" y="46364"/>
                  </a:cubicBezTo>
                  <a:cubicBezTo>
                    <a:pt x="48208" y="46364"/>
                    <a:pt x="48221" y="46362"/>
                    <a:pt x="48235" y="46359"/>
                  </a:cubicBezTo>
                  <a:cubicBezTo>
                    <a:pt x="51855" y="45645"/>
                    <a:pt x="55545" y="45597"/>
                    <a:pt x="59141" y="44966"/>
                  </a:cubicBezTo>
                  <a:cubicBezTo>
                    <a:pt x="59308" y="44930"/>
                    <a:pt x="59367" y="44788"/>
                    <a:pt x="59344" y="44668"/>
                  </a:cubicBezTo>
                  <a:cubicBezTo>
                    <a:pt x="59367" y="44645"/>
                    <a:pt x="59403" y="44633"/>
                    <a:pt x="59415" y="44621"/>
                  </a:cubicBezTo>
                  <a:cubicBezTo>
                    <a:pt x="59439" y="44692"/>
                    <a:pt x="59522" y="44752"/>
                    <a:pt x="59617" y="44752"/>
                  </a:cubicBezTo>
                  <a:cubicBezTo>
                    <a:pt x="59665" y="44752"/>
                    <a:pt x="59713" y="44740"/>
                    <a:pt x="59736" y="44704"/>
                  </a:cubicBezTo>
                  <a:lnTo>
                    <a:pt x="59796" y="44704"/>
                  </a:lnTo>
                  <a:cubicBezTo>
                    <a:pt x="59844" y="44692"/>
                    <a:pt x="59891" y="44692"/>
                    <a:pt x="59915" y="44680"/>
                  </a:cubicBezTo>
                  <a:cubicBezTo>
                    <a:pt x="60082" y="44633"/>
                    <a:pt x="60082" y="44395"/>
                    <a:pt x="59915" y="44371"/>
                  </a:cubicBezTo>
                  <a:cubicBezTo>
                    <a:pt x="59879" y="44347"/>
                    <a:pt x="59832" y="44347"/>
                    <a:pt x="59796" y="44335"/>
                  </a:cubicBezTo>
                  <a:lnTo>
                    <a:pt x="59736" y="44335"/>
                  </a:lnTo>
                  <a:cubicBezTo>
                    <a:pt x="59713" y="44323"/>
                    <a:pt x="59665" y="44287"/>
                    <a:pt x="59617" y="44287"/>
                  </a:cubicBezTo>
                  <a:lnTo>
                    <a:pt x="59606" y="44287"/>
                  </a:lnTo>
                  <a:cubicBezTo>
                    <a:pt x="59617" y="44192"/>
                    <a:pt x="59606" y="44073"/>
                    <a:pt x="59546" y="43978"/>
                  </a:cubicBezTo>
                  <a:lnTo>
                    <a:pt x="59546" y="43978"/>
                  </a:lnTo>
                  <a:cubicBezTo>
                    <a:pt x="59719" y="44002"/>
                    <a:pt x="59876" y="44014"/>
                    <a:pt x="60024" y="44014"/>
                  </a:cubicBezTo>
                  <a:cubicBezTo>
                    <a:pt x="60171" y="44014"/>
                    <a:pt x="60308" y="44002"/>
                    <a:pt x="60439" y="43978"/>
                  </a:cubicBezTo>
                  <a:lnTo>
                    <a:pt x="60439" y="43978"/>
                  </a:lnTo>
                  <a:cubicBezTo>
                    <a:pt x="63499" y="47562"/>
                    <a:pt x="61689" y="52193"/>
                    <a:pt x="60403" y="56170"/>
                  </a:cubicBezTo>
                  <a:cubicBezTo>
                    <a:pt x="60308" y="56122"/>
                    <a:pt x="60201" y="56098"/>
                    <a:pt x="60070" y="56098"/>
                  </a:cubicBezTo>
                  <a:cubicBezTo>
                    <a:pt x="59725" y="56098"/>
                    <a:pt x="59510" y="56301"/>
                    <a:pt x="59427" y="56551"/>
                  </a:cubicBezTo>
                  <a:cubicBezTo>
                    <a:pt x="58355" y="56825"/>
                    <a:pt x="57272" y="57063"/>
                    <a:pt x="56200" y="57301"/>
                  </a:cubicBezTo>
                  <a:lnTo>
                    <a:pt x="56200" y="57194"/>
                  </a:lnTo>
                  <a:cubicBezTo>
                    <a:pt x="56200" y="57093"/>
                    <a:pt x="56117" y="57042"/>
                    <a:pt x="56034" y="57042"/>
                  </a:cubicBezTo>
                  <a:cubicBezTo>
                    <a:pt x="55950" y="57042"/>
                    <a:pt x="55867" y="57093"/>
                    <a:pt x="55867" y="57194"/>
                  </a:cubicBezTo>
                  <a:lnTo>
                    <a:pt x="55867" y="57325"/>
                  </a:lnTo>
                  <a:cubicBezTo>
                    <a:pt x="55867" y="57349"/>
                    <a:pt x="55867" y="57360"/>
                    <a:pt x="55891" y="57372"/>
                  </a:cubicBezTo>
                  <a:cubicBezTo>
                    <a:pt x="55593" y="57432"/>
                    <a:pt x="55295" y="57503"/>
                    <a:pt x="54998" y="57563"/>
                  </a:cubicBezTo>
                  <a:cubicBezTo>
                    <a:pt x="54998" y="57360"/>
                    <a:pt x="54974" y="57134"/>
                    <a:pt x="54974" y="56920"/>
                  </a:cubicBezTo>
                  <a:cubicBezTo>
                    <a:pt x="54974" y="56825"/>
                    <a:pt x="54900" y="56777"/>
                    <a:pt x="54825" y="56777"/>
                  </a:cubicBezTo>
                  <a:cubicBezTo>
                    <a:pt x="54751" y="56777"/>
                    <a:pt x="54676" y="56825"/>
                    <a:pt x="54676" y="56920"/>
                  </a:cubicBezTo>
                  <a:cubicBezTo>
                    <a:pt x="54676" y="57146"/>
                    <a:pt x="54664" y="57384"/>
                    <a:pt x="54664" y="57622"/>
                  </a:cubicBezTo>
                  <a:cubicBezTo>
                    <a:pt x="54569" y="57658"/>
                    <a:pt x="54450" y="57670"/>
                    <a:pt x="54343" y="57682"/>
                  </a:cubicBezTo>
                  <a:cubicBezTo>
                    <a:pt x="54426" y="57087"/>
                    <a:pt x="54248" y="56360"/>
                    <a:pt x="54129" y="55789"/>
                  </a:cubicBezTo>
                  <a:cubicBezTo>
                    <a:pt x="54110" y="55715"/>
                    <a:pt x="54060" y="55684"/>
                    <a:pt x="54006" y="55684"/>
                  </a:cubicBezTo>
                  <a:cubicBezTo>
                    <a:pt x="53921" y="55684"/>
                    <a:pt x="53828" y="55763"/>
                    <a:pt x="53843" y="55872"/>
                  </a:cubicBezTo>
                  <a:cubicBezTo>
                    <a:pt x="53902" y="56241"/>
                    <a:pt x="53950" y="56610"/>
                    <a:pt x="53962" y="56979"/>
                  </a:cubicBezTo>
                  <a:cubicBezTo>
                    <a:pt x="53986" y="57241"/>
                    <a:pt x="53950" y="57491"/>
                    <a:pt x="53986" y="57741"/>
                  </a:cubicBezTo>
                  <a:cubicBezTo>
                    <a:pt x="53664" y="57801"/>
                    <a:pt x="53343" y="57861"/>
                    <a:pt x="53033" y="57920"/>
                  </a:cubicBezTo>
                  <a:cubicBezTo>
                    <a:pt x="53093" y="57313"/>
                    <a:pt x="53045" y="56670"/>
                    <a:pt x="52986" y="56098"/>
                  </a:cubicBezTo>
                  <a:cubicBezTo>
                    <a:pt x="52980" y="56051"/>
                    <a:pt x="52947" y="56027"/>
                    <a:pt x="52916" y="56027"/>
                  </a:cubicBezTo>
                  <a:cubicBezTo>
                    <a:pt x="52884" y="56027"/>
                    <a:pt x="52855" y="56051"/>
                    <a:pt x="52855" y="56098"/>
                  </a:cubicBezTo>
                  <a:cubicBezTo>
                    <a:pt x="52878" y="56729"/>
                    <a:pt x="52807" y="57360"/>
                    <a:pt x="52748" y="57980"/>
                  </a:cubicBezTo>
                  <a:cubicBezTo>
                    <a:pt x="52557" y="58015"/>
                    <a:pt x="52355" y="58063"/>
                    <a:pt x="52152" y="58099"/>
                  </a:cubicBezTo>
                  <a:cubicBezTo>
                    <a:pt x="52557" y="54789"/>
                    <a:pt x="52200" y="51360"/>
                    <a:pt x="51462" y="48121"/>
                  </a:cubicBezTo>
                  <a:cubicBezTo>
                    <a:pt x="51447" y="48045"/>
                    <a:pt x="51395" y="48013"/>
                    <a:pt x="51340" y="48013"/>
                  </a:cubicBezTo>
                  <a:cubicBezTo>
                    <a:pt x="51256" y="48013"/>
                    <a:pt x="51166" y="48086"/>
                    <a:pt x="51188" y="48193"/>
                  </a:cubicBezTo>
                  <a:cubicBezTo>
                    <a:pt x="51843" y="51574"/>
                    <a:pt x="51878" y="54801"/>
                    <a:pt x="51735" y="58182"/>
                  </a:cubicBezTo>
                  <a:cubicBezTo>
                    <a:pt x="47866" y="58873"/>
                    <a:pt x="43985" y="59396"/>
                    <a:pt x="40020" y="59777"/>
                  </a:cubicBezTo>
                  <a:lnTo>
                    <a:pt x="40020" y="59468"/>
                  </a:lnTo>
                  <a:cubicBezTo>
                    <a:pt x="40020" y="59379"/>
                    <a:pt x="39948" y="59334"/>
                    <a:pt x="39877" y="59334"/>
                  </a:cubicBezTo>
                  <a:cubicBezTo>
                    <a:pt x="39805" y="59334"/>
                    <a:pt x="39734" y="59379"/>
                    <a:pt x="39734" y="59468"/>
                  </a:cubicBezTo>
                  <a:lnTo>
                    <a:pt x="39734" y="59813"/>
                  </a:lnTo>
                  <a:cubicBezTo>
                    <a:pt x="39555" y="59825"/>
                    <a:pt x="39401" y="59837"/>
                    <a:pt x="39222" y="59861"/>
                  </a:cubicBezTo>
                  <a:cubicBezTo>
                    <a:pt x="39115" y="59873"/>
                    <a:pt x="39020" y="59873"/>
                    <a:pt x="38924" y="59885"/>
                  </a:cubicBezTo>
                  <a:cubicBezTo>
                    <a:pt x="38889" y="59742"/>
                    <a:pt x="38865" y="59575"/>
                    <a:pt x="38829" y="59420"/>
                  </a:cubicBezTo>
                  <a:cubicBezTo>
                    <a:pt x="38819" y="59343"/>
                    <a:pt x="38752" y="59308"/>
                    <a:pt x="38683" y="59308"/>
                  </a:cubicBezTo>
                  <a:cubicBezTo>
                    <a:pt x="38593" y="59308"/>
                    <a:pt x="38499" y="59367"/>
                    <a:pt x="38520" y="59468"/>
                  </a:cubicBezTo>
                  <a:lnTo>
                    <a:pt x="38567" y="59920"/>
                  </a:lnTo>
                  <a:cubicBezTo>
                    <a:pt x="38293" y="59944"/>
                    <a:pt x="38031" y="59956"/>
                    <a:pt x="37758" y="59980"/>
                  </a:cubicBezTo>
                  <a:cubicBezTo>
                    <a:pt x="37746" y="59885"/>
                    <a:pt x="37710" y="59777"/>
                    <a:pt x="37698" y="59694"/>
                  </a:cubicBezTo>
                  <a:cubicBezTo>
                    <a:pt x="37689" y="59628"/>
                    <a:pt x="37645" y="59599"/>
                    <a:pt x="37598" y="59599"/>
                  </a:cubicBezTo>
                  <a:cubicBezTo>
                    <a:pt x="37526" y="59599"/>
                    <a:pt x="37446" y="59665"/>
                    <a:pt x="37460" y="59766"/>
                  </a:cubicBezTo>
                  <a:cubicBezTo>
                    <a:pt x="37472" y="59837"/>
                    <a:pt x="37472" y="59920"/>
                    <a:pt x="37496" y="60004"/>
                  </a:cubicBezTo>
                  <a:cubicBezTo>
                    <a:pt x="37341" y="60016"/>
                    <a:pt x="37198" y="60039"/>
                    <a:pt x="37043" y="60039"/>
                  </a:cubicBezTo>
                  <a:cubicBezTo>
                    <a:pt x="37019" y="59825"/>
                    <a:pt x="36972" y="59623"/>
                    <a:pt x="36924" y="59420"/>
                  </a:cubicBezTo>
                  <a:cubicBezTo>
                    <a:pt x="36914" y="59353"/>
                    <a:pt x="36856" y="59322"/>
                    <a:pt x="36795" y="59322"/>
                  </a:cubicBezTo>
                  <a:cubicBezTo>
                    <a:pt x="36716" y="59322"/>
                    <a:pt x="36632" y="59374"/>
                    <a:pt x="36638" y="59468"/>
                  </a:cubicBezTo>
                  <a:cubicBezTo>
                    <a:pt x="36674" y="59658"/>
                    <a:pt x="36674" y="59873"/>
                    <a:pt x="36698" y="60075"/>
                  </a:cubicBezTo>
                  <a:cubicBezTo>
                    <a:pt x="36555" y="60099"/>
                    <a:pt x="36424" y="60099"/>
                    <a:pt x="36269" y="60111"/>
                  </a:cubicBezTo>
                  <a:lnTo>
                    <a:pt x="36269" y="58670"/>
                  </a:lnTo>
                  <a:cubicBezTo>
                    <a:pt x="36269" y="58646"/>
                    <a:pt x="36251" y="58634"/>
                    <a:pt x="36234" y="58634"/>
                  </a:cubicBezTo>
                  <a:cubicBezTo>
                    <a:pt x="36216" y="58634"/>
                    <a:pt x="36198" y="58646"/>
                    <a:pt x="36198" y="58670"/>
                  </a:cubicBezTo>
                  <a:lnTo>
                    <a:pt x="36198" y="60111"/>
                  </a:lnTo>
                  <a:cubicBezTo>
                    <a:pt x="36031" y="60123"/>
                    <a:pt x="35864" y="60135"/>
                    <a:pt x="35710" y="60135"/>
                  </a:cubicBezTo>
                  <a:cubicBezTo>
                    <a:pt x="35626" y="57980"/>
                    <a:pt x="35555" y="55836"/>
                    <a:pt x="35591" y="53681"/>
                  </a:cubicBezTo>
                  <a:cubicBezTo>
                    <a:pt x="35591" y="53586"/>
                    <a:pt x="35516" y="53539"/>
                    <a:pt x="35442" y="53539"/>
                  </a:cubicBezTo>
                  <a:cubicBezTo>
                    <a:pt x="35367" y="53539"/>
                    <a:pt x="35293" y="53586"/>
                    <a:pt x="35293" y="53681"/>
                  </a:cubicBezTo>
                  <a:cubicBezTo>
                    <a:pt x="35210" y="55836"/>
                    <a:pt x="35174" y="58015"/>
                    <a:pt x="35245" y="60170"/>
                  </a:cubicBezTo>
                  <a:cubicBezTo>
                    <a:pt x="31626" y="60420"/>
                    <a:pt x="27971" y="60647"/>
                    <a:pt x="24363" y="61075"/>
                  </a:cubicBezTo>
                  <a:cubicBezTo>
                    <a:pt x="24375" y="61051"/>
                    <a:pt x="24399" y="61016"/>
                    <a:pt x="24411" y="61004"/>
                  </a:cubicBezTo>
                  <a:cubicBezTo>
                    <a:pt x="24470" y="60968"/>
                    <a:pt x="24530" y="60944"/>
                    <a:pt x="24577" y="60873"/>
                  </a:cubicBezTo>
                  <a:cubicBezTo>
                    <a:pt x="24792" y="60420"/>
                    <a:pt x="24946" y="59980"/>
                    <a:pt x="25006" y="59551"/>
                  </a:cubicBezTo>
                  <a:cubicBezTo>
                    <a:pt x="25423" y="57968"/>
                    <a:pt x="25530" y="56337"/>
                    <a:pt x="25268" y="54694"/>
                  </a:cubicBezTo>
                  <a:cubicBezTo>
                    <a:pt x="25196" y="54193"/>
                    <a:pt x="25089" y="53420"/>
                    <a:pt x="24827" y="52789"/>
                  </a:cubicBezTo>
                  <a:lnTo>
                    <a:pt x="24827" y="52789"/>
                  </a:lnTo>
                  <a:cubicBezTo>
                    <a:pt x="25490" y="52882"/>
                    <a:pt x="26144" y="52948"/>
                    <a:pt x="26788" y="52948"/>
                  </a:cubicBezTo>
                  <a:cubicBezTo>
                    <a:pt x="26885" y="52948"/>
                    <a:pt x="26981" y="52946"/>
                    <a:pt x="27078" y="52943"/>
                  </a:cubicBezTo>
                  <a:cubicBezTo>
                    <a:pt x="27101" y="52943"/>
                    <a:pt x="27113" y="52919"/>
                    <a:pt x="27137" y="52908"/>
                  </a:cubicBezTo>
                  <a:cubicBezTo>
                    <a:pt x="27613" y="52860"/>
                    <a:pt x="28042" y="52658"/>
                    <a:pt x="28233" y="52205"/>
                  </a:cubicBezTo>
                  <a:cubicBezTo>
                    <a:pt x="28294" y="52061"/>
                    <a:pt x="28205" y="51855"/>
                    <a:pt x="28049" y="51855"/>
                  </a:cubicBezTo>
                  <a:cubicBezTo>
                    <a:pt x="28025" y="51855"/>
                    <a:pt x="27998" y="51860"/>
                    <a:pt x="27971" y="51872"/>
                  </a:cubicBezTo>
                  <a:cubicBezTo>
                    <a:pt x="27887" y="51896"/>
                    <a:pt x="27816" y="51931"/>
                    <a:pt x="27756" y="51955"/>
                  </a:cubicBezTo>
                  <a:cubicBezTo>
                    <a:pt x="27804" y="51907"/>
                    <a:pt x="27852" y="51884"/>
                    <a:pt x="27875" y="51836"/>
                  </a:cubicBezTo>
                  <a:lnTo>
                    <a:pt x="27911" y="51836"/>
                  </a:lnTo>
                  <a:cubicBezTo>
                    <a:pt x="27916" y="51836"/>
                    <a:pt x="27921" y="51837"/>
                    <a:pt x="27926" y="51837"/>
                  </a:cubicBezTo>
                  <a:cubicBezTo>
                    <a:pt x="28071" y="51837"/>
                    <a:pt x="28148" y="51665"/>
                    <a:pt x="28102" y="51538"/>
                  </a:cubicBezTo>
                  <a:cubicBezTo>
                    <a:pt x="28364" y="51074"/>
                    <a:pt x="28459" y="50479"/>
                    <a:pt x="28340" y="49979"/>
                  </a:cubicBezTo>
                  <a:cubicBezTo>
                    <a:pt x="28233" y="49490"/>
                    <a:pt x="27947" y="49086"/>
                    <a:pt x="27578" y="48788"/>
                  </a:cubicBezTo>
                  <a:cubicBezTo>
                    <a:pt x="28268" y="48609"/>
                    <a:pt x="29006" y="48478"/>
                    <a:pt x="29435" y="47966"/>
                  </a:cubicBezTo>
                  <a:cubicBezTo>
                    <a:pt x="29459" y="47972"/>
                    <a:pt x="29483" y="47975"/>
                    <a:pt x="29507" y="47975"/>
                  </a:cubicBezTo>
                  <a:cubicBezTo>
                    <a:pt x="29530" y="47975"/>
                    <a:pt x="29554" y="47972"/>
                    <a:pt x="29578" y="47966"/>
                  </a:cubicBezTo>
                  <a:cubicBezTo>
                    <a:pt x="33948" y="46002"/>
                    <a:pt x="38543" y="44847"/>
                    <a:pt x="43163" y="43573"/>
                  </a:cubicBezTo>
                  <a:cubicBezTo>
                    <a:pt x="43580" y="43454"/>
                    <a:pt x="44008" y="43335"/>
                    <a:pt x="44425" y="43216"/>
                  </a:cubicBezTo>
                  <a:close/>
                  <a:moveTo>
                    <a:pt x="17838" y="60861"/>
                  </a:moveTo>
                  <a:cubicBezTo>
                    <a:pt x="17993" y="60932"/>
                    <a:pt x="18172" y="61004"/>
                    <a:pt x="18338" y="61075"/>
                  </a:cubicBezTo>
                  <a:cubicBezTo>
                    <a:pt x="18315" y="61111"/>
                    <a:pt x="18279" y="61159"/>
                    <a:pt x="18255" y="61182"/>
                  </a:cubicBezTo>
                  <a:lnTo>
                    <a:pt x="18065" y="61135"/>
                  </a:lnTo>
                  <a:cubicBezTo>
                    <a:pt x="17957" y="61099"/>
                    <a:pt x="17850" y="61051"/>
                    <a:pt x="17731" y="61004"/>
                  </a:cubicBezTo>
                  <a:cubicBezTo>
                    <a:pt x="17803" y="60992"/>
                    <a:pt x="17838" y="60920"/>
                    <a:pt x="17838" y="60861"/>
                  </a:cubicBezTo>
                  <a:close/>
                  <a:moveTo>
                    <a:pt x="24184" y="59277"/>
                  </a:moveTo>
                  <a:cubicBezTo>
                    <a:pt x="24232" y="59325"/>
                    <a:pt x="24292" y="59349"/>
                    <a:pt x="24351" y="59349"/>
                  </a:cubicBezTo>
                  <a:cubicBezTo>
                    <a:pt x="24244" y="59766"/>
                    <a:pt x="24125" y="60182"/>
                    <a:pt x="23982" y="60599"/>
                  </a:cubicBezTo>
                  <a:cubicBezTo>
                    <a:pt x="23934" y="60718"/>
                    <a:pt x="23982" y="60825"/>
                    <a:pt x="24053" y="60897"/>
                  </a:cubicBezTo>
                  <a:cubicBezTo>
                    <a:pt x="24030" y="60968"/>
                    <a:pt x="24006" y="61063"/>
                    <a:pt x="23982" y="61135"/>
                  </a:cubicBezTo>
                  <a:cubicBezTo>
                    <a:pt x="23792" y="61170"/>
                    <a:pt x="23613" y="61182"/>
                    <a:pt x="23411" y="61218"/>
                  </a:cubicBezTo>
                  <a:cubicBezTo>
                    <a:pt x="23744" y="60647"/>
                    <a:pt x="23994" y="59968"/>
                    <a:pt x="24184" y="59277"/>
                  </a:cubicBezTo>
                  <a:close/>
                  <a:moveTo>
                    <a:pt x="20017" y="60885"/>
                  </a:moveTo>
                  <a:cubicBezTo>
                    <a:pt x="20160" y="60956"/>
                    <a:pt x="20291" y="61028"/>
                    <a:pt x="20434" y="61063"/>
                  </a:cubicBezTo>
                  <a:lnTo>
                    <a:pt x="20458" y="61063"/>
                  </a:lnTo>
                  <a:cubicBezTo>
                    <a:pt x="20351" y="61159"/>
                    <a:pt x="20243" y="61242"/>
                    <a:pt x="20112" y="61313"/>
                  </a:cubicBezTo>
                  <a:cubicBezTo>
                    <a:pt x="20136" y="61230"/>
                    <a:pt x="20112" y="61123"/>
                    <a:pt x="19993" y="61075"/>
                  </a:cubicBezTo>
                  <a:cubicBezTo>
                    <a:pt x="19982" y="61063"/>
                    <a:pt x="19946" y="61063"/>
                    <a:pt x="19934" y="61051"/>
                  </a:cubicBezTo>
                  <a:cubicBezTo>
                    <a:pt x="19982" y="61004"/>
                    <a:pt x="20005" y="60944"/>
                    <a:pt x="20017" y="60885"/>
                  </a:cubicBezTo>
                  <a:close/>
                  <a:moveTo>
                    <a:pt x="21017" y="52300"/>
                  </a:moveTo>
                  <a:cubicBezTo>
                    <a:pt x="21053" y="52312"/>
                    <a:pt x="21077" y="52324"/>
                    <a:pt x="21125" y="52336"/>
                  </a:cubicBezTo>
                  <a:cubicBezTo>
                    <a:pt x="21529" y="52431"/>
                    <a:pt x="21910" y="52479"/>
                    <a:pt x="22315" y="52515"/>
                  </a:cubicBezTo>
                  <a:cubicBezTo>
                    <a:pt x="22315" y="52538"/>
                    <a:pt x="22327" y="52562"/>
                    <a:pt x="22327" y="52598"/>
                  </a:cubicBezTo>
                  <a:cubicBezTo>
                    <a:pt x="22684" y="53229"/>
                    <a:pt x="22970" y="53920"/>
                    <a:pt x="23196" y="54622"/>
                  </a:cubicBezTo>
                  <a:cubicBezTo>
                    <a:pt x="23351" y="55182"/>
                    <a:pt x="23387" y="55789"/>
                    <a:pt x="23625" y="56325"/>
                  </a:cubicBezTo>
                  <a:cubicBezTo>
                    <a:pt x="23637" y="56372"/>
                    <a:pt x="23684" y="56384"/>
                    <a:pt x="23732" y="56408"/>
                  </a:cubicBezTo>
                  <a:cubicBezTo>
                    <a:pt x="23744" y="56646"/>
                    <a:pt x="23756" y="56884"/>
                    <a:pt x="23744" y="57134"/>
                  </a:cubicBezTo>
                  <a:cubicBezTo>
                    <a:pt x="23637" y="57849"/>
                    <a:pt x="23434" y="58551"/>
                    <a:pt x="23172" y="59265"/>
                  </a:cubicBezTo>
                  <a:cubicBezTo>
                    <a:pt x="22875" y="59718"/>
                    <a:pt x="22494" y="60123"/>
                    <a:pt x="22041" y="60551"/>
                  </a:cubicBezTo>
                  <a:cubicBezTo>
                    <a:pt x="22017" y="60587"/>
                    <a:pt x="21982" y="60635"/>
                    <a:pt x="21982" y="60694"/>
                  </a:cubicBezTo>
                  <a:cubicBezTo>
                    <a:pt x="21744" y="60825"/>
                    <a:pt x="21506" y="60944"/>
                    <a:pt x="21327" y="61135"/>
                  </a:cubicBezTo>
                  <a:cubicBezTo>
                    <a:pt x="21255" y="61206"/>
                    <a:pt x="21244" y="61325"/>
                    <a:pt x="21255" y="61432"/>
                  </a:cubicBezTo>
                  <a:cubicBezTo>
                    <a:pt x="21196" y="61480"/>
                    <a:pt x="21136" y="61528"/>
                    <a:pt x="21077" y="61587"/>
                  </a:cubicBezTo>
                  <a:cubicBezTo>
                    <a:pt x="20958" y="61599"/>
                    <a:pt x="20839" y="61623"/>
                    <a:pt x="20720" y="61647"/>
                  </a:cubicBezTo>
                  <a:cubicBezTo>
                    <a:pt x="20827" y="61587"/>
                    <a:pt x="20886" y="61551"/>
                    <a:pt x="20946" y="61492"/>
                  </a:cubicBezTo>
                  <a:cubicBezTo>
                    <a:pt x="21005" y="61456"/>
                    <a:pt x="21005" y="61373"/>
                    <a:pt x="20970" y="61313"/>
                  </a:cubicBezTo>
                  <a:cubicBezTo>
                    <a:pt x="23339" y="59813"/>
                    <a:pt x="22089" y="54324"/>
                    <a:pt x="20874" y="52455"/>
                  </a:cubicBezTo>
                  <a:cubicBezTo>
                    <a:pt x="20946" y="52431"/>
                    <a:pt x="20994" y="52372"/>
                    <a:pt x="21017" y="52300"/>
                  </a:cubicBezTo>
                  <a:close/>
                  <a:moveTo>
                    <a:pt x="27875" y="0"/>
                  </a:moveTo>
                  <a:cubicBezTo>
                    <a:pt x="27799" y="0"/>
                    <a:pt x="27725" y="34"/>
                    <a:pt x="27685" y="115"/>
                  </a:cubicBezTo>
                  <a:cubicBezTo>
                    <a:pt x="25970" y="3509"/>
                    <a:pt x="24565" y="7140"/>
                    <a:pt x="23399" y="10891"/>
                  </a:cubicBezTo>
                  <a:cubicBezTo>
                    <a:pt x="23137" y="9974"/>
                    <a:pt x="22815" y="9081"/>
                    <a:pt x="22518" y="8164"/>
                  </a:cubicBezTo>
                  <a:cubicBezTo>
                    <a:pt x="22494" y="8094"/>
                    <a:pt x="22439" y="8065"/>
                    <a:pt x="22383" y="8065"/>
                  </a:cubicBezTo>
                  <a:cubicBezTo>
                    <a:pt x="22295" y="8065"/>
                    <a:pt x="22207" y="8138"/>
                    <a:pt x="22244" y="8247"/>
                  </a:cubicBezTo>
                  <a:cubicBezTo>
                    <a:pt x="22577" y="9224"/>
                    <a:pt x="22922" y="10224"/>
                    <a:pt x="23315" y="11188"/>
                  </a:cubicBezTo>
                  <a:cubicBezTo>
                    <a:pt x="23101" y="11891"/>
                    <a:pt x="22899" y="12593"/>
                    <a:pt x="22696" y="13284"/>
                  </a:cubicBezTo>
                  <a:cubicBezTo>
                    <a:pt x="22482" y="12295"/>
                    <a:pt x="22137" y="11295"/>
                    <a:pt x="21863" y="10331"/>
                  </a:cubicBezTo>
                  <a:cubicBezTo>
                    <a:pt x="21848" y="10268"/>
                    <a:pt x="21800" y="10240"/>
                    <a:pt x="21751" y="10240"/>
                  </a:cubicBezTo>
                  <a:cubicBezTo>
                    <a:pt x="21678" y="10240"/>
                    <a:pt x="21603" y="10299"/>
                    <a:pt x="21625" y="10390"/>
                  </a:cubicBezTo>
                  <a:cubicBezTo>
                    <a:pt x="21946" y="11486"/>
                    <a:pt x="22184" y="12641"/>
                    <a:pt x="22577" y="13712"/>
                  </a:cubicBezTo>
                  <a:cubicBezTo>
                    <a:pt x="22518" y="13950"/>
                    <a:pt x="22446" y="14177"/>
                    <a:pt x="22387" y="14427"/>
                  </a:cubicBezTo>
                  <a:cubicBezTo>
                    <a:pt x="22148" y="13534"/>
                    <a:pt x="21791" y="12665"/>
                    <a:pt x="21601" y="11760"/>
                  </a:cubicBezTo>
                  <a:cubicBezTo>
                    <a:pt x="21586" y="11697"/>
                    <a:pt x="21538" y="11669"/>
                    <a:pt x="21489" y="11669"/>
                  </a:cubicBezTo>
                  <a:cubicBezTo>
                    <a:pt x="21417" y="11669"/>
                    <a:pt x="21341" y="11727"/>
                    <a:pt x="21363" y="11819"/>
                  </a:cubicBezTo>
                  <a:cubicBezTo>
                    <a:pt x="21565" y="12819"/>
                    <a:pt x="21791" y="13950"/>
                    <a:pt x="22279" y="14855"/>
                  </a:cubicBezTo>
                  <a:cubicBezTo>
                    <a:pt x="22220" y="15058"/>
                    <a:pt x="22184" y="15272"/>
                    <a:pt x="22137" y="15474"/>
                  </a:cubicBezTo>
                  <a:cubicBezTo>
                    <a:pt x="21922" y="14522"/>
                    <a:pt x="21613" y="13569"/>
                    <a:pt x="21363" y="12629"/>
                  </a:cubicBezTo>
                  <a:cubicBezTo>
                    <a:pt x="21344" y="12569"/>
                    <a:pt x="21298" y="12543"/>
                    <a:pt x="21250" y="12543"/>
                  </a:cubicBezTo>
                  <a:cubicBezTo>
                    <a:pt x="21174" y="12543"/>
                    <a:pt x="21095" y="12610"/>
                    <a:pt x="21125" y="12712"/>
                  </a:cubicBezTo>
                  <a:cubicBezTo>
                    <a:pt x="21255" y="13343"/>
                    <a:pt x="21363" y="14022"/>
                    <a:pt x="21494" y="14677"/>
                  </a:cubicBezTo>
                  <a:cubicBezTo>
                    <a:pt x="21196" y="13879"/>
                    <a:pt x="20886" y="13105"/>
                    <a:pt x="20577" y="12367"/>
                  </a:cubicBezTo>
                  <a:cubicBezTo>
                    <a:pt x="20547" y="12286"/>
                    <a:pt x="20482" y="12257"/>
                    <a:pt x="20413" y="12257"/>
                  </a:cubicBezTo>
                  <a:cubicBezTo>
                    <a:pt x="20400" y="12257"/>
                    <a:pt x="20387" y="12258"/>
                    <a:pt x="20374" y="12260"/>
                  </a:cubicBezTo>
                  <a:cubicBezTo>
                    <a:pt x="21982" y="7950"/>
                    <a:pt x="24387" y="3902"/>
                    <a:pt x="27423" y="389"/>
                  </a:cubicBezTo>
                  <a:cubicBezTo>
                    <a:pt x="27478" y="315"/>
                    <a:pt x="27419" y="220"/>
                    <a:pt x="27345" y="220"/>
                  </a:cubicBezTo>
                  <a:cubicBezTo>
                    <a:pt x="27324" y="220"/>
                    <a:pt x="27301" y="228"/>
                    <a:pt x="27280" y="246"/>
                  </a:cubicBezTo>
                  <a:cubicBezTo>
                    <a:pt x="23101" y="4675"/>
                    <a:pt x="20184" y="9998"/>
                    <a:pt x="18636" y="15891"/>
                  </a:cubicBezTo>
                  <a:cubicBezTo>
                    <a:pt x="17898" y="18737"/>
                    <a:pt x="17493" y="21654"/>
                    <a:pt x="17434" y="24583"/>
                  </a:cubicBezTo>
                  <a:cubicBezTo>
                    <a:pt x="17398" y="26202"/>
                    <a:pt x="17445" y="27857"/>
                    <a:pt x="17672" y="29464"/>
                  </a:cubicBezTo>
                  <a:cubicBezTo>
                    <a:pt x="17748" y="30054"/>
                    <a:pt x="18575" y="33226"/>
                    <a:pt x="17712" y="33226"/>
                  </a:cubicBezTo>
                  <a:cubicBezTo>
                    <a:pt x="17634" y="33226"/>
                    <a:pt x="17541" y="33200"/>
                    <a:pt x="17434" y="33143"/>
                  </a:cubicBezTo>
                  <a:cubicBezTo>
                    <a:pt x="17397" y="33124"/>
                    <a:pt x="17356" y="33115"/>
                    <a:pt x="17315" y="33115"/>
                  </a:cubicBezTo>
                  <a:cubicBezTo>
                    <a:pt x="17157" y="33115"/>
                    <a:pt x="16998" y="33249"/>
                    <a:pt x="17064" y="33429"/>
                  </a:cubicBezTo>
                  <a:cubicBezTo>
                    <a:pt x="17362" y="34215"/>
                    <a:pt x="17326" y="34239"/>
                    <a:pt x="17517" y="34524"/>
                  </a:cubicBezTo>
                  <a:cubicBezTo>
                    <a:pt x="17612" y="34953"/>
                    <a:pt x="17719" y="35405"/>
                    <a:pt x="17815" y="35846"/>
                  </a:cubicBezTo>
                  <a:cubicBezTo>
                    <a:pt x="17815" y="35894"/>
                    <a:pt x="17815" y="35941"/>
                    <a:pt x="17850" y="35965"/>
                  </a:cubicBezTo>
                  <a:cubicBezTo>
                    <a:pt x="18100" y="36953"/>
                    <a:pt x="18434" y="37906"/>
                    <a:pt x="18886" y="38787"/>
                  </a:cubicBezTo>
                  <a:cubicBezTo>
                    <a:pt x="14409" y="39382"/>
                    <a:pt x="9956" y="40120"/>
                    <a:pt x="5634" y="41144"/>
                  </a:cubicBezTo>
                  <a:lnTo>
                    <a:pt x="5515" y="41144"/>
                  </a:lnTo>
                  <a:cubicBezTo>
                    <a:pt x="5450" y="41079"/>
                    <a:pt x="5362" y="41048"/>
                    <a:pt x="5276" y="41048"/>
                  </a:cubicBezTo>
                  <a:cubicBezTo>
                    <a:pt x="5098" y="41048"/>
                    <a:pt x="4931" y="41181"/>
                    <a:pt x="5003" y="41406"/>
                  </a:cubicBezTo>
                  <a:cubicBezTo>
                    <a:pt x="5158" y="41847"/>
                    <a:pt x="5301" y="42275"/>
                    <a:pt x="5456" y="42728"/>
                  </a:cubicBezTo>
                  <a:cubicBezTo>
                    <a:pt x="5468" y="42787"/>
                    <a:pt x="5480" y="42835"/>
                    <a:pt x="5492" y="42894"/>
                  </a:cubicBezTo>
                  <a:cubicBezTo>
                    <a:pt x="5492" y="43025"/>
                    <a:pt x="5515" y="43144"/>
                    <a:pt x="5575" y="43275"/>
                  </a:cubicBezTo>
                  <a:cubicBezTo>
                    <a:pt x="5587" y="43311"/>
                    <a:pt x="5634" y="43335"/>
                    <a:pt x="5670" y="43335"/>
                  </a:cubicBezTo>
                  <a:cubicBezTo>
                    <a:pt x="5754" y="43466"/>
                    <a:pt x="5837" y="43609"/>
                    <a:pt x="5992" y="43680"/>
                  </a:cubicBezTo>
                  <a:cubicBezTo>
                    <a:pt x="6004" y="43692"/>
                    <a:pt x="6027" y="43692"/>
                    <a:pt x="6051" y="43692"/>
                  </a:cubicBezTo>
                  <a:cubicBezTo>
                    <a:pt x="4658" y="43704"/>
                    <a:pt x="3170" y="44287"/>
                    <a:pt x="1884" y="44895"/>
                  </a:cubicBezTo>
                  <a:cubicBezTo>
                    <a:pt x="1563" y="44811"/>
                    <a:pt x="1265" y="44716"/>
                    <a:pt x="955" y="44633"/>
                  </a:cubicBezTo>
                  <a:cubicBezTo>
                    <a:pt x="934" y="44626"/>
                    <a:pt x="913" y="44623"/>
                    <a:pt x="894" y="44623"/>
                  </a:cubicBezTo>
                  <a:cubicBezTo>
                    <a:pt x="716" y="44623"/>
                    <a:pt x="667" y="44903"/>
                    <a:pt x="872" y="44978"/>
                  </a:cubicBezTo>
                  <a:cubicBezTo>
                    <a:pt x="932" y="44990"/>
                    <a:pt x="991" y="45014"/>
                    <a:pt x="1051" y="45038"/>
                  </a:cubicBezTo>
                  <a:cubicBezTo>
                    <a:pt x="848" y="45169"/>
                    <a:pt x="848" y="45550"/>
                    <a:pt x="991" y="45764"/>
                  </a:cubicBezTo>
                  <a:cubicBezTo>
                    <a:pt x="1171" y="46081"/>
                    <a:pt x="1510" y="46173"/>
                    <a:pt x="1842" y="46173"/>
                  </a:cubicBezTo>
                  <a:cubicBezTo>
                    <a:pt x="1884" y="46173"/>
                    <a:pt x="1926" y="46171"/>
                    <a:pt x="1967" y="46169"/>
                  </a:cubicBezTo>
                  <a:cubicBezTo>
                    <a:pt x="1967" y="46301"/>
                    <a:pt x="2026" y="46440"/>
                    <a:pt x="2154" y="46440"/>
                  </a:cubicBezTo>
                  <a:cubicBezTo>
                    <a:pt x="2198" y="46440"/>
                    <a:pt x="2251" y="46423"/>
                    <a:pt x="2313" y="46383"/>
                  </a:cubicBezTo>
                  <a:cubicBezTo>
                    <a:pt x="2336" y="46371"/>
                    <a:pt x="2372" y="46347"/>
                    <a:pt x="2420" y="46323"/>
                  </a:cubicBezTo>
                  <a:lnTo>
                    <a:pt x="2444" y="46300"/>
                  </a:lnTo>
                  <a:cubicBezTo>
                    <a:pt x="2456" y="46312"/>
                    <a:pt x="2456" y="46323"/>
                    <a:pt x="2491" y="46359"/>
                  </a:cubicBezTo>
                  <a:cubicBezTo>
                    <a:pt x="2515" y="46442"/>
                    <a:pt x="2539" y="46538"/>
                    <a:pt x="2551" y="46621"/>
                  </a:cubicBezTo>
                  <a:cubicBezTo>
                    <a:pt x="2575" y="46788"/>
                    <a:pt x="2598" y="46943"/>
                    <a:pt x="2575" y="47097"/>
                  </a:cubicBezTo>
                  <a:cubicBezTo>
                    <a:pt x="2575" y="47324"/>
                    <a:pt x="2539" y="47550"/>
                    <a:pt x="2503" y="47776"/>
                  </a:cubicBezTo>
                  <a:cubicBezTo>
                    <a:pt x="2479" y="47776"/>
                    <a:pt x="2456" y="47776"/>
                    <a:pt x="2432" y="47752"/>
                  </a:cubicBezTo>
                  <a:cubicBezTo>
                    <a:pt x="2253" y="47728"/>
                    <a:pt x="2086" y="47669"/>
                    <a:pt x="1908" y="47633"/>
                  </a:cubicBezTo>
                  <a:cubicBezTo>
                    <a:pt x="1790" y="47619"/>
                    <a:pt x="1670" y="47607"/>
                    <a:pt x="1550" y="47607"/>
                  </a:cubicBezTo>
                  <a:cubicBezTo>
                    <a:pt x="1368" y="47607"/>
                    <a:pt x="1187" y="47635"/>
                    <a:pt x="1015" y="47728"/>
                  </a:cubicBezTo>
                  <a:cubicBezTo>
                    <a:pt x="812" y="47847"/>
                    <a:pt x="658" y="48050"/>
                    <a:pt x="610" y="48288"/>
                  </a:cubicBezTo>
                  <a:cubicBezTo>
                    <a:pt x="527" y="48276"/>
                    <a:pt x="431" y="48252"/>
                    <a:pt x="348" y="48228"/>
                  </a:cubicBezTo>
                  <a:cubicBezTo>
                    <a:pt x="326" y="48223"/>
                    <a:pt x="305" y="48220"/>
                    <a:pt x="286" y="48220"/>
                  </a:cubicBezTo>
                  <a:cubicBezTo>
                    <a:pt x="61" y="48220"/>
                    <a:pt x="0" y="48568"/>
                    <a:pt x="241" y="48633"/>
                  </a:cubicBezTo>
                  <a:cubicBezTo>
                    <a:pt x="408" y="48681"/>
                    <a:pt x="551" y="48740"/>
                    <a:pt x="717" y="48800"/>
                  </a:cubicBezTo>
                  <a:cubicBezTo>
                    <a:pt x="753" y="48848"/>
                    <a:pt x="789" y="48883"/>
                    <a:pt x="836" y="48931"/>
                  </a:cubicBezTo>
                  <a:cubicBezTo>
                    <a:pt x="884" y="48967"/>
                    <a:pt x="937" y="48984"/>
                    <a:pt x="988" y="48984"/>
                  </a:cubicBezTo>
                  <a:cubicBezTo>
                    <a:pt x="1039" y="48984"/>
                    <a:pt x="1086" y="48967"/>
                    <a:pt x="1122" y="48931"/>
                  </a:cubicBezTo>
                  <a:cubicBezTo>
                    <a:pt x="2027" y="49240"/>
                    <a:pt x="2991" y="49586"/>
                    <a:pt x="3944" y="49860"/>
                  </a:cubicBezTo>
                  <a:cubicBezTo>
                    <a:pt x="3932" y="49883"/>
                    <a:pt x="3920" y="49931"/>
                    <a:pt x="3932" y="49979"/>
                  </a:cubicBezTo>
                  <a:cubicBezTo>
                    <a:pt x="4099" y="50586"/>
                    <a:pt x="4301" y="51169"/>
                    <a:pt x="4301" y="51800"/>
                  </a:cubicBezTo>
                  <a:cubicBezTo>
                    <a:pt x="4301" y="51919"/>
                    <a:pt x="4289" y="52062"/>
                    <a:pt x="4289" y="52181"/>
                  </a:cubicBezTo>
                  <a:cubicBezTo>
                    <a:pt x="4241" y="52217"/>
                    <a:pt x="4230" y="52277"/>
                    <a:pt x="4277" y="52336"/>
                  </a:cubicBezTo>
                  <a:cubicBezTo>
                    <a:pt x="4218" y="52789"/>
                    <a:pt x="4099" y="53217"/>
                    <a:pt x="3968" y="53646"/>
                  </a:cubicBezTo>
                  <a:lnTo>
                    <a:pt x="3968" y="53681"/>
                  </a:lnTo>
                  <a:cubicBezTo>
                    <a:pt x="3622" y="53467"/>
                    <a:pt x="3265" y="53277"/>
                    <a:pt x="2920" y="53050"/>
                  </a:cubicBezTo>
                  <a:cubicBezTo>
                    <a:pt x="2898" y="53038"/>
                    <a:pt x="2877" y="53032"/>
                    <a:pt x="2856" y="53032"/>
                  </a:cubicBezTo>
                  <a:cubicBezTo>
                    <a:pt x="2741" y="53032"/>
                    <a:pt x="2658" y="53206"/>
                    <a:pt x="2789" y="53277"/>
                  </a:cubicBezTo>
                  <a:cubicBezTo>
                    <a:pt x="2801" y="53289"/>
                    <a:pt x="2837" y="53312"/>
                    <a:pt x="2848" y="53324"/>
                  </a:cubicBezTo>
                  <a:cubicBezTo>
                    <a:pt x="2753" y="53336"/>
                    <a:pt x="2694" y="53467"/>
                    <a:pt x="2801" y="53527"/>
                  </a:cubicBezTo>
                  <a:cubicBezTo>
                    <a:pt x="2813" y="53551"/>
                    <a:pt x="2837" y="53551"/>
                    <a:pt x="2848" y="53562"/>
                  </a:cubicBezTo>
                  <a:cubicBezTo>
                    <a:pt x="2777" y="53586"/>
                    <a:pt x="2717" y="53693"/>
                    <a:pt x="2801" y="53765"/>
                  </a:cubicBezTo>
                  <a:cubicBezTo>
                    <a:pt x="6015" y="56479"/>
                    <a:pt x="10016" y="58408"/>
                    <a:pt x="13862" y="60051"/>
                  </a:cubicBezTo>
                  <a:cubicBezTo>
                    <a:pt x="15314" y="60674"/>
                    <a:pt x="17492" y="62044"/>
                    <a:pt x="19293" y="62044"/>
                  </a:cubicBezTo>
                  <a:cubicBezTo>
                    <a:pt x="19353" y="62044"/>
                    <a:pt x="19411" y="62043"/>
                    <a:pt x="19470" y="62040"/>
                  </a:cubicBezTo>
                  <a:cubicBezTo>
                    <a:pt x="19481" y="62075"/>
                    <a:pt x="19517" y="62099"/>
                    <a:pt x="19565" y="62099"/>
                  </a:cubicBezTo>
                  <a:lnTo>
                    <a:pt x="20541" y="62099"/>
                  </a:lnTo>
                  <a:cubicBezTo>
                    <a:pt x="20493" y="62282"/>
                    <a:pt x="20624" y="62481"/>
                    <a:pt x="20821" y="62481"/>
                  </a:cubicBezTo>
                  <a:cubicBezTo>
                    <a:pt x="20867" y="62481"/>
                    <a:pt x="20917" y="62470"/>
                    <a:pt x="20970" y="62444"/>
                  </a:cubicBezTo>
                  <a:cubicBezTo>
                    <a:pt x="21077" y="62397"/>
                    <a:pt x="21172" y="62337"/>
                    <a:pt x="21267" y="62278"/>
                  </a:cubicBezTo>
                  <a:cubicBezTo>
                    <a:pt x="22089" y="62206"/>
                    <a:pt x="22910" y="62123"/>
                    <a:pt x="23732" y="62040"/>
                  </a:cubicBezTo>
                  <a:cubicBezTo>
                    <a:pt x="23743" y="62050"/>
                    <a:pt x="23758" y="62056"/>
                    <a:pt x="23774" y="62056"/>
                  </a:cubicBezTo>
                  <a:cubicBezTo>
                    <a:pt x="23794" y="62056"/>
                    <a:pt x="23814" y="62047"/>
                    <a:pt x="23827" y="62028"/>
                  </a:cubicBezTo>
                  <a:cubicBezTo>
                    <a:pt x="23994" y="62016"/>
                    <a:pt x="24161" y="62004"/>
                    <a:pt x="24339" y="61980"/>
                  </a:cubicBezTo>
                  <a:cubicBezTo>
                    <a:pt x="26851" y="61849"/>
                    <a:pt x="29399" y="61611"/>
                    <a:pt x="31923" y="61349"/>
                  </a:cubicBezTo>
                  <a:cubicBezTo>
                    <a:pt x="38555" y="60789"/>
                    <a:pt x="45128" y="60230"/>
                    <a:pt x="51688" y="59146"/>
                  </a:cubicBezTo>
                  <a:lnTo>
                    <a:pt x="51688" y="59146"/>
                  </a:lnTo>
                  <a:cubicBezTo>
                    <a:pt x="51688" y="59218"/>
                    <a:pt x="51676" y="59301"/>
                    <a:pt x="51676" y="59385"/>
                  </a:cubicBezTo>
                  <a:cubicBezTo>
                    <a:pt x="51669" y="59472"/>
                    <a:pt x="51757" y="59525"/>
                    <a:pt x="51839" y="59525"/>
                  </a:cubicBezTo>
                  <a:cubicBezTo>
                    <a:pt x="51903" y="59525"/>
                    <a:pt x="51963" y="59493"/>
                    <a:pt x="51974" y="59420"/>
                  </a:cubicBezTo>
                  <a:cubicBezTo>
                    <a:pt x="51986" y="59301"/>
                    <a:pt x="52009" y="59206"/>
                    <a:pt x="52021" y="59087"/>
                  </a:cubicBezTo>
                  <a:cubicBezTo>
                    <a:pt x="54641" y="58634"/>
                    <a:pt x="57248" y="58111"/>
                    <a:pt x="59844" y="57480"/>
                  </a:cubicBezTo>
                  <a:cubicBezTo>
                    <a:pt x="59903" y="57491"/>
                    <a:pt x="59987" y="57503"/>
                    <a:pt x="60058" y="57503"/>
                  </a:cubicBezTo>
                  <a:cubicBezTo>
                    <a:pt x="60260" y="57503"/>
                    <a:pt x="60427" y="57432"/>
                    <a:pt x="60546" y="57301"/>
                  </a:cubicBezTo>
                  <a:cubicBezTo>
                    <a:pt x="60582" y="57277"/>
                    <a:pt x="60618" y="57277"/>
                    <a:pt x="60653" y="57265"/>
                  </a:cubicBezTo>
                  <a:cubicBezTo>
                    <a:pt x="60975" y="57194"/>
                    <a:pt x="60975" y="56825"/>
                    <a:pt x="60796" y="56646"/>
                  </a:cubicBezTo>
                  <a:cubicBezTo>
                    <a:pt x="62796" y="53062"/>
                    <a:pt x="63987" y="46550"/>
                    <a:pt x="60796" y="43549"/>
                  </a:cubicBezTo>
                  <a:cubicBezTo>
                    <a:pt x="60736" y="43493"/>
                    <a:pt x="60672" y="43469"/>
                    <a:pt x="60611" y="43469"/>
                  </a:cubicBezTo>
                  <a:cubicBezTo>
                    <a:pt x="60492" y="43469"/>
                    <a:pt x="60387" y="43562"/>
                    <a:pt x="60356" y="43680"/>
                  </a:cubicBezTo>
                  <a:cubicBezTo>
                    <a:pt x="59665" y="43371"/>
                    <a:pt x="58855" y="43264"/>
                    <a:pt x="58141" y="43085"/>
                  </a:cubicBezTo>
                  <a:cubicBezTo>
                    <a:pt x="57297" y="42862"/>
                    <a:pt x="56418" y="42489"/>
                    <a:pt x="55562" y="42489"/>
                  </a:cubicBezTo>
                  <a:cubicBezTo>
                    <a:pt x="55548" y="42489"/>
                    <a:pt x="55535" y="42489"/>
                    <a:pt x="55522" y="42490"/>
                  </a:cubicBezTo>
                  <a:cubicBezTo>
                    <a:pt x="55415" y="42490"/>
                    <a:pt x="55355" y="42537"/>
                    <a:pt x="55307" y="42609"/>
                  </a:cubicBezTo>
                  <a:cubicBezTo>
                    <a:pt x="55236" y="42561"/>
                    <a:pt x="55141" y="42537"/>
                    <a:pt x="55069" y="42490"/>
                  </a:cubicBezTo>
                  <a:lnTo>
                    <a:pt x="55057" y="42490"/>
                  </a:lnTo>
                  <a:cubicBezTo>
                    <a:pt x="55069" y="42478"/>
                    <a:pt x="55105" y="42478"/>
                    <a:pt x="55117" y="42466"/>
                  </a:cubicBezTo>
                  <a:cubicBezTo>
                    <a:pt x="55379" y="42347"/>
                    <a:pt x="55367" y="41978"/>
                    <a:pt x="55141" y="41894"/>
                  </a:cubicBezTo>
                  <a:cubicBezTo>
                    <a:pt x="55498" y="41466"/>
                    <a:pt x="55522" y="40894"/>
                    <a:pt x="55343" y="40347"/>
                  </a:cubicBezTo>
                  <a:cubicBezTo>
                    <a:pt x="55355" y="39787"/>
                    <a:pt x="55105" y="39454"/>
                    <a:pt x="54700" y="39287"/>
                  </a:cubicBezTo>
                  <a:cubicBezTo>
                    <a:pt x="54581" y="39168"/>
                    <a:pt x="54450" y="39049"/>
                    <a:pt x="54331" y="38977"/>
                  </a:cubicBezTo>
                  <a:cubicBezTo>
                    <a:pt x="54318" y="38970"/>
                    <a:pt x="54304" y="38966"/>
                    <a:pt x="54292" y="38966"/>
                  </a:cubicBezTo>
                  <a:cubicBezTo>
                    <a:pt x="54228" y="38966"/>
                    <a:pt x="54188" y="39056"/>
                    <a:pt x="54248" y="39096"/>
                  </a:cubicBezTo>
                  <a:cubicBezTo>
                    <a:pt x="54200" y="39084"/>
                    <a:pt x="54149" y="39078"/>
                    <a:pt x="54097" y="39078"/>
                  </a:cubicBezTo>
                  <a:cubicBezTo>
                    <a:pt x="54045" y="39078"/>
                    <a:pt x="53992" y="39084"/>
                    <a:pt x="53938" y="39096"/>
                  </a:cubicBezTo>
                  <a:cubicBezTo>
                    <a:pt x="53974" y="38775"/>
                    <a:pt x="53950" y="38453"/>
                    <a:pt x="53891" y="38132"/>
                  </a:cubicBezTo>
                  <a:cubicBezTo>
                    <a:pt x="53926" y="38037"/>
                    <a:pt x="53926" y="37918"/>
                    <a:pt x="53891" y="37834"/>
                  </a:cubicBezTo>
                  <a:cubicBezTo>
                    <a:pt x="53914" y="37727"/>
                    <a:pt x="53867" y="37632"/>
                    <a:pt x="53795" y="37584"/>
                  </a:cubicBezTo>
                  <a:cubicBezTo>
                    <a:pt x="53760" y="37537"/>
                    <a:pt x="53736" y="37501"/>
                    <a:pt x="53688" y="37477"/>
                  </a:cubicBezTo>
                  <a:cubicBezTo>
                    <a:pt x="53677" y="37256"/>
                    <a:pt x="53543" y="37045"/>
                    <a:pt x="53275" y="37045"/>
                  </a:cubicBezTo>
                  <a:cubicBezTo>
                    <a:pt x="53255" y="37045"/>
                    <a:pt x="53234" y="37046"/>
                    <a:pt x="53212" y="37048"/>
                  </a:cubicBezTo>
                  <a:cubicBezTo>
                    <a:pt x="50735" y="37194"/>
                    <a:pt x="48265" y="37227"/>
                    <a:pt x="45796" y="37227"/>
                  </a:cubicBezTo>
                  <a:cubicBezTo>
                    <a:pt x="43750" y="37227"/>
                    <a:pt x="41704" y="37204"/>
                    <a:pt x="39658" y="37204"/>
                  </a:cubicBezTo>
                  <a:cubicBezTo>
                    <a:pt x="38109" y="37204"/>
                    <a:pt x="36559" y="37217"/>
                    <a:pt x="35007" y="37263"/>
                  </a:cubicBezTo>
                  <a:cubicBezTo>
                    <a:pt x="35007" y="37096"/>
                    <a:pt x="34904" y="36951"/>
                    <a:pt x="34697" y="36951"/>
                  </a:cubicBezTo>
                  <a:cubicBezTo>
                    <a:pt x="34682" y="36951"/>
                    <a:pt x="34666" y="36952"/>
                    <a:pt x="34650" y="36953"/>
                  </a:cubicBezTo>
                  <a:cubicBezTo>
                    <a:pt x="30114" y="37453"/>
                    <a:pt x="25518" y="37918"/>
                    <a:pt x="20934" y="38501"/>
                  </a:cubicBezTo>
                  <a:cubicBezTo>
                    <a:pt x="21113" y="37441"/>
                    <a:pt x="21779" y="36477"/>
                    <a:pt x="21946" y="35405"/>
                  </a:cubicBezTo>
                  <a:cubicBezTo>
                    <a:pt x="22029" y="34858"/>
                    <a:pt x="22017" y="34286"/>
                    <a:pt x="22029" y="33739"/>
                  </a:cubicBezTo>
                  <a:cubicBezTo>
                    <a:pt x="22029" y="33369"/>
                    <a:pt x="22029" y="32988"/>
                    <a:pt x="22041" y="32643"/>
                  </a:cubicBezTo>
                  <a:cubicBezTo>
                    <a:pt x="22006" y="32536"/>
                    <a:pt x="21982" y="32429"/>
                    <a:pt x="21958" y="32322"/>
                  </a:cubicBezTo>
                  <a:cubicBezTo>
                    <a:pt x="21982" y="32262"/>
                    <a:pt x="22017" y="32191"/>
                    <a:pt x="22029" y="32131"/>
                  </a:cubicBezTo>
                  <a:cubicBezTo>
                    <a:pt x="22065" y="32060"/>
                    <a:pt x="21982" y="32012"/>
                    <a:pt x="21922" y="32012"/>
                  </a:cubicBezTo>
                  <a:cubicBezTo>
                    <a:pt x="21946" y="31834"/>
                    <a:pt x="22017" y="31703"/>
                    <a:pt x="22137" y="31595"/>
                  </a:cubicBezTo>
                  <a:lnTo>
                    <a:pt x="22137" y="31595"/>
                  </a:lnTo>
                  <a:cubicBezTo>
                    <a:pt x="22137" y="31667"/>
                    <a:pt x="22125" y="31738"/>
                    <a:pt x="22125" y="31798"/>
                  </a:cubicBezTo>
                  <a:cubicBezTo>
                    <a:pt x="22125" y="31926"/>
                    <a:pt x="22231" y="32000"/>
                    <a:pt x="22334" y="32000"/>
                  </a:cubicBezTo>
                  <a:cubicBezTo>
                    <a:pt x="22414" y="32000"/>
                    <a:pt x="22492" y="31956"/>
                    <a:pt x="22518" y="31857"/>
                  </a:cubicBezTo>
                  <a:lnTo>
                    <a:pt x="22613" y="31464"/>
                  </a:lnTo>
                  <a:lnTo>
                    <a:pt x="22613" y="31643"/>
                  </a:lnTo>
                  <a:cubicBezTo>
                    <a:pt x="22613" y="31673"/>
                    <a:pt x="22640" y="31688"/>
                    <a:pt x="22666" y="31688"/>
                  </a:cubicBezTo>
                  <a:cubicBezTo>
                    <a:pt x="22693" y="31688"/>
                    <a:pt x="22720" y="31673"/>
                    <a:pt x="22720" y="31643"/>
                  </a:cubicBezTo>
                  <a:lnTo>
                    <a:pt x="22720" y="31441"/>
                  </a:lnTo>
                  <a:cubicBezTo>
                    <a:pt x="22720" y="31409"/>
                    <a:pt x="22697" y="31394"/>
                    <a:pt x="22673" y="31394"/>
                  </a:cubicBezTo>
                  <a:cubicBezTo>
                    <a:pt x="22652" y="31394"/>
                    <a:pt x="22630" y="31406"/>
                    <a:pt x="22625" y="31429"/>
                  </a:cubicBezTo>
                  <a:cubicBezTo>
                    <a:pt x="23994" y="25416"/>
                    <a:pt x="24958" y="19689"/>
                    <a:pt x="27482" y="13938"/>
                  </a:cubicBezTo>
                  <a:cubicBezTo>
                    <a:pt x="27542" y="13796"/>
                    <a:pt x="27447" y="13629"/>
                    <a:pt x="27328" y="13569"/>
                  </a:cubicBezTo>
                  <a:cubicBezTo>
                    <a:pt x="27792" y="13403"/>
                    <a:pt x="28054" y="13022"/>
                    <a:pt x="28113" y="12379"/>
                  </a:cubicBezTo>
                  <a:cubicBezTo>
                    <a:pt x="28198" y="12232"/>
                    <a:pt x="28087" y="12047"/>
                    <a:pt x="27928" y="12047"/>
                  </a:cubicBezTo>
                  <a:cubicBezTo>
                    <a:pt x="27907" y="12047"/>
                    <a:pt x="27886" y="12050"/>
                    <a:pt x="27863" y="12057"/>
                  </a:cubicBezTo>
                  <a:cubicBezTo>
                    <a:pt x="27840" y="12058"/>
                    <a:pt x="27817" y="12059"/>
                    <a:pt x="27795" y="12059"/>
                  </a:cubicBezTo>
                  <a:cubicBezTo>
                    <a:pt x="27366" y="12059"/>
                    <a:pt x="27399" y="11833"/>
                    <a:pt x="27863" y="11402"/>
                  </a:cubicBezTo>
                  <a:cubicBezTo>
                    <a:pt x="27904" y="11433"/>
                    <a:pt x="27951" y="11450"/>
                    <a:pt x="27996" y="11450"/>
                  </a:cubicBezTo>
                  <a:cubicBezTo>
                    <a:pt x="28057" y="11450"/>
                    <a:pt x="28115" y="11418"/>
                    <a:pt x="28149" y="11343"/>
                  </a:cubicBezTo>
                  <a:cubicBezTo>
                    <a:pt x="29602" y="8021"/>
                    <a:pt x="29840" y="3937"/>
                    <a:pt x="27959" y="746"/>
                  </a:cubicBezTo>
                  <a:cubicBezTo>
                    <a:pt x="28018" y="592"/>
                    <a:pt x="28054" y="449"/>
                    <a:pt x="28113" y="294"/>
                  </a:cubicBezTo>
                  <a:cubicBezTo>
                    <a:pt x="28176" y="129"/>
                    <a:pt x="28021" y="0"/>
                    <a:pt x="27875"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192;p31"/>
            <p:cNvSpPr/>
            <p:nvPr/>
          </p:nvSpPr>
          <p:spPr>
            <a:xfrm>
              <a:off x="3584700" y="2761450"/>
              <a:ext cx="577725" cy="51075"/>
            </a:xfrm>
            <a:custGeom>
              <a:avLst/>
              <a:gdLst/>
              <a:ahLst/>
              <a:cxnLst/>
              <a:rect l="l" t="t" r="r" b="b"/>
              <a:pathLst>
                <a:path w="23109" h="2043" extrusionOk="0">
                  <a:moveTo>
                    <a:pt x="179" y="0"/>
                  </a:moveTo>
                  <a:cubicBezTo>
                    <a:pt x="0" y="0"/>
                    <a:pt x="18" y="277"/>
                    <a:pt x="201" y="311"/>
                  </a:cubicBezTo>
                  <a:cubicBezTo>
                    <a:pt x="7047" y="1182"/>
                    <a:pt x="14209" y="2043"/>
                    <a:pt x="21149" y="2043"/>
                  </a:cubicBezTo>
                  <a:cubicBezTo>
                    <a:pt x="21704" y="2043"/>
                    <a:pt x="22259" y="2037"/>
                    <a:pt x="22811" y="2026"/>
                  </a:cubicBezTo>
                  <a:cubicBezTo>
                    <a:pt x="23109" y="2002"/>
                    <a:pt x="23085" y="1609"/>
                    <a:pt x="22811" y="1561"/>
                  </a:cubicBezTo>
                  <a:cubicBezTo>
                    <a:pt x="15370" y="633"/>
                    <a:pt x="7702" y="442"/>
                    <a:pt x="201" y="2"/>
                  </a:cubicBezTo>
                  <a:cubicBezTo>
                    <a:pt x="194" y="1"/>
                    <a:pt x="186" y="0"/>
                    <a:pt x="179"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193;p31"/>
            <p:cNvSpPr/>
            <p:nvPr/>
          </p:nvSpPr>
          <p:spPr>
            <a:xfrm>
              <a:off x="4170400" y="2793300"/>
              <a:ext cx="22100" cy="12600"/>
            </a:xfrm>
            <a:custGeom>
              <a:avLst/>
              <a:gdLst/>
              <a:ahLst/>
              <a:cxnLst/>
              <a:rect l="l" t="t" r="r" b="b"/>
              <a:pathLst>
                <a:path w="884" h="504" extrusionOk="0">
                  <a:moveTo>
                    <a:pt x="295" y="0"/>
                  </a:moveTo>
                  <a:cubicBezTo>
                    <a:pt x="0" y="0"/>
                    <a:pt x="0" y="503"/>
                    <a:pt x="295" y="503"/>
                  </a:cubicBezTo>
                  <a:cubicBezTo>
                    <a:pt x="304" y="503"/>
                    <a:pt x="314" y="503"/>
                    <a:pt x="324" y="502"/>
                  </a:cubicBezTo>
                  <a:cubicBezTo>
                    <a:pt x="407" y="490"/>
                    <a:pt x="503" y="490"/>
                    <a:pt x="586" y="478"/>
                  </a:cubicBezTo>
                  <a:cubicBezTo>
                    <a:pt x="884" y="454"/>
                    <a:pt x="884" y="61"/>
                    <a:pt x="586" y="37"/>
                  </a:cubicBezTo>
                  <a:cubicBezTo>
                    <a:pt x="503" y="14"/>
                    <a:pt x="407" y="14"/>
                    <a:pt x="324" y="2"/>
                  </a:cubicBezTo>
                  <a:cubicBezTo>
                    <a:pt x="314" y="1"/>
                    <a:pt x="304" y="0"/>
                    <a:pt x="295"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194;p31"/>
            <p:cNvSpPr/>
            <p:nvPr/>
          </p:nvSpPr>
          <p:spPr>
            <a:xfrm>
              <a:off x="4802975" y="3135050"/>
              <a:ext cx="2400" cy="1800"/>
            </a:xfrm>
            <a:custGeom>
              <a:avLst/>
              <a:gdLst/>
              <a:ahLst/>
              <a:cxnLst/>
              <a:rect l="l" t="t" r="r" b="b"/>
              <a:pathLst>
                <a:path w="96" h="72" extrusionOk="0">
                  <a:moveTo>
                    <a:pt x="48" y="0"/>
                  </a:moveTo>
                  <a:cubicBezTo>
                    <a:pt x="0" y="12"/>
                    <a:pt x="0" y="71"/>
                    <a:pt x="48" y="71"/>
                  </a:cubicBezTo>
                  <a:cubicBezTo>
                    <a:pt x="96" y="71"/>
                    <a:pt x="96" y="0"/>
                    <a:pt x="48"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195;p31"/>
            <p:cNvSpPr/>
            <p:nvPr/>
          </p:nvSpPr>
          <p:spPr>
            <a:xfrm>
              <a:off x="4680025" y="2817150"/>
              <a:ext cx="5700" cy="4775"/>
            </a:xfrm>
            <a:custGeom>
              <a:avLst/>
              <a:gdLst/>
              <a:ahLst/>
              <a:cxnLst/>
              <a:rect l="l" t="t" r="r" b="b"/>
              <a:pathLst>
                <a:path w="228" h="191" extrusionOk="0">
                  <a:moveTo>
                    <a:pt x="108" y="0"/>
                  </a:moveTo>
                  <a:cubicBezTo>
                    <a:pt x="1" y="12"/>
                    <a:pt x="1" y="191"/>
                    <a:pt x="108" y="191"/>
                  </a:cubicBezTo>
                  <a:cubicBezTo>
                    <a:pt x="227" y="191"/>
                    <a:pt x="227" y="0"/>
                    <a:pt x="108"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196;p31"/>
            <p:cNvSpPr/>
            <p:nvPr/>
          </p:nvSpPr>
          <p:spPr>
            <a:xfrm>
              <a:off x="4280400" y="2872400"/>
              <a:ext cx="21825" cy="48850"/>
            </a:xfrm>
            <a:custGeom>
              <a:avLst/>
              <a:gdLst/>
              <a:ahLst/>
              <a:cxnLst/>
              <a:rect l="l" t="t" r="r" b="b"/>
              <a:pathLst>
                <a:path w="873" h="1954" extrusionOk="0">
                  <a:moveTo>
                    <a:pt x="225" y="0"/>
                  </a:moveTo>
                  <a:cubicBezTo>
                    <a:pt x="113" y="0"/>
                    <a:pt x="1" y="88"/>
                    <a:pt x="44" y="231"/>
                  </a:cubicBezTo>
                  <a:cubicBezTo>
                    <a:pt x="210" y="791"/>
                    <a:pt x="317" y="1374"/>
                    <a:pt x="591" y="1886"/>
                  </a:cubicBezTo>
                  <a:cubicBezTo>
                    <a:pt x="614" y="1932"/>
                    <a:pt x="663" y="1953"/>
                    <a:pt x="713" y="1953"/>
                  </a:cubicBezTo>
                  <a:cubicBezTo>
                    <a:pt x="791" y="1953"/>
                    <a:pt x="872" y="1902"/>
                    <a:pt x="865" y="1815"/>
                  </a:cubicBezTo>
                  <a:cubicBezTo>
                    <a:pt x="782" y="1231"/>
                    <a:pt x="579" y="683"/>
                    <a:pt x="401" y="124"/>
                  </a:cubicBezTo>
                  <a:cubicBezTo>
                    <a:pt x="372" y="39"/>
                    <a:pt x="299" y="0"/>
                    <a:pt x="225"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197;p31"/>
            <p:cNvSpPr/>
            <p:nvPr/>
          </p:nvSpPr>
          <p:spPr>
            <a:xfrm>
              <a:off x="4710100" y="2747200"/>
              <a:ext cx="13425" cy="10425"/>
            </a:xfrm>
            <a:custGeom>
              <a:avLst/>
              <a:gdLst/>
              <a:ahLst/>
              <a:cxnLst/>
              <a:rect l="l" t="t" r="r" b="b"/>
              <a:pathLst>
                <a:path w="537" h="417" extrusionOk="0">
                  <a:moveTo>
                    <a:pt x="262" y="0"/>
                  </a:moveTo>
                  <a:cubicBezTo>
                    <a:pt x="1" y="0"/>
                    <a:pt x="1" y="417"/>
                    <a:pt x="262" y="417"/>
                  </a:cubicBezTo>
                  <a:cubicBezTo>
                    <a:pt x="536" y="417"/>
                    <a:pt x="536" y="0"/>
                    <a:pt x="262"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198;p31"/>
            <p:cNvSpPr/>
            <p:nvPr/>
          </p:nvSpPr>
          <p:spPr>
            <a:xfrm>
              <a:off x="3963375" y="1930425"/>
              <a:ext cx="21775" cy="51650"/>
            </a:xfrm>
            <a:custGeom>
              <a:avLst/>
              <a:gdLst/>
              <a:ahLst/>
              <a:cxnLst/>
              <a:rect l="l" t="t" r="r" b="b"/>
              <a:pathLst>
                <a:path w="871" h="2066" extrusionOk="0">
                  <a:moveTo>
                    <a:pt x="203" y="1"/>
                  </a:moveTo>
                  <a:cubicBezTo>
                    <a:pt x="103" y="1"/>
                    <a:pt x="1" y="80"/>
                    <a:pt x="44" y="203"/>
                  </a:cubicBezTo>
                  <a:cubicBezTo>
                    <a:pt x="235" y="798"/>
                    <a:pt x="413" y="1394"/>
                    <a:pt x="628" y="1989"/>
                  </a:cubicBezTo>
                  <a:cubicBezTo>
                    <a:pt x="642" y="2042"/>
                    <a:pt x="688" y="2066"/>
                    <a:pt x="734" y="2066"/>
                  </a:cubicBezTo>
                  <a:cubicBezTo>
                    <a:pt x="802" y="2066"/>
                    <a:pt x="870" y="2014"/>
                    <a:pt x="842" y="1929"/>
                  </a:cubicBezTo>
                  <a:cubicBezTo>
                    <a:pt x="699" y="1310"/>
                    <a:pt x="521" y="715"/>
                    <a:pt x="354" y="108"/>
                  </a:cubicBezTo>
                  <a:cubicBezTo>
                    <a:pt x="331" y="33"/>
                    <a:pt x="267" y="1"/>
                    <a:pt x="203"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199;p31"/>
            <p:cNvSpPr/>
            <p:nvPr/>
          </p:nvSpPr>
          <p:spPr>
            <a:xfrm>
              <a:off x="3990425" y="1905225"/>
              <a:ext cx="19450" cy="42700"/>
            </a:xfrm>
            <a:custGeom>
              <a:avLst/>
              <a:gdLst/>
              <a:ahLst/>
              <a:cxnLst/>
              <a:rect l="l" t="t" r="r" b="b"/>
              <a:pathLst>
                <a:path w="778" h="1708" extrusionOk="0">
                  <a:moveTo>
                    <a:pt x="102" y="1"/>
                  </a:moveTo>
                  <a:cubicBezTo>
                    <a:pt x="52" y="1"/>
                    <a:pt x="1" y="39"/>
                    <a:pt x="22" y="104"/>
                  </a:cubicBezTo>
                  <a:cubicBezTo>
                    <a:pt x="201" y="604"/>
                    <a:pt x="379" y="1116"/>
                    <a:pt x="558" y="1640"/>
                  </a:cubicBezTo>
                  <a:cubicBezTo>
                    <a:pt x="572" y="1687"/>
                    <a:pt x="612" y="1708"/>
                    <a:pt x="653" y="1708"/>
                  </a:cubicBezTo>
                  <a:cubicBezTo>
                    <a:pt x="715" y="1708"/>
                    <a:pt x="777" y="1659"/>
                    <a:pt x="748" y="1580"/>
                  </a:cubicBezTo>
                  <a:cubicBezTo>
                    <a:pt x="558" y="1068"/>
                    <a:pt x="379" y="568"/>
                    <a:pt x="177" y="56"/>
                  </a:cubicBezTo>
                  <a:cubicBezTo>
                    <a:pt x="167" y="18"/>
                    <a:pt x="135" y="1"/>
                    <a:pt x="102"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200;p31"/>
            <p:cNvSpPr/>
            <p:nvPr/>
          </p:nvSpPr>
          <p:spPr>
            <a:xfrm>
              <a:off x="3958525" y="2306950"/>
              <a:ext cx="5975" cy="5100"/>
            </a:xfrm>
            <a:custGeom>
              <a:avLst/>
              <a:gdLst/>
              <a:ahLst/>
              <a:cxnLst/>
              <a:rect l="l" t="t" r="r" b="b"/>
              <a:pathLst>
                <a:path w="239" h="204" extrusionOk="0">
                  <a:moveTo>
                    <a:pt x="119" y="1"/>
                  </a:moveTo>
                  <a:cubicBezTo>
                    <a:pt x="0" y="1"/>
                    <a:pt x="0" y="203"/>
                    <a:pt x="119" y="203"/>
                  </a:cubicBezTo>
                  <a:cubicBezTo>
                    <a:pt x="238" y="203"/>
                    <a:pt x="238" y="1"/>
                    <a:pt x="119"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201;p31"/>
            <p:cNvSpPr/>
            <p:nvPr/>
          </p:nvSpPr>
          <p:spPr>
            <a:xfrm>
              <a:off x="4028125" y="1867250"/>
              <a:ext cx="87800" cy="113250"/>
            </a:xfrm>
            <a:custGeom>
              <a:avLst/>
              <a:gdLst/>
              <a:ahLst/>
              <a:cxnLst/>
              <a:rect l="l" t="t" r="r" b="b"/>
              <a:pathLst>
                <a:path w="3512" h="4530" extrusionOk="0">
                  <a:moveTo>
                    <a:pt x="3255" y="1"/>
                  </a:moveTo>
                  <a:cubicBezTo>
                    <a:pt x="3202" y="1"/>
                    <a:pt x="3148" y="23"/>
                    <a:pt x="3110" y="75"/>
                  </a:cubicBezTo>
                  <a:cubicBezTo>
                    <a:pt x="2074" y="1480"/>
                    <a:pt x="979" y="2849"/>
                    <a:pt x="62" y="4302"/>
                  </a:cubicBezTo>
                  <a:cubicBezTo>
                    <a:pt x="0" y="4416"/>
                    <a:pt x="100" y="4529"/>
                    <a:pt x="200" y="4529"/>
                  </a:cubicBezTo>
                  <a:cubicBezTo>
                    <a:pt x="236" y="4529"/>
                    <a:pt x="272" y="4515"/>
                    <a:pt x="300" y="4480"/>
                  </a:cubicBezTo>
                  <a:cubicBezTo>
                    <a:pt x="1407" y="3135"/>
                    <a:pt x="2395" y="1670"/>
                    <a:pt x="3419" y="253"/>
                  </a:cubicBezTo>
                  <a:cubicBezTo>
                    <a:pt x="3512" y="127"/>
                    <a:pt x="3384" y="1"/>
                    <a:pt x="3255"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202;p31"/>
            <p:cNvSpPr/>
            <p:nvPr/>
          </p:nvSpPr>
          <p:spPr>
            <a:xfrm>
              <a:off x="3896000" y="2230750"/>
              <a:ext cx="2125" cy="1825"/>
            </a:xfrm>
            <a:custGeom>
              <a:avLst/>
              <a:gdLst/>
              <a:ahLst/>
              <a:cxnLst/>
              <a:rect l="l" t="t" r="r" b="b"/>
              <a:pathLst>
                <a:path w="85" h="73" extrusionOk="0">
                  <a:moveTo>
                    <a:pt x="49" y="1"/>
                  </a:moveTo>
                  <a:cubicBezTo>
                    <a:pt x="1" y="1"/>
                    <a:pt x="1" y="72"/>
                    <a:pt x="49" y="72"/>
                  </a:cubicBezTo>
                  <a:cubicBezTo>
                    <a:pt x="84" y="72"/>
                    <a:pt x="84" y="1"/>
                    <a:pt x="49"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203;p31"/>
            <p:cNvSpPr/>
            <p:nvPr/>
          </p:nvSpPr>
          <p:spPr>
            <a:xfrm>
              <a:off x="3423025" y="3226125"/>
              <a:ext cx="436100" cy="19075"/>
            </a:xfrm>
            <a:custGeom>
              <a:avLst/>
              <a:gdLst/>
              <a:ahLst/>
              <a:cxnLst/>
              <a:rect l="l" t="t" r="r" b="b"/>
              <a:pathLst>
                <a:path w="17444" h="763" extrusionOk="0">
                  <a:moveTo>
                    <a:pt x="15634" y="0"/>
                  </a:moveTo>
                  <a:cubicBezTo>
                    <a:pt x="10419" y="60"/>
                    <a:pt x="5216" y="179"/>
                    <a:pt x="1" y="358"/>
                  </a:cubicBezTo>
                  <a:cubicBezTo>
                    <a:pt x="5823" y="548"/>
                    <a:pt x="11621" y="679"/>
                    <a:pt x="17444" y="762"/>
                  </a:cubicBezTo>
                  <a:cubicBezTo>
                    <a:pt x="16836" y="548"/>
                    <a:pt x="16205" y="286"/>
                    <a:pt x="15634"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204;p31"/>
            <p:cNvSpPr/>
            <p:nvPr/>
          </p:nvSpPr>
          <p:spPr>
            <a:xfrm>
              <a:off x="4103175" y="3221950"/>
              <a:ext cx="1064150" cy="25625"/>
            </a:xfrm>
            <a:custGeom>
              <a:avLst/>
              <a:gdLst/>
              <a:ahLst/>
              <a:cxnLst/>
              <a:rect l="l" t="t" r="r" b="b"/>
              <a:pathLst>
                <a:path w="42566" h="1025" extrusionOk="0">
                  <a:moveTo>
                    <a:pt x="10943" y="1"/>
                  </a:moveTo>
                  <a:cubicBezTo>
                    <a:pt x="8847" y="191"/>
                    <a:pt x="6728" y="370"/>
                    <a:pt x="4620" y="548"/>
                  </a:cubicBezTo>
                  <a:cubicBezTo>
                    <a:pt x="3084" y="727"/>
                    <a:pt x="1537" y="882"/>
                    <a:pt x="1" y="1001"/>
                  </a:cubicBezTo>
                  <a:cubicBezTo>
                    <a:pt x="2561" y="1013"/>
                    <a:pt x="5120" y="1013"/>
                    <a:pt x="7680" y="1025"/>
                  </a:cubicBezTo>
                  <a:cubicBezTo>
                    <a:pt x="13502" y="1013"/>
                    <a:pt x="19301" y="1001"/>
                    <a:pt x="25123" y="906"/>
                  </a:cubicBezTo>
                  <a:cubicBezTo>
                    <a:pt x="30945" y="846"/>
                    <a:pt x="36743" y="715"/>
                    <a:pt x="42566" y="513"/>
                  </a:cubicBezTo>
                  <a:cubicBezTo>
                    <a:pt x="36743" y="310"/>
                    <a:pt x="30945" y="179"/>
                    <a:pt x="25123" y="108"/>
                  </a:cubicBezTo>
                  <a:cubicBezTo>
                    <a:pt x="20396" y="48"/>
                    <a:pt x="15657" y="13"/>
                    <a:pt x="10943"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205;p31"/>
            <p:cNvSpPr/>
            <p:nvPr/>
          </p:nvSpPr>
          <p:spPr>
            <a:xfrm>
              <a:off x="4391300" y="3197250"/>
              <a:ext cx="786450" cy="23825"/>
            </a:xfrm>
            <a:custGeom>
              <a:avLst/>
              <a:gdLst/>
              <a:ahLst/>
              <a:cxnLst/>
              <a:rect l="l" t="t" r="r" b="b"/>
              <a:pathLst>
                <a:path w="31458" h="953" extrusionOk="0">
                  <a:moveTo>
                    <a:pt x="8478" y="0"/>
                  </a:moveTo>
                  <a:cubicBezTo>
                    <a:pt x="5668" y="381"/>
                    <a:pt x="2835" y="691"/>
                    <a:pt x="1" y="953"/>
                  </a:cubicBezTo>
                  <a:cubicBezTo>
                    <a:pt x="2918" y="941"/>
                    <a:pt x="5811" y="929"/>
                    <a:pt x="8716" y="893"/>
                  </a:cubicBezTo>
                  <a:cubicBezTo>
                    <a:pt x="10383" y="882"/>
                    <a:pt x="13443" y="858"/>
                    <a:pt x="15098" y="822"/>
                  </a:cubicBezTo>
                  <a:cubicBezTo>
                    <a:pt x="20551" y="751"/>
                    <a:pt x="26016" y="631"/>
                    <a:pt x="31457" y="453"/>
                  </a:cubicBezTo>
                  <a:cubicBezTo>
                    <a:pt x="26016" y="262"/>
                    <a:pt x="20551" y="143"/>
                    <a:pt x="15098" y="84"/>
                  </a:cubicBezTo>
                  <a:cubicBezTo>
                    <a:pt x="13431" y="48"/>
                    <a:pt x="10371" y="24"/>
                    <a:pt x="8716"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206;p31"/>
            <p:cNvSpPr/>
            <p:nvPr/>
          </p:nvSpPr>
          <p:spPr>
            <a:xfrm>
              <a:off x="3401900" y="3199925"/>
              <a:ext cx="395025" cy="17875"/>
            </a:xfrm>
            <a:custGeom>
              <a:avLst/>
              <a:gdLst/>
              <a:ahLst/>
              <a:cxnLst/>
              <a:rect l="l" t="t" r="r" b="b"/>
              <a:pathLst>
                <a:path w="15801" h="715" extrusionOk="0">
                  <a:moveTo>
                    <a:pt x="14288" y="1"/>
                  </a:moveTo>
                  <a:cubicBezTo>
                    <a:pt x="9526" y="84"/>
                    <a:pt x="4763" y="179"/>
                    <a:pt x="1" y="346"/>
                  </a:cubicBezTo>
                  <a:cubicBezTo>
                    <a:pt x="5263" y="524"/>
                    <a:pt x="10538" y="644"/>
                    <a:pt x="15800" y="715"/>
                  </a:cubicBezTo>
                  <a:cubicBezTo>
                    <a:pt x="15372" y="513"/>
                    <a:pt x="14967" y="298"/>
                    <a:pt x="14598" y="155"/>
                  </a:cubicBezTo>
                  <a:cubicBezTo>
                    <a:pt x="14514" y="96"/>
                    <a:pt x="14407" y="48"/>
                    <a:pt x="14288"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207;p31"/>
            <p:cNvSpPr/>
            <p:nvPr/>
          </p:nvSpPr>
          <p:spPr>
            <a:xfrm>
              <a:off x="3381075" y="3174325"/>
              <a:ext cx="356300" cy="16400"/>
            </a:xfrm>
            <a:custGeom>
              <a:avLst/>
              <a:gdLst/>
              <a:ahLst/>
              <a:cxnLst/>
              <a:rect l="l" t="t" r="r" b="b"/>
              <a:pathLst>
                <a:path w="14252" h="656" extrusionOk="0">
                  <a:moveTo>
                    <a:pt x="12823" y="1"/>
                  </a:moveTo>
                  <a:cubicBezTo>
                    <a:pt x="8537" y="72"/>
                    <a:pt x="4274" y="167"/>
                    <a:pt x="0" y="310"/>
                  </a:cubicBezTo>
                  <a:cubicBezTo>
                    <a:pt x="4751" y="477"/>
                    <a:pt x="9513" y="584"/>
                    <a:pt x="14252" y="656"/>
                  </a:cubicBezTo>
                  <a:cubicBezTo>
                    <a:pt x="13776" y="453"/>
                    <a:pt x="13299" y="227"/>
                    <a:pt x="12823"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208;p31"/>
            <p:cNvSpPr/>
            <p:nvPr/>
          </p:nvSpPr>
          <p:spPr>
            <a:xfrm>
              <a:off x="4631825" y="3172250"/>
              <a:ext cx="556925" cy="20850"/>
            </a:xfrm>
            <a:custGeom>
              <a:avLst/>
              <a:gdLst/>
              <a:ahLst/>
              <a:cxnLst/>
              <a:rect l="l" t="t" r="r" b="b"/>
              <a:pathLst>
                <a:path w="22277" h="834" extrusionOk="0">
                  <a:moveTo>
                    <a:pt x="5132" y="0"/>
                  </a:moveTo>
                  <a:cubicBezTo>
                    <a:pt x="4620" y="84"/>
                    <a:pt x="4084" y="191"/>
                    <a:pt x="3560" y="274"/>
                  </a:cubicBezTo>
                  <a:cubicBezTo>
                    <a:pt x="3548" y="393"/>
                    <a:pt x="3524" y="512"/>
                    <a:pt x="3513" y="619"/>
                  </a:cubicBezTo>
                  <a:cubicBezTo>
                    <a:pt x="3502" y="691"/>
                    <a:pt x="3446" y="723"/>
                    <a:pt x="3385" y="723"/>
                  </a:cubicBezTo>
                  <a:cubicBezTo>
                    <a:pt x="3304" y="723"/>
                    <a:pt x="3215" y="667"/>
                    <a:pt x="3215" y="572"/>
                  </a:cubicBezTo>
                  <a:cubicBezTo>
                    <a:pt x="3215" y="500"/>
                    <a:pt x="3227" y="417"/>
                    <a:pt x="3227" y="334"/>
                  </a:cubicBezTo>
                  <a:lnTo>
                    <a:pt x="3227" y="334"/>
                  </a:lnTo>
                  <a:cubicBezTo>
                    <a:pt x="2155" y="512"/>
                    <a:pt x="1072" y="679"/>
                    <a:pt x="0" y="834"/>
                  </a:cubicBezTo>
                  <a:lnTo>
                    <a:pt x="48" y="834"/>
                  </a:lnTo>
                  <a:cubicBezTo>
                    <a:pt x="1429" y="810"/>
                    <a:pt x="5632" y="774"/>
                    <a:pt x="7013" y="739"/>
                  </a:cubicBezTo>
                  <a:cubicBezTo>
                    <a:pt x="12097" y="667"/>
                    <a:pt x="17193" y="560"/>
                    <a:pt x="22277" y="381"/>
                  </a:cubicBezTo>
                  <a:cubicBezTo>
                    <a:pt x="17193" y="203"/>
                    <a:pt x="12097" y="96"/>
                    <a:pt x="7013" y="24"/>
                  </a:cubicBezTo>
                  <a:cubicBezTo>
                    <a:pt x="6596" y="24"/>
                    <a:pt x="5906" y="12"/>
                    <a:pt x="5132"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209;p31"/>
            <p:cNvSpPr/>
            <p:nvPr/>
          </p:nvSpPr>
          <p:spPr>
            <a:xfrm>
              <a:off x="3359925" y="3148725"/>
              <a:ext cx="318825" cy="14925"/>
            </a:xfrm>
            <a:custGeom>
              <a:avLst/>
              <a:gdLst/>
              <a:ahLst/>
              <a:cxnLst/>
              <a:rect l="l" t="t" r="r" b="b"/>
              <a:pathLst>
                <a:path w="12753" h="597" extrusionOk="0">
                  <a:moveTo>
                    <a:pt x="11562" y="1"/>
                  </a:moveTo>
                  <a:cubicBezTo>
                    <a:pt x="7704" y="60"/>
                    <a:pt x="3846" y="144"/>
                    <a:pt x="1" y="286"/>
                  </a:cubicBezTo>
                  <a:cubicBezTo>
                    <a:pt x="4251" y="429"/>
                    <a:pt x="8490" y="525"/>
                    <a:pt x="12752" y="596"/>
                  </a:cubicBezTo>
                  <a:cubicBezTo>
                    <a:pt x="12348" y="406"/>
                    <a:pt x="11967" y="203"/>
                    <a:pt x="11562"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210;p31"/>
            <p:cNvSpPr/>
            <p:nvPr/>
          </p:nvSpPr>
          <p:spPr>
            <a:xfrm>
              <a:off x="4801475" y="3147550"/>
              <a:ext cx="398000" cy="16675"/>
            </a:xfrm>
            <a:custGeom>
              <a:avLst/>
              <a:gdLst/>
              <a:ahLst/>
              <a:cxnLst/>
              <a:rect l="l" t="t" r="r" b="b"/>
              <a:pathLst>
                <a:path w="15920" h="667" extrusionOk="0">
                  <a:moveTo>
                    <a:pt x="3144" y="0"/>
                  </a:moveTo>
                  <a:cubicBezTo>
                    <a:pt x="2096" y="238"/>
                    <a:pt x="1048" y="464"/>
                    <a:pt x="1" y="667"/>
                  </a:cubicBezTo>
                  <a:cubicBezTo>
                    <a:pt x="775" y="667"/>
                    <a:pt x="1418" y="667"/>
                    <a:pt x="1727" y="655"/>
                  </a:cubicBezTo>
                  <a:cubicBezTo>
                    <a:pt x="6466" y="584"/>
                    <a:pt x="11181" y="476"/>
                    <a:pt x="15919" y="310"/>
                  </a:cubicBezTo>
                  <a:cubicBezTo>
                    <a:pt x="11657" y="167"/>
                    <a:pt x="7395" y="72"/>
                    <a:pt x="3144"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211;p31"/>
            <p:cNvSpPr/>
            <p:nvPr/>
          </p:nvSpPr>
          <p:spPr>
            <a:xfrm>
              <a:off x="3338500" y="3122525"/>
              <a:ext cx="286675" cy="14025"/>
            </a:xfrm>
            <a:custGeom>
              <a:avLst/>
              <a:gdLst/>
              <a:ahLst/>
              <a:cxnLst/>
              <a:rect l="l" t="t" r="r" b="b"/>
              <a:pathLst>
                <a:path w="11467" h="561" extrusionOk="0">
                  <a:moveTo>
                    <a:pt x="10502" y="1"/>
                  </a:moveTo>
                  <a:cubicBezTo>
                    <a:pt x="7013" y="84"/>
                    <a:pt x="3513" y="156"/>
                    <a:pt x="1" y="275"/>
                  </a:cubicBezTo>
                  <a:cubicBezTo>
                    <a:pt x="3834" y="406"/>
                    <a:pt x="7656" y="477"/>
                    <a:pt x="11466" y="561"/>
                  </a:cubicBezTo>
                  <a:cubicBezTo>
                    <a:pt x="11133" y="370"/>
                    <a:pt x="10823" y="203"/>
                    <a:pt x="10502"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212;p31"/>
            <p:cNvSpPr/>
            <p:nvPr/>
          </p:nvSpPr>
          <p:spPr>
            <a:xfrm>
              <a:off x="4933050" y="3123125"/>
              <a:ext cx="276850" cy="13425"/>
            </a:xfrm>
            <a:custGeom>
              <a:avLst/>
              <a:gdLst/>
              <a:ahLst/>
              <a:cxnLst/>
              <a:rect l="l" t="t" r="r" b="b"/>
              <a:pathLst>
                <a:path w="11074" h="537" extrusionOk="0">
                  <a:moveTo>
                    <a:pt x="381" y="1"/>
                  </a:moveTo>
                  <a:lnTo>
                    <a:pt x="381" y="1"/>
                  </a:lnTo>
                  <a:cubicBezTo>
                    <a:pt x="453" y="156"/>
                    <a:pt x="393" y="394"/>
                    <a:pt x="143" y="453"/>
                  </a:cubicBezTo>
                  <a:cubicBezTo>
                    <a:pt x="107" y="477"/>
                    <a:pt x="72" y="477"/>
                    <a:pt x="36" y="489"/>
                  </a:cubicBezTo>
                  <a:lnTo>
                    <a:pt x="0" y="537"/>
                  </a:lnTo>
                  <a:cubicBezTo>
                    <a:pt x="3679" y="453"/>
                    <a:pt x="7382" y="382"/>
                    <a:pt x="11073" y="263"/>
                  </a:cubicBezTo>
                  <a:cubicBezTo>
                    <a:pt x="7513" y="144"/>
                    <a:pt x="3941" y="72"/>
                    <a:pt x="381"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213;p31"/>
            <p:cNvSpPr/>
            <p:nvPr/>
          </p:nvSpPr>
          <p:spPr>
            <a:xfrm>
              <a:off x="3317675" y="3096650"/>
              <a:ext cx="261350" cy="12525"/>
            </a:xfrm>
            <a:custGeom>
              <a:avLst/>
              <a:gdLst/>
              <a:ahLst/>
              <a:cxnLst/>
              <a:rect l="l" t="t" r="r" b="b"/>
              <a:pathLst>
                <a:path w="10454" h="501" extrusionOk="0">
                  <a:moveTo>
                    <a:pt x="9644" y="0"/>
                  </a:moveTo>
                  <a:cubicBezTo>
                    <a:pt x="6429" y="72"/>
                    <a:pt x="3215" y="131"/>
                    <a:pt x="0" y="250"/>
                  </a:cubicBezTo>
                  <a:cubicBezTo>
                    <a:pt x="3489" y="369"/>
                    <a:pt x="6965" y="441"/>
                    <a:pt x="10454" y="500"/>
                  </a:cubicBezTo>
                  <a:cubicBezTo>
                    <a:pt x="10180" y="345"/>
                    <a:pt x="9918" y="179"/>
                    <a:pt x="9644"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214;p31"/>
            <p:cNvSpPr/>
            <p:nvPr/>
          </p:nvSpPr>
          <p:spPr>
            <a:xfrm>
              <a:off x="4944950" y="3096350"/>
              <a:ext cx="275650" cy="13425"/>
            </a:xfrm>
            <a:custGeom>
              <a:avLst/>
              <a:gdLst/>
              <a:ahLst/>
              <a:cxnLst/>
              <a:rect l="l" t="t" r="r" b="b"/>
              <a:pathLst>
                <a:path w="11026" h="537" extrusionOk="0">
                  <a:moveTo>
                    <a:pt x="262" y="0"/>
                  </a:moveTo>
                  <a:cubicBezTo>
                    <a:pt x="179" y="191"/>
                    <a:pt x="84" y="369"/>
                    <a:pt x="1" y="536"/>
                  </a:cubicBezTo>
                  <a:cubicBezTo>
                    <a:pt x="3691" y="453"/>
                    <a:pt x="7359" y="381"/>
                    <a:pt x="11026" y="262"/>
                  </a:cubicBezTo>
                  <a:cubicBezTo>
                    <a:pt x="7442" y="143"/>
                    <a:pt x="3846" y="72"/>
                    <a:pt x="262"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215;p31"/>
            <p:cNvSpPr/>
            <p:nvPr/>
          </p:nvSpPr>
          <p:spPr>
            <a:xfrm>
              <a:off x="4957450" y="3069850"/>
              <a:ext cx="273875" cy="13425"/>
            </a:xfrm>
            <a:custGeom>
              <a:avLst/>
              <a:gdLst/>
              <a:ahLst/>
              <a:cxnLst/>
              <a:rect l="l" t="t" r="r" b="b"/>
              <a:pathLst>
                <a:path w="10955" h="537" extrusionOk="0">
                  <a:moveTo>
                    <a:pt x="215" y="1"/>
                  </a:moveTo>
                  <a:cubicBezTo>
                    <a:pt x="132" y="179"/>
                    <a:pt x="72" y="370"/>
                    <a:pt x="1" y="536"/>
                  </a:cubicBezTo>
                  <a:lnTo>
                    <a:pt x="24" y="536"/>
                  </a:lnTo>
                  <a:cubicBezTo>
                    <a:pt x="3680" y="441"/>
                    <a:pt x="7311" y="382"/>
                    <a:pt x="10954" y="263"/>
                  </a:cubicBezTo>
                  <a:cubicBezTo>
                    <a:pt x="7371" y="143"/>
                    <a:pt x="3787" y="72"/>
                    <a:pt x="215"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216;p31"/>
            <p:cNvSpPr/>
            <p:nvPr/>
          </p:nvSpPr>
          <p:spPr>
            <a:xfrm>
              <a:off x="3296525" y="3070450"/>
              <a:ext cx="241425" cy="11925"/>
            </a:xfrm>
            <a:custGeom>
              <a:avLst/>
              <a:gdLst/>
              <a:ahLst/>
              <a:cxnLst/>
              <a:rect l="l" t="t" r="r" b="b"/>
              <a:pathLst>
                <a:path w="9657" h="477" extrusionOk="0">
                  <a:moveTo>
                    <a:pt x="8990" y="0"/>
                  </a:moveTo>
                  <a:cubicBezTo>
                    <a:pt x="6001" y="84"/>
                    <a:pt x="2989" y="143"/>
                    <a:pt x="1" y="239"/>
                  </a:cubicBezTo>
                  <a:cubicBezTo>
                    <a:pt x="3215" y="358"/>
                    <a:pt x="6442" y="417"/>
                    <a:pt x="9657" y="477"/>
                  </a:cubicBezTo>
                  <a:cubicBezTo>
                    <a:pt x="9442" y="310"/>
                    <a:pt x="9216" y="167"/>
                    <a:pt x="8990" y="0"/>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217;p31"/>
            <p:cNvSpPr/>
            <p:nvPr/>
          </p:nvSpPr>
          <p:spPr>
            <a:xfrm>
              <a:off x="3275400" y="3044550"/>
              <a:ext cx="226825" cy="11625"/>
            </a:xfrm>
            <a:custGeom>
              <a:avLst/>
              <a:gdLst/>
              <a:ahLst/>
              <a:cxnLst/>
              <a:rect l="l" t="t" r="r" b="b"/>
              <a:pathLst>
                <a:path w="9073" h="465" extrusionOk="0">
                  <a:moveTo>
                    <a:pt x="8573" y="1"/>
                  </a:moveTo>
                  <a:cubicBezTo>
                    <a:pt x="5715" y="72"/>
                    <a:pt x="2858" y="120"/>
                    <a:pt x="0" y="227"/>
                  </a:cubicBezTo>
                  <a:cubicBezTo>
                    <a:pt x="3013" y="322"/>
                    <a:pt x="6061" y="382"/>
                    <a:pt x="9073" y="465"/>
                  </a:cubicBezTo>
                  <a:cubicBezTo>
                    <a:pt x="8918" y="346"/>
                    <a:pt x="8751" y="227"/>
                    <a:pt x="8597" y="84"/>
                  </a:cubicBezTo>
                  <a:cubicBezTo>
                    <a:pt x="8585" y="60"/>
                    <a:pt x="8573" y="24"/>
                    <a:pt x="8573"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6" name="Google Shape;218;p31"/>
            <p:cNvSpPr/>
            <p:nvPr/>
          </p:nvSpPr>
          <p:spPr>
            <a:xfrm>
              <a:off x="4967575" y="3043350"/>
              <a:ext cx="274450" cy="13425"/>
            </a:xfrm>
            <a:custGeom>
              <a:avLst/>
              <a:gdLst/>
              <a:ahLst/>
              <a:cxnLst/>
              <a:rect l="l" t="t" r="r" b="b"/>
              <a:pathLst>
                <a:path w="10978" h="537" extrusionOk="0">
                  <a:moveTo>
                    <a:pt x="167" y="1"/>
                  </a:moveTo>
                  <a:cubicBezTo>
                    <a:pt x="108" y="180"/>
                    <a:pt x="48" y="358"/>
                    <a:pt x="0" y="537"/>
                  </a:cubicBezTo>
                  <a:lnTo>
                    <a:pt x="1143" y="525"/>
                  </a:lnTo>
                  <a:cubicBezTo>
                    <a:pt x="4418" y="430"/>
                    <a:pt x="7692" y="394"/>
                    <a:pt x="10978" y="263"/>
                  </a:cubicBezTo>
                  <a:cubicBezTo>
                    <a:pt x="7704" y="156"/>
                    <a:pt x="4430" y="108"/>
                    <a:pt x="1143" y="13"/>
                  </a:cubicBezTo>
                  <a:lnTo>
                    <a:pt x="167" y="1"/>
                  </a:ln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7" name="Google Shape;219;p31"/>
            <p:cNvSpPr/>
            <p:nvPr/>
          </p:nvSpPr>
          <p:spPr>
            <a:xfrm>
              <a:off x="3519175" y="3043650"/>
              <a:ext cx="625" cy="475"/>
            </a:xfrm>
            <a:custGeom>
              <a:avLst/>
              <a:gdLst/>
              <a:ahLst/>
              <a:cxnLst/>
              <a:rect l="l" t="t" r="r" b="b"/>
              <a:pathLst>
                <a:path w="25" h="19" extrusionOk="0">
                  <a:moveTo>
                    <a:pt x="1" y="1"/>
                  </a:moveTo>
                  <a:cubicBezTo>
                    <a:pt x="7" y="13"/>
                    <a:pt x="13" y="19"/>
                    <a:pt x="17" y="19"/>
                  </a:cubicBezTo>
                  <a:cubicBezTo>
                    <a:pt x="21" y="19"/>
                    <a:pt x="24" y="13"/>
                    <a:pt x="24" y="1"/>
                  </a:cubicBezTo>
                  <a:close/>
                </a:path>
              </a:pathLst>
            </a:cu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48" name="عنوان 1"/>
          <p:cNvSpPr>
            <a:spLocks noGrp="1"/>
          </p:cNvSpPr>
          <p:nvPr>
            <p:ph type="title"/>
          </p:nvPr>
        </p:nvSpPr>
        <p:spPr>
          <a:xfrm>
            <a:off x="2463168" y="59961"/>
            <a:ext cx="3945127" cy="667063"/>
          </a:xfrm>
          <a:solidFill>
            <a:schemeClr val="tx1">
              <a:lumMod val="75000"/>
              <a:lumOff val="25000"/>
            </a:schemeClr>
          </a:solidFill>
        </p:spPr>
        <p:style>
          <a:lnRef idx="3">
            <a:schemeClr val="lt1"/>
          </a:lnRef>
          <a:fillRef idx="1">
            <a:schemeClr val="dk1"/>
          </a:fillRef>
          <a:effectRef idx="1">
            <a:schemeClr val="dk1"/>
          </a:effectRef>
          <a:fontRef idx="minor">
            <a:schemeClr val="lt1"/>
          </a:fontRef>
        </p:style>
        <p:txBody>
          <a:bodyPr>
            <a:noAutofit/>
          </a:bodyPr>
          <a:lstStyle/>
          <a:p>
            <a:pPr algn="ctr"/>
            <a:r>
              <a:rPr lang="ar-SA" sz="3600" b="1" dirty="0">
                <a:solidFill>
                  <a:schemeClr val="tx2"/>
                </a:solidFill>
              </a:rPr>
              <a:t>ال</a:t>
            </a:r>
            <a:r>
              <a:rPr lang="ar-IQ" sz="3600" b="1" dirty="0">
                <a:solidFill>
                  <a:schemeClr val="tx2"/>
                </a:solidFill>
              </a:rPr>
              <a:t>هدف</a:t>
            </a:r>
            <a:r>
              <a:rPr lang="ar-SA" sz="3600" b="1" dirty="0">
                <a:solidFill>
                  <a:schemeClr val="tx2"/>
                </a:solidFill>
              </a:rPr>
              <a:t> العام للمحاضرة</a:t>
            </a:r>
            <a:br>
              <a:rPr lang="en-US" sz="3600" dirty="0">
                <a:solidFill>
                  <a:schemeClr val="tx2"/>
                </a:solidFill>
              </a:rPr>
            </a:br>
            <a:endParaRPr lang="ar-IQ" sz="3600" dirty="0">
              <a:solidFill>
                <a:schemeClr val="tx2"/>
              </a:solidFill>
            </a:endParaRPr>
          </a:p>
        </p:txBody>
      </p:sp>
      <p:sp>
        <p:nvSpPr>
          <p:cNvPr id="49" name="عنصر نائب للمحتوى 2"/>
          <p:cNvSpPr txBox="1">
            <a:spLocks/>
          </p:cNvSpPr>
          <p:nvPr/>
        </p:nvSpPr>
        <p:spPr>
          <a:xfrm>
            <a:off x="-149901" y="794480"/>
            <a:ext cx="6709365" cy="1331312"/>
          </a:xfrm>
          <a:prstGeom prst="rect">
            <a:avLst/>
          </a:prstGeom>
          <a:noFill/>
          <a:ln>
            <a:noFill/>
          </a:ln>
        </p:spPr>
        <p:txBody>
          <a:bodyPr spcFirstLastPara="1" wrap="square" lIns="36000" tIns="36000" rIns="36000" bIns="36000" anchor="ctr"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Chivo"/>
              <a:buNone/>
              <a:defRPr sz="1600" b="0" i="0" u="none" strike="noStrike" cap="none">
                <a:solidFill>
                  <a:schemeClr val="dk1"/>
                </a:solidFill>
                <a:latin typeface="Chivo"/>
                <a:ea typeface="Chivo"/>
                <a:cs typeface="Chivo"/>
                <a:sym typeface="Chivo"/>
              </a:defRPr>
            </a:lvl1pPr>
            <a:lvl2pPr marL="914400" marR="0" lvl="1"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160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1600"/>
              </a:spcBef>
              <a:spcAft>
                <a:spcPts val="160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r>
              <a:rPr lang="ar-IQ" sz="3600" dirty="0">
                <a:cs typeface="Akhbar MT" pitchFamily="2" charset="-78"/>
              </a:rPr>
              <a:t>ان يعرف</a:t>
            </a:r>
            <a:r>
              <a:rPr lang="ar-SA" sz="3600" dirty="0">
                <a:cs typeface="Akhbar MT" pitchFamily="2" charset="-78"/>
              </a:rPr>
              <a:t> الط</a:t>
            </a:r>
            <a:r>
              <a:rPr lang="ar-IQ" sz="3600" dirty="0">
                <a:cs typeface="Akhbar MT" pitchFamily="2" charset="-78"/>
              </a:rPr>
              <a:t>الب</a:t>
            </a:r>
            <a:r>
              <a:rPr lang="ar-SA" sz="3600" dirty="0">
                <a:cs typeface="Akhbar MT" pitchFamily="2" charset="-78"/>
              </a:rPr>
              <a:t> موقع مدينة بابل القديمة وتاريخها</a:t>
            </a:r>
            <a:r>
              <a:rPr lang="ar-IQ" sz="3600" dirty="0">
                <a:cs typeface="Akhbar MT" pitchFamily="2" charset="-78"/>
              </a:rPr>
              <a:t> في عهد الملك حمورابي</a:t>
            </a:r>
            <a:r>
              <a:rPr lang="ar-SA" sz="3600" dirty="0">
                <a:cs typeface="Akhbar MT" pitchFamily="2" charset="-78"/>
              </a:rPr>
              <a:t>.</a:t>
            </a:r>
            <a:endParaRPr lang="en-US" sz="3600" dirty="0">
              <a:cs typeface="Akhbar MT" pitchFamily="2" charset="-78"/>
            </a:endParaRPr>
          </a:p>
          <a:p>
            <a:endParaRPr lang="ar-IQ" dirty="0"/>
          </a:p>
        </p:txBody>
      </p:sp>
      <p:sp>
        <p:nvSpPr>
          <p:cNvPr id="51" name="عنوان 1"/>
          <p:cNvSpPr txBox="1">
            <a:spLocks/>
          </p:cNvSpPr>
          <p:nvPr/>
        </p:nvSpPr>
        <p:spPr>
          <a:xfrm>
            <a:off x="4256990" y="2116111"/>
            <a:ext cx="3952623" cy="738318"/>
          </a:xfrm>
          <a:prstGeom prst="rect">
            <a:avLst/>
          </a:prstGeom>
          <a:solidFill>
            <a:schemeClr val="tx1">
              <a:lumMod val="75000"/>
              <a:lumOff val="25000"/>
            </a:schemeClr>
          </a:solidFill>
        </p:spPr>
        <p:style>
          <a:lnRef idx="3">
            <a:schemeClr val="lt1"/>
          </a:lnRef>
          <a:fillRef idx="1">
            <a:schemeClr val="dk1"/>
          </a:fillRef>
          <a:effectRef idx="1">
            <a:schemeClr val="dk1"/>
          </a:effectRef>
          <a:fontRef idx="minor">
            <a:schemeClr val="lt1"/>
          </a:fontRef>
        </p:style>
        <p:txBody>
          <a:bodyPr spcFirstLastPara="1" wrap="square" lIns="36000" tIns="36000" rIns="36000" bIns="36000" anchor="t" anchorCtr="0">
            <a:normAutofit fontScale="97500"/>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Arbutus Slab"/>
              <a:buNone/>
              <a:defRPr sz="4100" b="1" i="0" u="none" strike="noStrike" cap="none">
                <a:solidFill>
                  <a:schemeClr val="dk1"/>
                </a:solidFill>
                <a:latin typeface="Arbutus Slab"/>
                <a:ea typeface="Arbutus Slab"/>
                <a:cs typeface="Arbutus Slab"/>
                <a:sym typeface="Arbutus Slab"/>
              </a:defRPr>
            </a:lvl1pPr>
            <a:lvl2pPr marR="0" lvl="1" algn="ctr" rtl="0">
              <a:lnSpc>
                <a:spcPct val="100000"/>
              </a:lnSpc>
              <a:spcBef>
                <a:spcPts val="0"/>
              </a:spcBef>
              <a:spcAft>
                <a:spcPts val="0"/>
              </a:spcAft>
              <a:buClr>
                <a:schemeClr val="dk1"/>
              </a:buClr>
              <a:buSzPts val="3600"/>
              <a:buFont typeface="Arbutus Slab"/>
              <a:buNone/>
              <a:defRPr sz="3600" b="1" i="0" u="none" strike="noStrike" cap="none">
                <a:solidFill>
                  <a:schemeClr val="dk1"/>
                </a:solidFill>
                <a:latin typeface="Arbutus Slab"/>
                <a:ea typeface="Arbutus Slab"/>
                <a:cs typeface="Arbutus Slab"/>
                <a:sym typeface="Arbutus Slab"/>
              </a:defRPr>
            </a:lvl2pPr>
            <a:lvl3pPr marR="0" lvl="2" algn="ctr" rtl="0">
              <a:lnSpc>
                <a:spcPct val="100000"/>
              </a:lnSpc>
              <a:spcBef>
                <a:spcPts val="0"/>
              </a:spcBef>
              <a:spcAft>
                <a:spcPts val="0"/>
              </a:spcAft>
              <a:buClr>
                <a:schemeClr val="dk1"/>
              </a:buClr>
              <a:buSzPts val="3600"/>
              <a:buFont typeface="Arbutus Slab"/>
              <a:buNone/>
              <a:defRPr sz="3600" b="1" i="0" u="none" strike="noStrike" cap="none">
                <a:solidFill>
                  <a:schemeClr val="dk1"/>
                </a:solidFill>
                <a:latin typeface="Arbutus Slab"/>
                <a:ea typeface="Arbutus Slab"/>
                <a:cs typeface="Arbutus Slab"/>
                <a:sym typeface="Arbutus Slab"/>
              </a:defRPr>
            </a:lvl3pPr>
            <a:lvl4pPr marR="0" lvl="3" algn="ctr" rtl="0">
              <a:lnSpc>
                <a:spcPct val="100000"/>
              </a:lnSpc>
              <a:spcBef>
                <a:spcPts val="0"/>
              </a:spcBef>
              <a:spcAft>
                <a:spcPts val="0"/>
              </a:spcAft>
              <a:buClr>
                <a:schemeClr val="dk1"/>
              </a:buClr>
              <a:buSzPts val="3600"/>
              <a:buFont typeface="Arbutus Slab"/>
              <a:buNone/>
              <a:defRPr sz="3600" b="1" i="0" u="none" strike="noStrike" cap="none">
                <a:solidFill>
                  <a:schemeClr val="dk1"/>
                </a:solidFill>
                <a:latin typeface="Arbutus Slab"/>
                <a:ea typeface="Arbutus Slab"/>
                <a:cs typeface="Arbutus Slab"/>
                <a:sym typeface="Arbutus Slab"/>
              </a:defRPr>
            </a:lvl4pPr>
            <a:lvl5pPr marR="0" lvl="4" algn="ctr" rtl="0">
              <a:lnSpc>
                <a:spcPct val="100000"/>
              </a:lnSpc>
              <a:spcBef>
                <a:spcPts val="0"/>
              </a:spcBef>
              <a:spcAft>
                <a:spcPts val="0"/>
              </a:spcAft>
              <a:buClr>
                <a:schemeClr val="dk1"/>
              </a:buClr>
              <a:buSzPts val="3600"/>
              <a:buFont typeface="Arbutus Slab"/>
              <a:buNone/>
              <a:defRPr sz="3600" b="1" i="0" u="none" strike="noStrike" cap="none">
                <a:solidFill>
                  <a:schemeClr val="dk1"/>
                </a:solidFill>
                <a:latin typeface="Arbutus Slab"/>
                <a:ea typeface="Arbutus Slab"/>
                <a:cs typeface="Arbutus Slab"/>
                <a:sym typeface="Arbutus Slab"/>
              </a:defRPr>
            </a:lvl5pPr>
            <a:lvl6pPr marR="0" lvl="5" algn="ctr" rtl="0">
              <a:lnSpc>
                <a:spcPct val="100000"/>
              </a:lnSpc>
              <a:spcBef>
                <a:spcPts val="0"/>
              </a:spcBef>
              <a:spcAft>
                <a:spcPts val="0"/>
              </a:spcAft>
              <a:buClr>
                <a:schemeClr val="dk1"/>
              </a:buClr>
              <a:buSzPts val="3600"/>
              <a:buFont typeface="Arbutus Slab"/>
              <a:buNone/>
              <a:defRPr sz="3600" b="1" i="0" u="none" strike="noStrike" cap="none">
                <a:solidFill>
                  <a:schemeClr val="dk1"/>
                </a:solidFill>
                <a:latin typeface="Arbutus Slab"/>
                <a:ea typeface="Arbutus Slab"/>
                <a:cs typeface="Arbutus Slab"/>
                <a:sym typeface="Arbutus Slab"/>
              </a:defRPr>
            </a:lvl6pPr>
            <a:lvl7pPr marR="0" lvl="6" algn="ctr" rtl="0">
              <a:lnSpc>
                <a:spcPct val="100000"/>
              </a:lnSpc>
              <a:spcBef>
                <a:spcPts val="0"/>
              </a:spcBef>
              <a:spcAft>
                <a:spcPts val="0"/>
              </a:spcAft>
              <a:buClr>
                <a:schemeClr val="dk1"/>
              </a:buClr>
              <a:buSzPts val="3600"/>
              <a:buFont typeface="Arbutus Slab"/>
              <a:buNone/>
              <a:defRPr sz="3600" b="1" i="0" u="none" strike="noStrike" cap="none">
                <a:solidFill>
                  <a:schemeClr val="dk1"/>
                </a:solidFill>
                <a:latin typeface="Arbutus Slab"/>
                <a:ea typeface="Arbutus Slab"/>
                <a:cs typeface="Arbutus Slab"/>
                <a:sym typeface="Arbutus Slab"/>
              </a:defRPr>
            </a:lvl7pPr>
            <a:lvl8pPr marR="0" lvl="7" algn="ctr" rtl="0">
              <a:lnSpc>
                <a:spcPct val="100000"/>
              </a:lnSpc>
              <a:spcBef>
                <a:spcPts val="0"/>
              </a:spcBef>
              <a:spcAft>
                <a:spcPts val="0"/>
              </a:spcAft>
              <a:buClr>
                <a:schemeClr val="dk1"/>
              </a:buClr>
              <a:buSzPts val="3600"/>
              <a:buFont typeface="Arbutus Slab"/>
              <a:buNone/>
              <a:defRPr sz="3600" b="1" i="0" u="none" strike="noStrike" cap="none">
                <a:solidFill>
                  <a:schemeClr val="dk1"/>
                </a:solidFill>
                <a:latin typeface="Arbutus Slab"/>
                <a:ea typeface="Arbutus Slab"/>
                <a:cs typeface="Arbutus Slab"/>
                <a:sym typeface="Arbutus Slab"/>
              </a:defRPr>
            </a:lvl8pPr>
            <a:lvl9pPr marR="0" lvl="8" algn="ctr" rtl="0">
              <a:lnSpc>
                <a:spcPct val="100000"/>
              </a:lnSpc>
              <a:spcBef>
                <a:spcPts val="0"/>
              </a:spcBef>
              <a:spcAft>
                <a:spcPts val="0"/>
              </a:spcAft>
              <a:buClr>
                <a:schemeClr val="dk1"/>
              </a:buClr>
              <a:buSzPts val="3600"/>
              <a:buFont typeface="Arbutus Slab"/>
              <a:buNone/>
              <a:defRPr sz="3600" b="1" i="0" u="none" strike="noStrike" cap="none">
                <a:solidFill>
                  <a:schemeClr val="dk1"/>
                </a:solidFill>
                <a:latin typeface="Arbutus Slab"/>
                <a:ea typeface="Arbutus Slab"/>
                <a:cs typeface="Arbutus Slab"/>
                <a:sym typeface="Arbutus Slab"/>
              </a:defRPr>
            </a:lvl9pPr>
          </a:lstStyle>
          <a:p>
            <a:pPr algn="ctr"/>
            <a:r>
              <a:rPr lang="ar-SA" sz="4400" dirty="0">
                <a:solidFill>
                  <a:schemeClr val="tx2"/>
                </a:solidFill>
              </a:rPr>
              <a:t>الأهداف السلوكية</a:t>
            </a:r>
            <a:endParaRPr lang="ar-IQ" dirty="0">
              <a:solidFill>
                <a:schemeClr val="tx2"/>
              </a:solidFill>
            </a:endParaRPr>
          </a:p>
        </p:txBody>
      </p:sp>
      <p:sp>
        <p:nvSpPr>
          <p:cNvPr id="52" name="مستطيل 51"/>
          <p:cNvSpPr/>
          <p:nvPr/>
        </p:nvSpPr>
        <p:spPr>
          <a:xfrm>
            <a:off x="202367" y="2945567"/>
            <a:ext cx="6232803" cy="1785104"/>
          </a:xfrm>
          <a:prstGeom prst="rect">
            <a:avLst/>
          </a:prstGeom>
        </p:spPr>
        <p:txBody>
          <a:bodyPr wrap="square">
            <a:spAutoFit/>
          </a:bodyPr>
          <a:lstStyle/>
          <a:p>
            <a:pPr marL="342900" indent="-342900" algn="r" rtl="1">
              <a:buFont typeface="Arial" panose="020B0604020202020204" pitchFamily="34" charset="0"/>
              <a:buChar char="•"/>
            </a:pPr>
            <a:r>
              <a:rPr lang="ar-IQ" sz="2400" b="1" dirty="0">
                <a:cs typeface="Akhbar MT" pitchFamily="2" charset="-78"/>
              </a:rPr>
              <a:t>ان يفهم الطالب اهمية</a:t>
            </a:r>
            <a:r>
              <a:rPr lang="ar-SA" sz="2400" b="1" dirty="0">
                <a:cs typeface="Akhbar MT" pitchFamily="2" charset="-78"/>
              </a:rPr>
              <a:t> مدينة بابل القديمة</a:t>
            </a:r>
            <a:r>
              <a:rPr lang="ar-IQ" sz="2400" b="1" dirty="0">
                <a:cs typeface="Akhbar MT" pitchFamily="2" charset="-78"/>
              </a:rPr>
              <a:t> وتأثيرها على بلاد الرافدين</a:t>
            </a:r>
            <a:r>
              <a:rPr lang="ar-SA" sz="2400" b="1" dirty="0">
                <a:cs typeface="Akhbar MT" pitchFamily="2" charset="-78"/>
              </a:rPr>
              <a:t>.</a:t>
            </a:r>
            <a:endParaRPr lang="en-US" sz="2400" b="1" dirty="0">
              <a:cs typeface="Akhbar MT" pitchFamily="2" charset="-78"/>
            </a:endParaRPr>
          </a:p>
          <a:p>
            <a:pPr marL="342900" indent="-342900" algn="r" rtl="1">
              <a:buFont typeface="Arial" panose="020B0604020202020204" pitchFamily="34" charset="0"/>
              <a:buChar char="•"/>
            </a:pPr>
            <a:r>
              <a:rPr lang="ar-IQ" sz="2400" b="1" dirty="0">
                <a:cs typeface="Akhbar MT" pitchFamily="2" charset="-78"/>
              </a:rPr>
              <a:t>ان يحلل</a:t>
            </a:r>
            <a:r>
              <a:rPr lang="ar-SA" sz="2400" b="1" dirty="0">
                <a:cs typeface="Akhbar MT" pitchFamily="2" charset="-78"/>
              </a:rPr>
              <a:t> </a:t>
            </a:r>
            <a:r>
              <a:rPr lang="ar-IQ" sz="2400" b="1" dirty="0">
                <a:cs typeface="Akhbar MT" pitchFamily="2" charset="-78"/>
              </a:rPr>
              <a:t> الطالب </a:t>
            </a:r>
            <a:r>
              <a:rPr lang="ar-SA" sz="2400" b="1" dirty="0">
                <a:cs typeface="Akhbar MT" pitchFamily="2" charset="-78"/>
              </a:rPr>
              <a:t>تأثير الحضارة السومرية على الحضارة البابلية.</a:t>
            </a:r>
            <a:endParaRPr lang="en-US" sz="2400" b="1" dirty="0">
              <a:cs typeface="Akhbar MT" pitchFamily="2" charset="-78"/>
            </a:endParaRPr>
          </a:p>
          <a:p>
            <a:pPr marL="342900" indent="-342900" algn="r" rtl="1">
              <a:buFont typeface="Arial" panose="020B0604020202020204" pitchFamily="34" charset="0"/>
              <a:buChar char="•"/>
            </a:pPr>
            <a:r>
              <a:rPr lang="ar-IQ" sz="2400" b="1" dirty="0">
                <a:cs typeface="Akhbar MT" pitchFamily="2" charset="-78"/>
              </a:rPr>
              <a:t>ان يلخص الطالب ما تعلمه خلال هذه المحاضرة ويقوم بكتابة تقرير</a:t>
            </a:r>
            <a:r>
              <a:rPr lang="ar-SA" sz="2400" b="1" dirty="0">
                <a:cs typeface="Akhbar MT" pitchFamily="2" charset="-78"/>
              </a:rPr>
              <a:t> يصف</a:t>
            </a:r>
            <a:r>
              <a:rPr lang="ar-IQ" sz="2400" b="1" dirty="0">
                <a:cs typeface="Akhbar MT" pitchFamily="2" charset="-78"/>
              </a:rPr>
              <a:t> فيه</a:t>
            </a:r>
            <a:r>
              <a:rPr lang="ar-SA" sz="2400" b="1" dirty="0">
                <a:cs typeface="Akhbar MT" pitchFamily="2" charset="-78"/>
              </a:rPr>
              <a:t> أهم الإنجازات الحضارية في </a:t>
            </a:r>
            <a:r>
              <a:rPr lang="ar-IQ" sz="2400" b="1" dirty="0">
                <a:cs typeface="Akhbar MT" pitchFamily="2" charset="-78"/>
              </a:rPr>
              <a:t>عهد الملك حمورابي</a:t>
            </a:r>
            <a:r>
              <a:rPr lang="ar-SA" sz="2400" b="1" dirty="0">
                <a:cs typeface="Akhbar MT" pitchFamily="2" charset="-78"/>
              </a:rPr>
              <a:t>.</a:t>
            </a:r>
            <a:endParaRPr lang="en-US" sz="2400" b="1" dirty="0">
              <a:cs typeface="Akhbar MT" pitchFamily="2" charset="-78"/>
            </a:endParaRPr>
          </a:p>
          <a:p>
            <a:pPr algn="r" rtl="1"/>
            <a:endParaRPr lang="ar-IQ" dirty="0"/>
          </a:p>
        </p:txBody>
      </p:sp>
    </p:spTree>
    <p:extLst>
      <p:ext uri="{BB962C8B-B14F-4D97-AF65-F5344CB8AC3E}">
        <p14:creationId xmlns:p14="http://schemas.microsoft.com/office/powerpoint/2010/main" val="4267263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37"/>
          <p:cNvSpPr txBox="1">
            <a:spLocks noGrp="1"/>
          </p:cNvSpPr>
          <p:nvPr>
            <p:ph type="title"/>
          </p:nvPr>
        </p:nvSpPr>
        <p:spPr>
          <a:xfrm>
            <a:off x="2618850" y="453972"/>
            <a:ext cx="4493400" cy="841800"/>
          </a:xfrm>
          <a:prstGeom prst="rect">
            <a:avLst/>
          </a:prstGeom>
        </p:spPr>
        <p:txBody>
          <a:bodyPr spcFirstLastPara="1" wrap="square" lIns="36000" tIns="36000" rIns="36000" bIns="36000" anchor="t" anchorCtr="0">
            <a:noAutofit/>
          </a:bodyPr>
          <a:lstStyle/>
          <a:p>
            <a:pPr marL="0" lvl="0" indent="0" algn="r" rtl="0">
              <a:spcBef>
                <a:spcPts val="0"/>
              </a:spcBef>
              <a:spcAft>
                <a:spcPts val="0"/>
              </a:spcAft>
              <a:buNone/>
            </a:pPr>
            <a:r>
              <a:rPr lang="ar-SA" dirty="0">
                <a:solidFill>
                  <a:schemeClr val="tx1">
                    <a:lumMod val="75000"/>
                    <a:lumOff val="25000"/>
                  </a:schemeClr>
                </a:solidFill>
                <a:latin typeface="AL - QASSAM-BD" panose="02010000000000000000" pitchFamily="2" charset="-78"/>
                <a:cs typeface="AL - QASSAM-BD" panose="02010000000000000000" pitchFamily="2" charset="-78"/>
              </a:rPr>
              <a:t>المقدمة</a:t>
            </a:r>
            <a:endParaRPr dirty="0">
              <a:solidFill>
                <a:schemeClr val="tx1">
                  <a:lumMod val="75000"/>
                  <a:lumOff val="25000"/>
                </a:schemeClr>
              </a:solidFill>
              <a:latin typeface="AL - QASSAM-BD" panose="02010000000000000000" pitchFamily="2" charset="-78"/>
              <a:cs typeface="AL - QASSAM-BD" panose="02010000000000000000" pitchFamily="2" charset="-78"/>
            </a:endParaRPr>
          </a:p>
        </p:txBody>
      </p:sp>
      <p:sp>
        <p:nvSpPr>
          <p:cNvPr id="612" name="Google Shape;612;p37"/>
          <p:cNvSpPr txBox="1">
            <a:spLocks noGrp="1"/>
          </p:cNvSpPr>
          <p:nvPr>
            <p:ph type="subTitle" idx="1"/>
          </p:nvPr>
        </p:nvSpPr>
        <p:spPr>
          <a:xfrm>
            <a:off x="235415" y="1838636"/>
            <a:ext cx="6420218" cy="1834136"/>
          </a:xfrm>
          <a:prstGeom prst="rect">
            <a:avLst/>
          </a:prstGeom>
        </p:spPr>
        <p:txBody>
          <a:bodyPr spcFirstLastPara="1" wrap="square" lIns="36000" tIns="36000" rIns="36000" bIns="36000" anchor="ctr" anchorCtr="0">
            <a:noAutofit/>
          </a:bodyPr>
          <a:lstStyle/>
          <a:p>
            <a:pPr marL="0" indent="0" algn="just" rtl="1">
              <a:lnSpc>
                <a:spcPct val="107000"/>
              </a:lnSpc>
              <a:spcAft>
                <a:spcPts val="800"/>
              </a:spcAft>
            </a:pPr>
            <a:r>
              <a:rPr lang="ar-IQ"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تعد</a:t>
            </a:r>
            <a:r>
              <a:rPr lang="ar-SA"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 مدينة بابل </a:t>
            </a:r>
            <a:r>
              <a:rPr lang="ar-IQ"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من اهم واكبر المدن في العالم القديم، وتقع في وسط بلاد الرافدين </a:t>
            </a:r>
            <a:r>
              <a:rPr lang="ar-SA"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على بُعد </a:t>
            </a:r>
            <a:r>
              <a:rPr lang="ar-IQ"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90</a:t>
            </a:r>
            <a:r>
              <a:rPr lang="ar-SA"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 كم </a:t>
            </a:r>
            <a:r>
              <a:rPr lang="ar-IQ"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الى ال</a:t>
            </a:r>
            <a:r>
              <a:rPr lang="ar-SA"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جنوب </a:t>
            </a:r>
            <a:r>
              <a:rPr lang="ar-IQ"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من </a:t>
            </a:r>
            <a:r>
              <a:rPr lang="ar-SA"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بغداد</a:t>
            </a:r>
            <a:r>
              <a:rPr lang="ar-IQ"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 تحديداً بالقرب من نقطة التقاء تدفق نهري دجلة والفرات وهي </a:t>
            </a:r>
            <a:r>
              <a:rPr lang="ar-SA"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مركز </a:t>
            </a:r>
            <a:r>
              <a:rPr lang="ar-IQ"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ل</a:t>
            </a:r>
            <a:r>
              <a:rPr lang="ar-SA"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حضارة بلاد الرافدين قرابة ألفي سنة</a:t>
            </a:r>
            <a:r>
              <a:rPr lang="ar-IQ" sz="2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rPr>
              <a:t>.</a:t>
            </a:r>
            <a:endParaRPr lang="en-US" sz="1800" b="1" dirty="0">
              <a:solidFill>
                <a:schemeClr val="tx1">
                  <a:lumMod val="75000"/>
                  <a:lumOff val="25000"/>
                </a:schemeClr>
              </a:solidFill>
              <a:latin typeface="AL - QASSAM-BD" panose="02010000000000000000" pitchFamily="2" charset="-78"/>
              <a:ea typeface="Calibri" panose="020F0502020204030204" pitchFamily="34" charset="0"/>
              <a:cs typeface="AL - QASSAM-BD" panose="02010000000000000000" pitchFamily="2" charset="-78"/>
            </a:endParaRPr>
          </a:p>
        </p:txBody>
      </p:sp>
      <p:sp>
        <p:nvSpPr>
          <p:cNvPr id="620" name="Google Shape;620;p37"/>
          <p:cNvSpPr/>
          <p:nvPr/>
        </p:nvSpPr>
        <p:spPr>
          <a:xfrm rot="10800000" flipH="1">
            <a:off x="5480061" y="1016807"/>
            <a:ext cx="1858177" cy="50000"/>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8703;p37"/>
          <p:cNvGrpSpPr/>
          <p:nvPr/>
        </p:nvGrpSpPr>
        <p:grpSpPr>
          <a:xfrm>
            <a:off x="6794444" y="1469073"/>
            <a:ext cx="2319576" cy="2514864"/>
            <a:chOff x="3779925" y="1751900"/>
            <a:chExt cx="1395150" cy="1512700"/>
          </a:xfrm>
          <a:solidFill>
            <a:schemeClr val="bg1"/>
          </a:solidFill>
        </p:grpSpPr>
        <p:sp>
          <p:nvSpPr>
            <p:cNvPr id="13" name="Google Shape;8704;p37"/>
            <p:cNvSpPr/>
            <p:nvPr/>
          </p:nvSpPr>
          <p:spPr>
            <a:xfrm>
              <a:off x="3779925" y="1751900"/>
              <a:ext cx="1395150" cy="1512700"/>
            </a:xfrm>
            <a:custGeom>
              <a:avLst/>
              <a:gdLst/>
              <a:ahLst/>
              <a:cxnLst/>
              <a:rect l="l" t="t" r="r" b="b"/>
              <a:pathLst>
                <a:path w="55806" h="60508" extrusionOk="0">
                  <a:moveTo>
                    <a:pt x="35362" y="1284"/>
                  </a:moveTo>
                  <a:cubicBezTo>
                    <a:pt x="35362" y="1391"/>
                    <a:pt x="35362" y="1474"/>
                    <a:pt x="35374" y="1581"/>
                  </a:cubicBezTo>
                  <a:cubicBezTo>
                    <a:pt x="35326" y="1593"/>
                    <a:pt x="35267" y="1593"/>
                    <a:pt x="35219" y="1605"/>
                  </a:cubicBezTo>
                  <a:lnTo>
                    <a:pt x="35219" y="1296"/>
                  </a:lnTo>
                  <a:cubicBezTo>
                    <a:pt x="35267" y="1296"/>
                    <a:pt x="35314" y="1284"/>
                    <a:pt x="35362" y="1284"/>
                  </a:cubicBezTo>
                  <a:close/>
                  <a:moveTo>
                    <a:pt x="35803" y="1391"/>
                  </a:moveTo>
                  <a:cubicBezTo>
                    <a:pt x="35898" y="1427"/>
                    <a:pt x="35969" y="1522"/>
                    <a:pt x="36017" y="1653"/>
                  </a:cubicBezTo>
                  <a:cubicBezTo>
                    <a:pt x="35957" y="1605"/>
                    <a:pt x="35898" y="1581"/>
                    <a:pt x="35826" y="1569"/>
                  </a:cubicBezTo>
                  <a:cubicBezTo>
                    <a:pt x="35826" y="1510"/>
                    <a:pt x="35803" y="1450"/>
                    <a:pt x="35803" y="1391"/>
                  </a:cubicBezTo>
                  <a:close/>
                  <a:moveTo>
                    <a:pt x="34838" y="1403"/>
                  </a:moveTo>
                  <a:lnTo>
                    <a:pt x="34838" y="1403"/>
                  </a:lnTo>
                  <a:cubicBezTo>
                    <a:pt x="34826" y="1510"/>
                    <a:pt x="34814" y="1629"/>
                    <a:pt x="34791" y="1748"/>
                  </a:cubicBezTo>
                  <a:cubicBezTo>
                    <a:pt x="34731" y="1760"/>
                    <a:pt x="34695" y="1784"/>
                    <a:pt x="34636" y="1819"/>
                  </a:cubicBezTo>
                  <a:lnTo>
                    <a:pt x="34636" y="1462"/>
                  </a:lnTo>
                  <a:cubicBezTo>
                    <a:pt x="34707" y="1427"/>
                    <a:pt x="34767" y="1415"/>
                    <a:pt x="34838" y="1403"/>
                  </a:cubicBezTo>
                  <a:close/>
                  <a:moveTo>
                    <a:pt x="34279" y="1593"/>
                  </a:moveTo>
                  <a:lnTo>
                    <a:pt x="34231" y="1998"/>
                  </a:lnTo>
                  <a:cubicBezTo>
                    <a:pt x="34124" y="2046"/>
                    <a:pt x="34040" y="2081"/>
                    <a:pt x="33933" y="2141"/>
                  </a:cubicBezTo>
                  <a:cubicBezTo>
                    <a:pt x="33921" y="2046"/>
                    <a:pt x="33921" y="1939"/>
                    <a:pt x="33898" y="1831"/>
                  </a:cubicBezTo>
                  <a:cubicBezTo>
                    <a:pt x="33898" y="1808"/>
                    <a:pt x="33886" y="1784"/>
                    <a:pt x="33874" y="1772"/>
                  </a:cubicBezTo>
                  <a:lnTo>
                    <a:pt x="34279" y="1593"/>
                  </a:lnTo>
                  <a:close/>
                  <a:moveTo>
                    <a:pt x="33624" y="1891"/>
                  </a:moveTo>
                  <a:cubicBezTo>
                    <a:pt x="33588" y="2058"/>
                    <a:pt x="33576" y="2189"/>
                    <a:pt x="33564" y="2343"/>
                  </a:cubicBezTo>
                  <a:cubicBezTo>
                    <a:pt x="33481" y="2379"/>
                    <a:pt x="33409" y="2427"/>
                    <a:pt x="33350" y="2462"/>
                  </a:cubicBezTo>
                  <a:cubicBezTo>
                    <a:pt x="33338" y="2367"/>
                    <a:pt x="33338" y="2284"/>
                    <a:pt x="33326" y="2177"/>
                  </a:cubicBezTo>
                  <a:cubicBezTo>
                    <a:pt x="33326" y="2129"/>
                    <a:pt x="33290" y="2105"/>
                    <a:pt x="33255" y="2081"/>
                  </a:cubicBezTo>
                  <a:cubicBezTo>
                    <a:pt x="33374" y="2022"/>
                    <a:pt x="33493" y="1950"/>
                    <a:pt x="33624" y="1891"/>
                  </a:cubicBezTo>
                  <a:close/>
                  <a:moveTo>
                    <a:pt x="33040" y="2224"/>
                  </a:moveTo>
                  <a:lnTo>
                    <a:pt x="33040" y="2224"/>
                  </a:lnTo>
                  <a:cubicBezTo>
                    <a:pt x="33028" y="2367"/>
                    <a:pt x="33005" y="2522"/>
                    <a:pt x="32993" y="2653"/>
                  </a:cubicBezTo>
                  <a:cubicBezTo>
                    <a:pt x="32981" y="2653"/>
                    <a:pt x="32969" y="2665"/>
                    <a:pt x="32969" y="2665"/>
                  </a:cubicBezTo>
                  <a:cubicBezTo>
                    <a:pt x="32909" y="2689"/>
                    <a:pt x="32862" y="2712"/>
                    <a:pt x="32802" y="2736"/>
                  </a:cubicBezTo>
                  <a:cubicBezTo>
                    <a:pt x="32814" y="2653"/>
                    <a:pt x="32814" y="2558"/>
                    <a:pt x="32826" y="2474"/>
                  </a:cubicBezTo>
                  <a:cubicBezTo>
                    <a:pt x="32826" y="2415"/>
                    <a:pt x="32814" y="2379"/>
                    <a:pt x="32766" y="2355"/>
                  </a:cubicBezTo>
                  <a:cubicBezTo>
                    <a:pt x="32874" y="2308"/>
                    <a:pt x="32969" y="2260"/>
                    <a:pt x="33040" y="2224"/>
                  </a:cubicBezTo>
                  <a:close/>
                  <a:moveTo>
                    <a:pt x="37279" y="2236"/>
                  </a:moveTo>
                  <a:lnTo>
                    <a:pt x="37279" y="2236"/>
                  </a:lnTo>
                  <a:cubicBezTo>
                    <a:pt x="36969" y="2396"/>
                    <a:pt x="36650" y="2566"/>
                    <a:pt x="36347" y="2737"/>
                  </a:cubicBezTo>
                  <a:lnTo>
                    <a:pt x="36347" y="2737"/>
                  </a:lnTo>
                  <a:cubicBezTo>
                    <a:pt x="36443" y="2680"/>
                    <a:pt x="36540" y="2619"/>
                    <a:pt x="36636" y="2558"/>
                  </a:cubicBezTo>
                  <a:cubicBezTo>
                    <a:pt x="36731" y="2498"/>
                    <a:pt x="36743" y="2415"/>
                    <a:pt x="36731" y="2343"/>
                  </a:cubicBezTo>
                  <a:cubicBezTo>
                    <a:pt x="36838" y="2320"/>
                    <a:pt x="36934" y="2296"/>
                    <a:pt x="37041" y="2284"/>
                  </a:cubicBezTo>
                  <a:cubicBezTo>
                    <a:pt x="37112" y="2260"/>
                    <a:pt x="37196" y="2248"/>
                    <a:pt x="37279" y="2236"/>
                  </a:cubicBezTo>
                  <a:close/>
                  <a:moveTo>
                    <a:pt x="32481" y="2546"/>
                  </a:moveTo>
                  <a:lnTo>
                    <a:pt x="32481" y="2546"/>
                  </a:lnTo>
                  <a:cubicBezTo>
                    <a:pt x="32457" y="2665"/>
                    <a:pt x="32445" y="2796"/>
                    <a:pt x="32433" y="2939"/>
                  </a:cubicBezTo>
                  <a:cubicBezTo>
                    <a:pt x="32314" y="2986"/>
                    <a:pt x="32195" y="3058"/>
                    <a:pt x="32064" y="3093"/>
                  </a:cubicBezTo>
                  <a:cubicBezTo>
                    <a:pt x="32064" y="3022"/>
                    <a:pt x="32052" y="2951"/>
                    <a:pt x="32028" y="2879"/>
                  </a:cubicBezTo>
                  <a:cubicBezTo>
                    <a:pt x="32028" y="2855"/>
                    <a:pt x="32016" y="2843"/>
                    <a:pt x="31993" y="2843"/>
                  </a:cubicBezTo>
                  <a:cubicBezTo>
                    <a:pt x="32159" y="2736"/>
                    <a:pt x="32326" y="2653"/>
                    <a:pt x="32481" y="2546"/>
                  </a:cubicBezTo>
                  <a:close/>
                  <a:moveTo>
                    <a:pt x="32969" y="3284"/>
                  </a:moveTo>
                  <a:cubicBezTo>
                    <a:pt x="32921" y="3332"/>
                    <a:pt x="32862" y="3367"/>
                    <a:pt x="32814" y="3391"/>
                  </a:cubicBezTo>
                  <a:lnTo>
                    <a:pt x="32814" y="3367"/>
                  </a:lnTo>
                  <a:cubicBezTo>
                    <a:pt x="32862" y="3332"/>
                    <a:pt x="32909" y="3320"/>
                    <a:pt x="32969" y="3284"/>
                  </a:cubicBezTo>
                  <a:close/>
                  <a:moveTo>
                    <a:pt x="31790" y="2974"/>
                  </a:moveTo>
                  <a:lnTo>
                    <a:pt x="31790" y="2974"/>
                  </a:lnTo>
                  <a:cubicBezTo>
                    <a:pt x="31743" y="3070"/>
                    <a:pt x="31743" y="3153"/>
                    <a:pt x="31743" y="3260"/>
                  </a:cubicBezTo>
                  <a:cubicBezTo>
                    <a:pt x="31623" y="3320"/>
                    <a:pt x="31504" y="3379"/>
                    <a:pt x="31373" y="3439"/>
                  </a:cubicBezTo>
                  <a:lnTo>
                    <a:pt x="31373" y="3260"/>
                  </a:lnTo>
                  <a:lnTo>
                    <a:pt x="31373" y="3248"/>
                  </a:lnTo>
                  <a:cubicBezTo>
                    <a:pt x="31504" y="3153"/>
                    <a:pt x="31635" y="3070"/>
                    <a:pt x="31790" y="2974"/>
                  </a:cubicBezTo>
                  <a:close/>
                  <a:moveTo>
                    <a:pt x="31064" y="3439"/>
                  </a:moveTo>
                  <a:lnTo>
                    <a:pt x="31052" y="3582"/>
                  </a:lnTo>
                  <a:cubicBezTo>
                    <a:pt x="30957" y="3629"/>
                    <a:pt x="30850" y="3689"/>
                    <a:pt x="30742" y="3736"/>
                  </a:cubicBezTo>
                  <a:lnTo>
                    <a:pt x="30742" y="3724"/>
                  </a:lnTo>
                  <a:cubicBezTo>
                    <a:pt x="30742" y="3689"/>
                    <a:pt x="30742" y="3677"/>
                    <a:pt x="30731" y="3641"/>
                  </a:cubicBezTo>
                  <a:cubicBezTo>
                    <a:pt x="30838" y="3570"/>
                    <a:pt x="30945" y="3510"/>
                    <a:pt x="31064" y="3439"/>
                  </a:cubicBezTo>
                  <a:close/>
                  <a:moveTo>
                    <a:pt x="32338" y="3570"/>
                  </a:moveTo>
                  <a:lnTo>
                    <a:pt x="32338" y="3594"/>
                  </a:lnTo>
                  <a:lnTo>
                    <a:pt x="32338" y="3629"/>
                  </a:lnTo>
                  <a:cubicBezTo>
                    <a:pt x="32255" y="3677"/>
                    <a:pt x="32147" y="3736"/>
                    <a:pt x="32052" y="3784"/>
                  </a:cubicBezTo>
                  <a:lnTo>
                    <a:pt x="32052" y="3677"/>
                  </a:lnTo>
                  <a:cubicBezTo>
                    <a:pt x="32147" y="3653"/>
                    <a:pt x="32231" y="3617"/>
                    <a:pt x="32338" y="3570"/>
                  </a:cubicBezTo>
                  <a:close/>
                  <a:moveTo>
                    <a:pt x="30385" y="3867"/>
                  </a:moveTo>
                  <a:lnTo>
                    <a:pt x="30385" y="3903"/>
                  </a:lnTo>
                  <a:cubicBezTo>
                    <a:pt x="30350" y="3927"/>
                    <a:pt x="30278" y="3951"/>
                    <a:pt x="30242" y="3975"/>
                  </a:cubicBezTo>
                  <a:cubicBezTo>
                    <a:pt x="30278" y="3951"/>
                    <a:pt x="30350" y="3915"/>
                    <a:pt x="30385" y="3867"/>
                  </a:cubicBezTo>
                  <a:close/>
                  <a:moveTo>
                    <a:pt x="40470" y="2165"/>
                  </a:moveTo>
                  <a:lnTo>
                    <a:pt x="40470" y="2165"/>
                  </a:lnTo>
                  <a:cubicBezTo>
                    <a:pt x="40720" y="2177"/>
                    <a:pt x="40958" y="2189"/>
                    <a:pt x="41208" y="2189"/>
                  </a:cubicBezTo>
                  <a:cubicBezTo>
                    <a:pt x="40303" y="2760"/>
                    <a:pt x="39422" y="3367"/>
                    <a:pt x="38577" y="4010"/>
                  </a:cubicBezTo>
                  <a:cubicBezTo>
                    <a:pt x="39196" y="3463"/>
                    <a:pt x="39803" y="2915"/>
                    <a:pt x="40422" y="2367"/>
                  </a:cubicBezTo>
                  <a:cubicBezTo>
                    <a:pt x="40494" y="2308"/>
                    <a:pt x="40494" y="2224"/>
                    <a:pt x="40470" y="2165"/>
                  </a:cubicBezTo>
                  <a:close/>
                  <a:moveTo>
                    <a:pt x="39172" y="2129"/>
                  </a:moveTo>
                  <a:cubicBezTo>
                    <a:pt x="38362" y="2772"/>
                    <a:pt x="37565" y="3391"/>
                    <a:pt x="36755" y="4022"/>
                  </a:cubicBezTo>
                  <a:cubicBezTo>
                    <a:pt x="37446" y="3415"/>
                    <a:pt x="38100" y="2772"/>
                    <a:pt x="38755" y="2129"/>
                  </a:cubicBezTo>
                  <a:close/>
                  <a:moveTo>
                    <a:pt x="31695" y="3855"/>
                  </a:moveTo>
                  <a:cubicBezTo>
                    <a:pt x="31695" y="3903"/>
                    <a:pt x="31695" y="3951"/>
                    <a:pt x="31683" y="3986"/>
                  </a:cubicBezTo>
                  <a:cubicBezTo>
                    <a:pt x="31576" y="4046"/>
                    <a:pt x="31457" y="4105"/>
                    <a:pt x="31350" y="4165"/>
                  </a:cubicBezTo>
                  <a:cubicBezTo>
                    <a:pt x="31350" y="4153"/>
                    <a:pt x="31373" y="4153"/>
                    <a:pt x="31373" y="4141"/>
                  </a:cubicBezTo>
                  <a:cubicBezTo>
                    <a:pt x="31373" y="4094"/>
                    <a:pt x="31385" y="4034"/>
                    <a:pt x="31385" y="3986"/>
                  </a:cubicBezTo>
                  <a:lnTo>
                    <a:pt x="31695" y="3855"/>
                  </a:lnTo>
                  <a:close/>
                  <a:moveTo>
                    <a:pt x="31052" y="4141"/>
                  </a:moveTo>
                  <a:cubicBezTo>
                    <a:pt x="31052" y="4213"/>
                    <a:pt x="31123" y="4260"/>
                    <a:pt x="31159" y="4272"/>
                  </a:cubicBezTo>
                  <a:cubicBezTo>
                    <a:pt x="31016" y="4367"/>
                    <a:pt x="30861" y="4451"/>
                    <a:pt x="30707" y="4522"/>
                  </a:cubicBezTo>
                  <a:cubicBezTo>
                    <a:pt x="30719" y="4451"/>
                    <a:pt x="30731" y="4356"/>
                    <a:pt x="30731" y="4272"/>
                  </a:cubicBezTo>
                  <a:cubicBezTo>
                    <a:pt x="30850" y="4248"/>
                    <a:pt x="30957" y="4201"/>
                    <a:pt x="31052" y="4141"/>
                  </a:cubicBezTo>
                  <a:close/>
                  <a:moveTo>
                    <a:pt x="30326" y="4475"/>
                  </a:moveTo>
                  <a:cubicBezTo>
                    <a:pt x="30326" y="4570"/>
                    <a:pt x="30326" y="4641"/>
                    <a:pt x="30361" y="4725"/>
                  </a:cubicBezTo>
                  <a:cubicBezTo>
                    <a:pt x="30302" y="4760"/>
                    <a:pt x="30230" y="4808"/>
                    <a:pt x="30171" y="4856"/>
                  </a:cubicBezTo>
                  <a:cubicBezTo>
                    <a:pt x="30183" y="4748"/>
                    <a:pt x="30195" y="4653"/>
                    <a:pt x="30195" y="4534"/>
                  </a:cubicBezTo>
                  <a:cubicBezTo>
                    <a:pt x="30242" y="4522"/>
                    <a:pt x="30290" y="4498"/>
                    <a:pt x="30326" y="4475"/>
                  </a:cubicBezTo>
                  <a:close/>
                  <a:moveTo>
                    <a:pt x="29778" y="4737"/>
                  </a:moveTo>
                  <a:lnTo>
                    <a:pt x="29778" y="4737"/>
                  </a:lnTo>
                  <a:cubicBezTo>
                    <a:pt x="29766" y="4856"/>
                    <a:pt x="29754" y="4963"/>
                    <a:pt x="29766" y="5082"/>
                  </a:cubicBezTo>
                  <a:cubicBezTo>
                    <a:pt x="29588" y="5177"/>
                    <a:pt x="29409" y="5284"/>
                    <a:pt x="29242" y="5391"/>
                  </a:cubicBezTo>
                  <a:cubicBezTo>
                    <a:pt x="29254" y="5320"/>
                    <a:pt x="29254" y="5237"/>
                    <a:pt x="29254" y="5165"/>
                  </a:cubicBezTo>
                  <a:cubicBezTo>
                    <a:pt x="29254" y="5106"/>
                    <a:pt x="29266" y="5034"/>
                    <a:pt x="29266" y="4975"/>
                  </a:cubicBezTo>
                  <a:cubicBezTo>
                    <a:pt x="29421" y="4879"/>
                    <a:pt x="29599" y="4808"/>
                    <a:pt x="29778" y="4737"/>
                  </a:cubicBezTo>
                  <a:close/>
                  <a:moveTo>
                    <a:pt x="28956" y="5106"/>
                  </a:moveTo>
                  <a:lnTo>
                    <a:pt x="28956" y="5106"/>
                  </a:lnTo>
                  <a:cubicBezTo>
                    <a:pt x="28933" y="5260"/>
                    <a:pt x="28945" y="5403"/>
                    <a:pt x="28992" y="5522"/>
                  </a:cubicBezTo>
                  <a:cubicBezTo>
                    <a:pt x="28873" y="5594"/>
                    <a:pt x="28754" y="5653"/>
                    <a:pt x="28635" y="5725"/>
                  </a:cubicBezTo>
                  <a:cubicBezTo>
                    <a:pt x="28671" y="5582"/>
                    <a:pt x="28671" y="5403"/>
                    <a:pt x="28659" y="5237"/>
                  </a:cubicBezTo>
                  <a:cubicBezTo>
                    <a:pt x="28754" y="5189"/>
                    <a:pt x="28861" y="5153"/>
                    <a:pt x="28956" y="5106"/>
                  </a:cubicBezTo>
                  <a:close/>
                  <a:moveTo>
                    <a:pt x="28349" y="5391"/>
                  </a:moveTo>
                  <a:cubicBezTo>
                    <a:pt x="28349" y="5558"/>
                    <a:pt x="28361" y="5701"/>
                    <a:pt x="28421" y="5820"/>
                  </a:cubicBezTo>
                  <a:cubicBezTo>
                    <a:pt x="28421" y="5832"/>
                    <a:pt x="28445" y="5832"/>
                    <a:pt x="28456" y="5832"/>
                  </a:cubicBezTo>
                  <a:cubicBezTo>
                    <a:pt x="28278" y="5939"/>
                    <a:pt x="28099" y="6046"/>
                    <a:pt x="27921" y="6165"/>
                  </a:cubicBezTo>
                  <a:cubicBezTo>
                    <a:pt x="27992" y="5987"/>
                    <a:pt x="28004" y="5760"/>
                    <a:pt x="28004" y="5546"/>
                  </a:cubicBezTo>
                  <a:cubicBezTo>
                    <a:pt x="28052" y="5534"/>
                    <a:pt x="28111" y="5510"/>
                    <a:pt x="28171" y="5475"/>
                  </a:cubicBezTo>
                  <a:lnTo>
                    <a:pt x="28349" y="5391"/>
                  </a:lnTo>
                  <a:close/>
                  <a:moveTo>
                    <a:pt x="45066" y="5963"/>
                  </a:moveTo>
                  <a:lnTo>
                    <a:pt x="45066" y="6284"/>
                  </a:lnTo>
                  <a:lnTo>
                    <a:pt x="45018" y="6332"/>
                  </a:lnTo>
                  <a:lnTo>
                    <a:pt x="45066" y="5963"/>
                  </a:lnTo>
                  <a:close/>
                  <a:moveTo>
                    <a:pt x="44970" y="6653"/>
                  </a:moveTo>
                  <a:cubicBezTo>
                    <a:pt x="44970" y="6665"/>
                    <a:pt x="44970" y="6689"/>
                    <a:pt x="44982" y="6701"/>
                  </a:cubicBezTo>
                  <a:cubicBezTo>
                    <a:pt x="44970" y="6713"/>
                    <a:pt x="44970" y="6749"/>
                    <a:pt x="44958" y="6761"/>
                  </a:cubicBezTo>
                  <a:cubicBezTo>
                    <a:pt x="44958" y="6725"/>
                    <a:pt x="44958" y="6689"/>
                    <a:pt x="44970" y="6653"/>
                  </a:cubicBezTo>
                  <a:close/>
                  <a:moveTo>
                    <a:pt x="27706" y="5737"/>
                  </a:moveTo>
                  <a:cubicBezTo>
                    <a:pt x="27694" y="5891"/>
                    <a:pt x="27694" y="6058"/>
                    <a:pt x="27742" y="6213"/>
                  </a:cubicBezTo>
                  <a:cubicBezTo>
                    <a:pt x="27754" y="6237"/>
                    <a:pt x="27766" y="6249"/>
                    <a:pt x="27802" y="6261"/>
                  </a:cubicBezTo>
                  <a:cubicBezTo>
                    <a:pt x="27373" y="6522"/>
                    <a:pt x="26932" y="6784"/>
                    <a:pt x="26504" y="7058"/>
                  </a:cubicBezTo>
                  <a:cubicBezTo>
                    <a:pt x="26563" y="6820"/>
                    <a:pt x="26575" y="6558"/>
                    <a:pt x="26575" y="6308"/>
                  </a:cubicBezTo>
                  <a:cubicBezTo>
                    <a:pt x="26718" y="6213"/>
                    <a:pt x="26861" y="6130"/>
                    <a:pt x="27028" y="6058"/>
                  </a:cubicBezTo>
                  <a:lnTo>
                    <a:pt x="27028" y="6058"/>
                  </a:lnTo>
                  <a:cubicBezTo>
                    <a:pt x="27016" y="6189"/>
                    <a:pt x="27016" y="6332"/>
                    <a:pt x="27040" y="6463"/>
                  </a:cubicBezTo>
                  <a:cubicBezTo>
                    <a:pt x="27045" y="6519"/>
                    <a:pt x="27088" y="6544"/>
                    <a:pt x="27135" y="6544"/>
                  </a:cubicBezTo>
                  <a:cubicBezTo>
                    <a:pt x="27188" y="6544"/>
                    <a:pt x="27247" y="6513"/>
                    <a:pt x="27266" y="6463"/>
                  </a:cubicBezTo>
                  <a:cubicBezTo>
                    <a:pt x="27302" y="6284"/>
                    <a:pt x="27325" y="6106"/>
                    <a:pt x="27337" y="5915"/>
                  </a:cubicBezTo>
                  <a:cubicBezTo>
                    <a:pt x="27456" y="5856"/>
                    <a:pt x="27587" y="5796"/>
                    <a:pt x="27706" y="5737"/>
                  </a:cubicBezTo>
                  <a:close/>
                  <a:moveTo>
                    <a:pt x="26278" y="6415"/>
                  </a:moveTo>
                  <a:lnTo>
                    <a:pt x="26278" y="6415"/>
                  </a:lnTo>
                  <a:cubicBezTo>
                    <a:pt x="26254" y="6642"/>
                    <a:pt x="26242" y="6880"/>
                    <a:pt x="26266" y="7106"/>
                  </a:cubicBezTo>
                  <a:cubicBezTo>
                    <a:pt x="26266" y="7118"/>
                    <a:pt x="26278" y="7130"/>
                    <a:pt x="26301" y="7142"/>
                  </a:cubicBezTo>
                  <a:cubicBezTo>
                    <a:pt x="26182" y="7225"/>
                    <a:pt x="26063" y="7296"/>
                    <a:pt x="25920" y="7368"/>
                  </a:cubicBezTo>
                  <a:cubicBezTo>
                    <a:pt x="25956" y="7249"/>
                    <a:pt x="25908" y="7142"/>
                    <a:pt x="25908" y="7023"/>
                  </a:cubicBezTo>
                  <a:cubicBezTo>
                    <a:pt x="25897" y="6892"/>
                    <a:pt x="25897" y="6749"/>
                    <a:pt x="25908" y="6606"/>
                  </a:cubicBezTo>
                  <a:cubicBezTo>
                    <a:pt x="26039" y="6546"/>
                    <a:pt x="26159" y="6475"/>
                    <a:pt x="26278" y="6415"/>
                  </a:cubicBezTo>
                  <a:close/>
                  <a:moveTo>
                    <a:pt x="25647" y="6749"/>
                  </a:moveTo>
                  <a:lnTo>
                    <a:pt x="25647" y="6749"/>
                  </a:lnTo>
                  <a:cubicBezTo>
                    <a:pt x="25611" y="6999"/>
                    <a:pt x="25611" y="7296"/>
                    <a:pt x="25766" y="7475"/>
                  </a:cubicBezTo>
                  <a:cubicBezTo>
                    <a:pt x="25647" y="7558"/>
                    <a:pt x="25504" y="7642"/>
                    <a:pt x="25385" y="7713"/>
                  </a:cubicBezTo>
                  <a:cubicBezTo>
                    <a:pt x="25373" y="7642"/>
                    <a:pt x="25361" y="7558"/>
                    <a:pt x="25361" y="7475"/>
                  </a:cubicBezTo>
                  <a:cubicBezTo>
                    <a:pt x="25325" y="7296"/>
                    <a:pt x="25301" y="7106"/>
                    <a:pt x="25266" y="6927"/>
                  </a:cubicBezTo>
                  <a:cubicBezTo>
                    <a:pt x="25385" y="6868"/>
                    <a:pt x="25527" y="6808"/>
                    <a:pt x="25647" y="6749"/>
                  </a:cubicBezTo>
                  <a:close/>
                  <a:moveTo>
                    <a:pt x="25004" y="7058"/>
                  </a:moveTo>
                  <a:cubicBezTo>
                    <a:pt x="25016" y="7201"/>
                    <a:pt x="25016" y="7368"/>
                    <a:pt x="25027" y="7523"/>
                  </a:cubicBezTo>
                  <a:cubicBezTo>
                    <a:pt x="25051" y="7654"/>
                    <a:pt x="25051" y="7773"/>
                    <a:pt x="25075" y="7892"/>
                  </a:cubicBezTo>
                  <a:cubicBezTo>
                    <a:pt x="24968" y="7951"/>
                    <a:pt x="24873" y="8023"/>
                    <a:pt x="24765" y="8082"/>
                  </a:cubicBezTo>
                  <a:cubicBezTo>
                    <a:pt x="24754" y="7975"/>
                    <a:pt x="24718" y="7856"/>
                    <a:pt x="24694" y="7737"/>
                  </a:cubicBezTo>
                  <a:cubicBezTo>
                    <a:pt x="24658" y="7582"/>
                    <a:pt x="24658" y="7427"/>
                    <a:pt x="24670" y="7261"/>
                  </a:cubicBezTo>
                  <a:cubicBezTo>
                    <a:pt x="24670" y="7249"/>
                    <a:pt x="24658" y="7237"/>
                    <a:pt x="24658" y="7225"/>
                  </a:cubicBezTo>
                  <a:cubicBezTo>
                    <a:pt x="24777" y="7165"/>
                    <a:pt x="24896" y="7118"/>
                    <a:pt x="25004" y="7058"/>
                  </a:cubicBezTo>
                  <a:close/>
                  <a:moveTo>
                    <a:pt x="23301" y="7880"/>
                  </a:moveTo>
                  <a:cubicBezTo>
                    <a:pt x="23301" y="7892"/>
                    <a:pt x="23289" y="7904"/>
                    <a:pt x="23289" y="7915"/>
                  </a:cubicBezTo>
                  <a:cubicBezTo>
                    <a:pt x="23289" y="7975"/>
                    <a:pt x="23289" y="8035"/>
                    <a:pt x="23301" y="8094"/>
                  </a:cubicBezTo>
                  <a:cubicBezTo>
                    <a:pt x="23241" y="8046"/>
                    <a:pt x="23170" y="7999"/>
                    <a:pt x="23099" y="7963"/>
                  </a:cubicBezTo>
                  <a:cubicBezTo>
                    <a:pt x="23170" y="7939"/>
                    <a:pt x="23230" y="7904"/>
                    <a:pt x="23301" y="7880"/>
                  </a:cubicBezTo>
                  <a:close/>
                  <a:moveTo>
                    <a:pt x="47328" y="7463"/>
                  </a:moveTo>
                  <a:cubicBezTo>
                    <a:pt x="47352" y="7582"/>
                    <a:pt x="47387" y="7725"/>
                    <a:pt x="47387" y="7892"/>
                  </a:cubicBezTo>
                  <a:cubicBezTo>
                    <a:pt x="47399" y="7951"/>
                    <a:pt x="47423" y="7999"/>
                    <a:pt x="47471" y="8023"/>
                  </a:cubicBezTo>
                  <a:cubicBezTo>
                    <a:pt x="47435" y="8046"/>
                    <a:pt x="47399" y="8082"/>
                    <a:pt x="47352" y="8118"/>
                  </a:cubicBezTo>
                  <a:cubicBezTo>
                    <a:pt x="47316" y="8142"/>
                    <a:pt x="47268" y="8154"/>
                    <a:pt x="47221" y="8189"/>
                  </a:cubicBezTo>
                  <a:cubicBezTo>
                    <a:pt x="47268" y="7951"/>
                    <a:pt x="47316" y="7701"/>
                    <a:pt x="47328" y="7463"/>
                  </a:cubicBezTo>
                  <a:close/>
                  <a:moveTo>
                    <a:pt x="22789" y="8106"/>
                  </a:moveTo>
                  <a:cubicBezTo>
                    <a:pt x="22789" y="8130"/>
                    <a:pt x="22813" y="8130"/>
                    <a:pt x="22849" y="8130"/>
                  </a:cubicBezTo>
                  <a:cubicBezTo>
                    <a:pt x="22860" y="8142"/>
                    <a:pt x="22860" y="8154"/>
                    <a:pt x="22872" y="8154"/>
                  </a:cubicBezTo>
                  <a:cubicBezTo>
                    <a:pt x="22825" y="8154"/>
                    <a:pt x="22801" y="8189"/>
                    <a:pt x="22789" y="8225"/>
                  </a:cubicBezTo>
                  <a:lnTo>
                    <a:pt x="22706" y="8154"/>
                  </a:lnTo>
                  <a:cubicBezTo>
                    <a:pt x="22741" y="8142"/>
                    <a:pt x="22753" y="8130"/>
                    <a:pt x="22789" y="8106"/>
                  </a:cubicBezTo>
                  <a:close/>
                  <a:moveTo>
                    <a:pt x="23134" y="8225"/>
                  </a:moveTo>
                  <a:cubicBezTo>
                    <a:pt x="23170" y="8249"/>
                    <a:pt x="23218" y="8261"/>
                    <a:pt x="23241" y="8273"/>
                  </a:cubicBezTo>
                  <a:cubicBezTo>
                    <a:pt x="23253" y="8281"/>
                    <a:pt x="23264" y="8283"/>
                    <a:pt x="23273" y="8283"/>
                  </a:cubicBezTo>
                  <a:cubicBezTo>
                    <a:pt x="23292" y="8283"/>
                    <a:pt x="23305" y="8273"/>
                    <a:pt x="23313" y="8273"/>
                  </a:cubicBezTo>
                  <a:cubicBezTo>
                    <a:pt x="23313" y="8320"/>
                    <a:pt x="23337" y="8344"/>
                    <a:pt x="23349" y="8392"/>
                  </a:cubicBezTo>
                  <a:cubicBezTo>
                    <a:pt x="23277" y="8332"/>
                    <a:pt x="23218" y="8296"/>
                    <a:pt x="23134" y="8225"/>
                  </a:cubicBezTo>
                  <a:close/>
                  <a:moveTo>
                    <a:pt x="23682" y="7713"/>
                  </a:moveTo>
                  <a:cubicBezTo>
                    <a:pt x="23658" y="7975"/>
                    <a:pt x="23658" y="8296"/>
                    <a:pt x="23718" y="8570"/>
                  </a:cubicBezTo>
                  <a:cubicBezTo>
                    <a:pt x="23682" y="8558"/>
                    <a:pt x="23634" y="8523"/>
                    <a:pt x="23587" y="8511"/>
                  </a:cubicBezTo>
                  <a:cubicBezTo>
                    <a:pt x="23551" y="8320"/>
                    <a:pt x="23515" y="8130"/>
                    <a:pt x="23503" y="7915"/>
                  </a:cubicBezTo>
                  <a:cubicBezTo>
                    <a:pt x="23503" y="7856"/>
                    <a:pt x="23456" y="7832"/>
                    <a:pt x="23408" y="7832"/>
                  </a:cubicBezTo>
                  <a:cubicBezTo>
                    <a:pt x="23503" y="7785"/>
                    <a:pt x="23587" y="7737"/>
                    <a:pt x="23682" y="7713"/>
                  </a:cubicBezTo>
                  <a:close/>
                  <a:moveTo>
                    <a:pt x="24432" y="7344"/>
                  </a:moveTo>
                  <a:lnTo>
                    <a:pt x="24432" y="7344"/>
                  </a:lnTo>
                  <a:cubicBezTo>
                    <a:pt x="24396" y="7642"/>
                    <a:pt x="24396" y="7999"/>
                    <a:pt x="24527" y="8261"/>
                  </a:cubicBezTo>
                  <a:cubicBezTo>
                    <a:pt x="24468" y="8296"/>
                    <a:pt x="24408" y="8332"/>
                    <a:pt x="24361" y="8368"/>
                  </a:cubicBezTo>
                  <a:cubicBezTo>
                    <a:pt x="24373" y="8237"/>
                    <a:pt x="24349" y="8142"/>
                    <a:pt x="24325" y="8011"/>
                  </a:cubicBezTo>
                  <a:cubicBezTo>
                    <a:pt x="24313" y="7844"/>
                    <a:pt x="24313" y="7701"/>
                    <a:pt x="24325" y="7534"/>
                  </a:cubicBezTo>
                  <a:cubicBezTo>
                    <a:pt x="24325" y="7481"/>
                    <a:pt x="24289" y="7454"/>
                    <a:pt x="24252" y="7454"/>
                  </a:cubicBezTo>
                  <a:cubicBezTo>
                    <a:pt x="24215" y="7454"/>
                    <a:pt x="24176" y="7481"/>
                    <a:pt x="24170" y="7534"/>
                  </a:cubicBezTo>
                  <a:cubicBezTo>
                    <a:pt x="24134" y="7796"/>
                    <a:pt x="24075" y="8177"/>
                    <a:pt x="24230" y="8416"/>
                  </a:cubicBezTo>
                  <a:cubicBezTo>
                    <a:pt x="24230" y="8427"/>
                    <a:pt x="24242" y="8427"/>
                    <a:pt x="24254" y="8439"/>
                  </a:cubicBezTo>
                  <a:cubicBezTo>
                    <a:pt x="24170" y="8499"/>
                    <a:pt x="24075" y="8558"/>
                    <a:pt x="23992" y="8606"/>
                  </a:cubicBezTo>
                  <a:cubicBezTo>
                    <a:pt x="23956" y="8475"/>
                    <a:pt x="23932" y="8320"/>
                    <a:pt x="23920" y="8189"/>
                  </a:cubicBezTo>
                  <a:cubicBezTo>
                    <a:pt x="23896" y="7999"/>
                    <a:pt x="23884" y="7796"/>
                    <a:pt x="23896" y="7606"/>
                  </a:cubicBezTo>
                  <a:cubicBezTo>
                    <a:pt x="24063" y="7523"/>
                    <a:pt x="24242" y="7427"/>
                    <a:pt x="24432" y="7344"/>
                  </a:cubicBezTo>
                  <a:close/>
                  <a:moveTo>
                    <a:pt x="21896" y="8535"/>
                  </a:moveTo>
                  <a:lnTo>
                    <a:pt x="21896" y="8535"/>
                  </a:lnTo>
                  <a:cubicBezTo>
                    <a:pt x="21860" y="8606"/>
                    <a:pt x="21848" y="8666"/>
                    <a:pt x="21825" y="8749"/>
                  </a:cubicBezTo>
                  <a:lnTo>
                    <a:pt x="21825" y="8606"/>
                  </a:lnTo>
                  <a:cubicBezTo>
                    <a:pt x="21825" y="8570"/>
                    <a:pt x="21860" y="8547"/>
                    <a:pt x="21896" y="8535"/>
                  </a:cubicBezTo>
                  <a:close/>
                  <a:moveTo>
                    <a:pt x="26099" y="7665"/>
                  </a:moveTo>
                  <a:cubicBezTo>
                    <a:pt x="25539" y="8046"/>
                    <a:pt x="25004" y="8463"/>
                    <a:pt x="24468" y="8880"/>
                  </a:cubicBezTo>
                  <a:cubicBezTo>
                    <a:pt x="24337" y="8832"/>
                    <a:pt x="24182" y="8785"/>
                    <a:pt x="24051" y="8725"/>
                  </a:cubicBezTo>
                  <a:cubicBezTo>
                    <a:pt x="24730" y="8380"/>
                    <a:pt x="25420" y="8023"/>
                    <a:pt x="26099" y="7665"/>
                  </a:cubicBezTo>
                  <a:close/>
                  <a:moveTo>
                    <a:pt x="39767" y="2141"/>
                  </a:moveTo>
                  <a:cubicBezTo>
                    <a:pt x="39886" y="2141"/>
                    <a:pt x="39982" y="2141"/>
                    <a:pt x="40101" y="2153"/>
                  </a:cubicBezTo>
                  <a:cubicBezTo>
                    <a:pt x="37303" y="4558"/>
                    <a:pt x="34374" y="6749"/>
                    <a:pt x="31433" y="8939"/>
                  </a:cubicBezTo>
                  <a:cubicBezTo>
                    <a:pt x="31326" y="8963"/>
                    <a:pt x="31219" y="8987"/>
                    <a:pt x="31123" y="8999"/>
                  </a:cubicBezTo>
                  <a:cubicBezTo>
                    <a:pt x="31016" y="9023"/>
                    <a:pt x="30921" y="9023"/>
                    <a:pt x="30826" y="9035"/>
                  </a:cubicBezTo>
                  <a:cubicBezTo>
                    <a:pt x="33945" y="7070"/>
                    <a:pt x="36898" y="4748"/>
                    <a:pt x="39684" y="2379"/>
                  </a:cubicBezTo>
                  <a:cubicBezTo>
                    <a:pt x="39779" y="2308"/>
                    <a:pt x="39791" y="2212"/>
                    <a:pt x="39767" y="2141"/>
                  </a:cubicBezTo>
                  <a:close/>
                  <a:moveTo>
                    <a:pt x="33743" y="3796"/>
                  </a:moveTo>
                  <a:lnTo>
                    <a:pt x="33743" y="3796"/>
                  </a:lnTo>
                  <a:cubicBezTo>
                    <a:pt x="30861" y="5475"/>
                    <a:pt x="27992" y="7225"/>
                    <a:pt x="25313" y="9166"/>
                  </a:cubicBezTo>
                  <a:cubicBezTo>
                    <a:pt x="25099" y="9106"/>
                    <a:pt x="24885" y="9035"/>
                    <a:pt x="24670" y="8963"/>
                  </a:cubicBezTo>
                  <a:cubicBezTo>
                    <a:pt x="27647" y="7106"/>
                    <a:pt x="30659" y="5415"/>
                    <a:pt x="33743" y="3796"/>
                  </a:cubicBezTo>
                  <a:close/>
                  <a:moveTo>
                    <a:pt x="38303" y="2141"/>
                  </a:moveTo>
                  <a:cubicBezTo>
                    <a:pt x="35291" y="4570"/>
                    <a:pt x="32266" y="6963"/>
                    <a:pt x="29159" y="9261"/>
                  </a:cubicBezTo>
                  <a:cubicBezTo>
                    <a:pt x="28587" y="9332"/>
                    <a:pt x="28004" y="9392"/>
                    <a:pt x="27444" y="9404"/>
                  </a:cubicBezTo>
                  <a:cubicBezTo>
                    <a:pt x="30909" y="7118"/>
                    <a:pt x="34660" y="4927"/>
                    <a:pt x="37743" y="2189"/>
                  </a:cubicBezTo>
                  <a:cubicBezTo>
                    <a:pt x="37934" y="2165"/>
                    <a:pt x="38124" y="2141"/>
                    <a:pt x="38303" y="2141"/>
                  </a:cubicBezTo>
                  <a:close/>
                  <a:moveTo>
                    <a:pt x="34469" y="3879"/>
                  </a:moveTo>
                  <a:lnTo>
                    <a:pt x="34469" y="3879"/>
                  </a:lnTo>
                  <a:cubicBezTo>
                    <a:pt x="31754" y="5618"/>
                    <a:pt x="29171" y="7618"/>
                    <a:pt x="26575" y="9428"/>
                  </a:cubicBezTo>
                  <a:lnTo>
                    <a:pt x="26420" y="9428"/>
                  </a:lnTo>
                  <a:cubicBezTo>
                    <a:pt x="26159" y="9380"/>
                    <a:pt x="25897" y="9320"/>
                    <a:pt x="25647" y="9261"/>
                  </a:cubicBezTo>
                  <a:cubicBezTo>
                    <a:pt x="28635" y="7582"/>
                    <a:pt x="31540" y="5701"/>
                    <a:pt x="34469" y="3879"/>
                  </a:cubicBezTo>
                  <a:close/>
                  <a:moveTo>
                    <a:pt x="46695" y="6854"/>
                  </a:moveTo>
                  <a:cubicBezTo>
                    <a:pt x="46825" y="6854"/>
                    <a:pt x="46938" y="6889"/>
                    <a:pt x="47042" y="6951"/>
                  </a:cubicBezTo>
                  <a:cubicBezTo>
                    <a:pt x="47018" y="7118"/>
                    <a:pt x="46994" y="7284"/>
                    <a:pt x="47018" y="7427"/>
                  </a:cubicBezTo>
                  <a:cubicBezTo>
                    <a:pt x="47018" y="7451"/>
                    <a:pt x="47030" y="7475"/>
                    <a:pt x="47042" y="7499"/>
                  </a:cubicBezTo>
                  <a:cubicBezTo>
                    <a:pt x="46983" y="7773"/>
                    <a:pt x="46935" y="8023"/>
                    <a:pt x="46923" y="8296"/>
                  </a:cubicBezTo>
                  <a:cubicBezTo>
                    <a:pt x="46923" y="8320"/>
                    <a:pt x="46935" y="8332"/>
                    <a:pt x="46935" y="8344"/>
                  </a:cubicBezTo>
                  <a:cubicBezTo>
                    <a:pt x="46744" y="8475"/>
                    <a:pt x="46554" y="8606"/>
                    <a:pt x="46352" y="8773"/>
                  </a:cubicBezTo>
                  <a:cubicBezTo>
                    <a:pt x="45828" y="9189"/>
                    <a:pt x="45280" y="9582"/>
                    <a:pt x="44732" y="9975"/>
                  </a:cubicBezTo>
                  <a:lnTo>
                    <a:pt x="44720" y="9963"/>
                  </a:lnTo>
                  <a:cubicBezTo>
                    <a:pt x="44828" y="9320"/>
                    <a:pt x="44887" y="8677"/>
                    <a:pt x="44958" y="8035"/>
                  </a:cubicBezTo>
                  <a:cubicBezTo>
                    <a:pt x="44970" y="7951"/>
                    <a:pt x="44899" y="7904"/>
                    <a:pt x="44828" y="7892"/>
                  </a:cubicBezTo>
                  <a:cubicBezTo>
                    <a:pt x="45006" y="7737"/>
                    <a:pt x="45197" y="7594"/>
                    <a:pt x="45387" y="7439"/>
                  </a:cubicBezTo>
                  <a:lnTo>
                    <a:pt x="45387" y="7439"/>
                  </a:lnTo>
                  <a:cubicBezTo>
                    <a:pt x="45256" y="8058"/>
                    <a:pt x="45125" y="8666"/>
                    <a:pt x="45018" y="9273"/>
                  </a:cubicBezTo>
                  <a:cubicBezTo>
                    <a:pt x="44989" y="9424"/>
                    <a:pt x="45109" y="9527"/>
                    <a:pt x="45228" y="9527"/>
                  </a:cubicBezTo>
                  <a:cubicBezTo>
                    <a:pt x="45307" y="9527"/>
                    <a:pt x="45385" y="9483"/>
                    <a:pt x="45423" y="9380"/>
                  </a:cubicBezTo>
                  <a:cubicBezTo>
                    <a:pt x="45435" y="9320"/>
                    <a:pt x="45459" y="9249"/>
                    <a:pt x="45482" y="9189"/>
                  </a:cubicBezTo>
                  <a:cubicBezTo>
                    <a:pt x="45494" y="9142"/>
                    <a:pt x="45482" y="9094"/>
                    <a:pt x="45459" y="9070"/>
                  </a:cubicBezTo>
                  <a:cubicBezTo>
                    <a:pt x="45554" y="8475"/>
                    <a:pt x="45625" y="7880"/>
                    <a:pt x="45697" y="7284"/>
                  </a:cubicBezTo>
                  <a:cubicBezTo>
                    <a:pt x="45697" y="7261"/>
                    <a:pt x="45685" y="7249"/>
                    <a:pt x="45685" y="7237"/>
                  </a:cubicBezTo>
                  <a:cubicBezTo>
                    <a:pt x="45756" y="7189"/>
                    <a:pt x="45840" y="7142"/>
                    <a:pt x="45923" y="7106"/>
                  </a:cubicBezTo>
                  <a:lnTo>
                    <a:pt x="45923" y="7106"/>
                  </a:lnTo>
                  <a:cubicBezTo>
                    <a:pt x="45804" y="7665"/>
                    <a:pt x="45685" y="8249"/>
                    <a:pt x="45601" y="8832"/>
                  </a:cubicBezTo>
                  <a:cubicBezTo>
                    <a:pt x="45580" y="8963"/>
                    <a:pt x="45686" y="9053"/>
                    <a:pt x="45791" y="9053"/>
                  </a:cubicBezTo>
                  <a:cubicBezTo>
                    <a:pt x="45859" y="9053"/>
                    <a:pt x="45926" y="9016"/>
                    <a:pt x="45959" y="8928"/>
                  </a:cubicBezTo>
                  <a:cubicBezTo>
                    <a:pt x="45994" y="8797"/>
                    <a:pt x="46030" y="8666"/>
                    <a:pt x="46078" y="8535"/>
                  </a:cubicBezTo>
                  <a:cubicBezTo>
                    <a:pt x="46090" y="8487"/>
                    <a:pt x="46078" y="8439"/>
                    <a:pt x="46042" y="8416"/>
                  </a:cubicBezTo>
                  <a:cubicBezTo>
                    <a:pt x="46113" y="7951"/>
                    <a:pt x="46173" y="7475"/>
                    <a:pt x="46256" y="7011"/>
                  </a:cubicBezTo>
                  <a:lnTo>
                    <a:pt x="46256" y="6963"/>
                  </a:lnTo>
                  <a:cubicBezTo>
                    <a:pt x="46316" y="6939"/>
                    <a:pt x="46375" y="6927"/>
                    <a:pt x="46435" y="6903"/>
                  </a:cubicBezTo>
                  <a:lnTo>
                    <a:pt x="46435" y="6903"/>
                  </a:lnTo>
                  <a:cubicBezTo>
                    <a:pt x="46435" y="7142"/>
                    <a:pt x="46435" y="7404"/>
                    <a:pt x="46399" y="7642"/>
                  </a:cubicBezTo>
                  <a:cubicBezTo>
                    <a:pt x="46375" y="7915"/>
                    <a:pt x="46256" y="8213"/>
                    <a:pt x="46280" y="8487"/>
                  </a:cubicBezTo>
                  <a:cubicBezTo>
                    <a:pt x="46287" y="8554"/>
                    <a:pt x="46341" y="8593"/>
                    <a:pt x="46397" y="8593"/>
                  </a:cubicBezTo>
                  <a:cubicBezTo>
                    <a:pt x="46432" y="8593"/>
                    <a:pt x="46467" y="8578"/>
                    <a:pt x="46494" y="8547"/>
                  </a:cubicBezTo>
                  <a:cubicBezTo>
                    <a:pt x="46649" y="8320"/>
                    <a:pt x="46649" y="7963"/>
                    <a:pt x="46685" y="7701"/>
                  </a:cubicBezTo>
                  <a:cubicBezTo>
                    <a:pt x="46697" y="7415"/>
                    <a:pt x="46685" y="7142"/>
                    <a:pt x="46637" y="6856"/>
                  </a:cubicBezTo>
                  <a:cubicBezTo>
                    <a:pt x="46657" y="6854"/>
                    <a:pt x="46676" y="6854"/>
                    <a:pt x="46695" y="6854"/>
                  </a:cubicBezTo>
                  <a:close/>
                  <a:moveTo>
                    <a:pt x="47471" y="8630"/>
                  </a:moveTo>
                  <a:cubicBezTo>
                    <a:pt x="46661" y="9154"/>
                    <a:pt x="45851" y="9701"/>
                    <a:pt x="45054" y="10273"/>
                  </a:cubicBezTo>
                  <a:cubicBezTo>
                    <a:pt x="45590" y="9868"/>
                    <a:pt x="46101" y="9451"/>
                    <a:pt x="46673" y="9094"/>
                  </a:cubicBezTo>
                  <a:cubicBezTo>
                    <a:pt x="46935" y="8916"/>
                    <a:pt x="47209" y="8749"/>
                    <a:pt x="47471" y="8630"/>
                  </a:cubicBezTo>
                  <a:close/>
                  <a:moveTo>
                    <a:pt x="43042" y="9404"/>
                  </a:moveTo>
                  <a:lnTo>
                    <a:pt x="43042" y="9404"/>
                  </a:lnTo>
                  <a:cubicBezTo>
                    <a:pt x="42982" y="9725"/>
                    <a:pt x="42923" y="10047"/>
                    <a:pt x="42875" y="10380"/>
                  </a:cubicBezTo>
                  <a:lnTo>
                    <a:pt x="42827" y="9570"/>
                  </a:lnTo>
                  <a:cubicBezTo>
                    <a:pt x="42911" y="9511"/>
                    <a:pt x="42982" y="9463"/>
                    <a:pt x="43042" y="9404"/>
                  </a:cubicBezTo>
                  <a:close/>
                  <a:moveTo>
                    <a:pt x="44673" y="8023"/>
                  </a:moveTo>
                  <a:lnTo>
                    <a:pt x="44673" y="8023"/>
                  </a:lnTo>
                  <a:cubicBezTo>
                    <a:pt x="44554" y="8725"/>
                    <a:pt x="44399" y="9439"/>
                    <a:pt x="44316" y="10154"/>
                  </a:cubicBezTo>
                  <a:cubicBezTo>
                    <a:pt x="44316" y="10201"/>
                    <a:pt x="44316" y="10225"/>
                    <a:pt x="44339" y="10261"/>
                  </a:cubicBezTo>
                  <a:lnTo>
                    <a:pt x="43625" y="10749"/>
                  </a:lnTo>
                  <a:lnTo>
                    <a:pt x="43625" y="10713"/>
                  </a:lnTo>
                  <a:lnTo>
                    <a:pt x="43625" y="10690"/>
                  </a:lnTo>
                  <a:cubicBezTo>
                    <a:pt x="43708" y="10154"/>
                    <a:pt x="43780" y="9606"/>
                    <a:pt x="43851" y="9070"/>
                  </a:cubicBezTo>
                  <a:cubicBezTo>
                    <a:pt x="43871" y="8970"/>
                    <a:pt x="43790" y="8895"/>
                    <a:pt x="43714" y="8895"/>
                  </a:cubicBezTo>
                  <a:cubicBezTo>
                    <a:pt x="43700" y="8895"/>
                    <a:pt x="43686" y="8898"/>
                    <a:pt x="43673" y="8904"/>
                  </a:cubicBezTo>
                  <a:cubicBezTo>
                    <a:pt x="43768" y="8808"/>
                    <a:pt x="43887" y="8725"/>
                    <a:pt x="44006" y="8606"/>
                  </a:cubicBezTo>
                  <a:lnTo>
                    <a:pt x="44006" y="8606"/>
                  </a:lnTo>
                  <a:cubicBezTo>
                    <a:pt x="43958" y="8916"/>
                    <a:pt x="43899" y="9213"/>
                    <a:pt x="43851" y="9523"/>
                  </a:cubicBezTo>
                  <a:cubicBezTo>
                    <a:pt x="43815" y="9820"/>
                    <a:pt x="43720" y="10118"/>
                    <a:pt x="43768" y="10440"/>
                  </a:cubicBezTo>
                  <a:cubicBezTo>
                    <a:pt x="43774" y="10486"/>
                    <a:pt x="43822" y="10510"/>
                    <a:pt x="43869" y="10510"/>
                  </a:cubicBezTo>
                  <a:cubicBezTo>
                    <a:pt x="43906" y="10510"/>
                    <a:pt x="43943" y="10495"/>
                    <a:pt x="43958" y="10463"/>
                  </a:cubicBezTo>
                  <a:cubicBezTo>
                    <a:pt x="44101" y="10178"/>
                    <a:pt x="44101" y="9868"/>
                    <a:pt x="44125" y="9570"/>
                  </a:cubicBezTo>
                  <a:cubicBezTo>
                    <a:pt x="44173" y="9189"/>
                    <a:pt x="44208" y="8808"/>
                    <a:pt x="44268" y="8427"/>
                  </a:cubicBezTo>
                  <a:cubicBezTo>
                    <a:pt x="44268" y="8416"/>
                    <a:pt x="44256" y="8416"/>
                    <a:pt x="44256" y="8392"/>
                  </a:cubicBezTo>
                  <a:cubicBezTo>
                    <a:pt x="44399" y="8273"/>
                    <a:pt x="44530" y="8154"/>
                    <a:pt x="44673" y="8023"/>
                  </a:cubicBezTo>
                  <a:close/>
                  <a:moveTo>
                    <a:pt x="20836" y="9737"/>
                  </a:moveTo>
                  <a:cubicBezTo>
                    <a:pt x="20860" y="9761"/>
                    <a:pt x="20848" y="9797"/>
                    <a:pt x="20836" y="9832"/>
                  </a:cubicBezTo>
                  <a:cubicBezTo>
                    <a:pt x="20801" y="10130"/>
                    <a:pt x="20717" y="10487"/>
                    <a:pt x="20777" y="10785"/>
                  </a:cubicBezTo>
                  <a:lnTo>
                    <a:pt x="20682" y="10832"/>
                  </a:lnTo>
                  <a:cubicBezTo>
                    <a:pt x="20682" y="10809"/>
                    <a:pt x="20670" y="10785"/>
                    <a:pt x="20658" y="10761"/>
                  </a:cubicBezTo>
                  <a:cubicBezTo>
                    <a:pt x="20670" y="10511"/>
                    <a:pt x="20682" y="10273"/>
                    <a:pt x="20670" y="10011"/>
                  </a:cubicBezTo>
                  <a:cubicBezTo>
                    <a:pt x="20670" y="9940"/>
                    <a:pt x="20634" y="9892"/>
                    <a:pt x="20598" y="9856"/>
                  </a:cubicBezTo>
                  <a:cubicBezTo>
                    <a:pt x="20670" y="9809"/>
                    <a:pt x="20753" y="9773"/>
                    <a:pt x="20836" y="9737"/>
                  </a:cubicBezTo>
                  <a:close/>
                  <a:moveTo>
                    <a:pt x="43601" y="8983"/>
                  </a:moveTo>
                  <a:cubicBezTo>
                    <a:pt x="43601" y="8984"/>
                    <a:pt x="43601" y="8986"/>
                    <a:pt x="43601" y="8987"/>
                  </a:cubicBezTo>
                  <a:cubicBezTo>
                    <a:pt x="43482" y="9606"/>
                    <a:pt x="43351" y="10201"/>
                    <a:pt x="43232" y="10809"/>
                  </a:cubicBezTo>
                  <a:cubicBezTo>
                    <a:pt x="43220" y="10868"/>
                    <a:pt x="43244" y="10928"/>
                    <a:pt x="43280" y="10975"/>
                  </a:cubicBezTo>
                  <a:cubicBezTo>
                    <a:pt x="43220" y="11011"/>
                    <a:pt x="43161" y="11047"/>
                    <a:pt x="43101" y="11094"/>
                  </a:cubicBezTo>
                  <a:cubicBezTo>
                    <a:pt x="43101" y="11071"/>
                    <a:pt x="43113" y="11071"/>
                    <a:pt x="43113" y="11059"/>
                  </a:cubicBezTo>
                  <a:cubicBezTo>
                    <a:pt x="43125" y="10987"/>
                    <a:pt x="43077" y="10940"/>
                    <a:pt x="43030" y="10940"/>
                  </a:cubicBezTo>
                  <a:cubicBezTo>
                    <a:pt x="43089" y="10380"/>
                    <a:pt x="43161" y="9809"/>
                    <a:pt x="43244" y="9261"/>
                  </a:cubicBezTo>
                  <a:cubicBezTo>
                    <a:pt x="43351" y="9166"/>
                    <a:pt x="43458" y="9094"/>
                    <a:pt x="43554" y="9023"/>
                  </a:cubicBezTo>
                  <a:cubicBezTo>
                    <a:pt x="43575" y="9009"/>
                    <a:pt x="43587" y="8995"/>
                    <a:pt x="43601" y="8983"/>
                  </a:cubicBezTo>
                  <a:close/>
                  <a:moveTo>
                    <a:pt x="42208" y="10047"/>
                  </a:moveTo>
                  <a:lnTo>
                    <a:pt x="42208" y="10047"/>
                  </a:lnTo>
                  <a:cubicBezTo>
                    <a:pt x="42137" y="10428"/>
                    <a:pt x="42053" y="10821"/>
                    <a:pt x="42053" y="11213"/>
                  </a:cubicBezTo>
                  <a:cubicBezTo>
                    <a:pt x="42018" y="10892"/>
                    <a:pt x="41970" y="10582"/>
                    <a:pt x="41899" y="10273"/>
                  </a:cubicBezTo>
                  <a:lnTo>
                    <a:pt x="42208" y="10047"/>
                  </a:lnTo>
                  <a:close/>
                  <a:moveTo>
                    <a:pt x="20205" y="10035"/>
                  </a:moveTo>
                  <a:cubicBezTo>
                    <a:pt x="20205" y="10380"/>
                    <a:pt x="20182" y="10702"/>
                    <a:pt x="20134" y="11023"/>
                  </a:cubicBezTo>
                  <a:cubicBezTo>
                    <a:pt x="20122" y="11071"/>
                    <a:pt x="20134" y="11118"/>
                    <a:pt x="20134" y="11154"/>
                  </a:cubicBezTo>
                  <a:cubicBezTo>
                    <a:pt x="20015" y="11225"/>
                    <a:pt x="19896" y="11297"/>
                    <a:pt x="19789" y="11356"/>
                  </a:cubicBezTo>
                  <a:cubicBezTo>
                    <a:pt x="19812" y="11023"/>
                    <a:pt x="19789" y="10702"/>
                    <a:pt x="19789" y="10368"/>
                  </a:cubicBezTo>
                  <a:cubicBezTo>
                    <a:pt x="19789" y="10332"/>
                    <a:pt x="19777" y="10297"/>
                    <a:pt x="19765" y="10249"/>
                  </a:cubicBezTo>
                  <a:lnTo>
                    <a:pt x="20205" y="10035"/>
                  </a:lnTo>
                  <a:close/>
                  <a:moveTo>
                    <a:pt x="42577" y="9749"/>
                  </a:moveTo>
                  <a:cubicBezTo>
                    <a:pt x="42565" y="10035"/>
                    <a:pt x="42553" y="10297"/>
                    <a:pt x="42530" y="10582"/>
                  </a:cubicBezTo>
                  <a:cubicBezTo>
                    <a:pt x="42530" y="10868"/>
                    <a:pt x="42506" y="11166"/>
                    <a:pt x="42565" y="11428"/>
                  </a:cubicBezTo>
                  <a:cubicBezTo>
                    <a:pt x="42411" y="11523"/>
                    <a:pt x="42268" y="11630"/>
                    <a:pt x="42113" y="11714"/>
                  </a:cubicBezTo>
                  <a:cubicBezTo>
                    <a:pt x="42101" y="11594"/>
                    <a:pt x="42101" y="11487"/>
                    <a:pt x="42089" y="11368"/>
                  </a:cubicBezTo>
                  <a:lnTo>
                    <a:pt x="42089" y="11368"/>
                  </a:lnTo>
                  <a:cubicBezTo>
                    <a:pt x="42113" y="11416"/>
                    <a:pt x="42158" y="11443"/>
                    <a:pt x="42199" y="11443"/>
                  </a:cubicBezTo>
                  <a:cubicBezTo>
                    <a:pt x="42241" y="11443"/>
                    <a:pt x="42280" y="11416"/>
                    <a:pt x="42291" y="11356"/>
                  </a:cubicBezTo>
                  <a:cubicBezTo>
                    <a:pt x="42446" y="10880"/>
                    <a:pt x="42446" y="10332"/>
                    <a:pt x="42470" y="9820"/>
                  </a:cubicBezTo>
                  <a:cubicBezTo>
                    <a:pt x="42506" y="9797"/>
                    <a:pt x="42553" y="9761"/>
                    <a:pt x="42577" y="9749"/>
                  </a:cubicBezTo>
                  <a:close/>
                  <a:moveTo>
                    <a:pt x="19301" y="10511"/>
                  </a:moveTo>
                  <a:cubicBezTo>
                    <a:pt x="19289" y="10856"/>
                    <a:pt x="19241" y="11213"/>
                    <a:pt x="19253" y="11571"/>
                  </a:cubicBezTo>
                  <a:cubicBezTo>
                    <a:pt x="19253" y="11606"/>
                    <a:pt x="19265" y="11654"/>
                    <a:pt x="19289" y="11690"/>
                  </a:cubicBezTo>
                  <a:cubicBezTo>
                    <a:pt x="19217" y="11725"/>
                    <a:pt x="19122" y="11785"/>
                    <a:pt x="19050" y="11833"/>
                  </a:cubicBezTo>
                  <a:lnTo>
                    <a:pt x="19050" y="11702"/>
                  </a:lnTo>
                  <a:lnTo>
                    <a:pt x="19050" y="10880"/>
                  </a:lnTo>
                  <a:cubicBezTo>
                    <a:pt x="19050" y="10773"/>
                    <a:pt x="19003" y="10713"/>
                    <a:pt x="18931" y="10690"/>
                  </a:cubicBezTo>
                  <a:cubicBezTo>
                    <a:pt x="19050" y="10630"/>
                    <a:pt x="19181" y="10571"/>
                    <a:pt x="19301" y="10511"/>
                  </a:cubicBezTo>
                  <a:close/>
                  <a:moveTo>
                    <a:pt x="18598" y="10832"/>
                  </a:moveTo>
                  <a:lnTo>
                    <a:pt x="18598" y="10868"/>
                  </a:lnTo>
                  <a:cubicBezTo>
                    <a:pt x="18586" y="11130"/>
                    <a:pt x="18562" y="11416"/>
                    <a:pt x="18539" y="11690"/>
                  </a:cubicBezTo>
                  <a:cubicBezTo>
                    <a:pt x="18527" y="11868"/>
                    <a:pt x="18503" y="12023"/>
                    <a:pt x="18539" y="12166"/>
                  </a:cubicBezTo>
                  <a:cubicBezTo>
                    <a:pt x="18455" y="12214"/>
                    <a:pt x="18360" y="12285"/>
                    <a:pt x="18253" y="12345"/>
                  </a:cubicBezTo>
                  <a:cubicBezTo>
                    <a:pt x="18288" y="12214"/>
                    <a:pt x="18288" y="12083"/>
                    <a:pt x="18288" y="11952"/>
                  </a:cubicBezTo>
                  <a:cubicBezTo>
                    <a:pt x="18300" y="11654"/>
                    <a:pt x="18324" y="11344"/>
                    <a:pt x="18336" y="11047"/>
                  </a:cubicBezTo>
                  <a:cubicBezTo>
                    <a:pt x="18336" y="11011"/>
                    <a:pt x="18336" y="10987"/>
                    <a:pt x="18324" y="10963"/>
                  </a:cubicBezTo>
                  <a:cubicBezTo>
                    <a:pt x="18408" y="10928"/>
                    <a:pt x="18503" y="10880"/>
                    <a:pt x="18598" y="10832"/>
                  </a:cubicBezTo>
                  <a:close/>
                  <a:moveTo>
                    <a:pt x="41696" y="10428"/>
                  </a:moveTo>
                  <a:cubicBezTo>
                    <a:pt x="41744" y="10940"/>
                    <a:pt x="41768" y="11452"/>
                    <a:pt x="41768" y="11952"/>
                  </a:cubicBezTo>
                  <a:cubicBezTo>
                    <a:pt x="41494" y="12130"/>
                    <a:pt x="41196" y="12321"/>
                    <a:pt x="40910" y="12499"/>
                  </a:cubicBezTo>
                  <a:cubicBezTo>
                    <a:pt x="40946" y="12440"/>
                    <a:pt x="40958" y="12368"/>
                    <a:pt x="40982" y="12309"/>
                  </a:cubicBezTo>
                  <a:cubicBezTo>
                    <a:pt x="40994" y="12261"/>
                    <a:pt x="40982" y="12237"/>
                    <a:pt x="40970" y="12214"/>
                  </a:cubicBezTo>
                  <a:cubicBezTo>
                    <a:pt x="41041" y="11773"/>
                    <a:pt x="41125" y="11309"/>
                    <a:pt x="41148" y="10868"/>
                  </a:cubicBezTo>
                  <a:cubicBezTo>
                    <a:pt x="41220" y="10809"/>
                    <a:pt x="41303" y="10761"/>
                    <a:pt x="41375" y="10702"/>
                  </a:cubicBezTo>
                  <a:lnTo>
                    <a:pt x="41375" y="10702"/>
                  </a:lnTo>
                  <a:lnTo>
                    <a:pt x="41279" y="11368"/>
                  </a:lnTo>
                  <a:cubicBezTo>
                    <a:pt x="41208" y="11594"/>
                    <a:pt x="41101" y="11868"/>
                    <a:pt x="41208" y="12106"/>
                  </a:cubicBezTo>
                  <a:cubicBezTo>
                    <a:pt x="41235" y="12160"/>
                    <a:pt x="41280" y="12191"/>
                    <a:pt x="41328" y="12191"/>
                  </a:cubicBezTo>
                  <a:cubicBezTo>
                    <a:pt x="41365" y="12191"/>
                    <a:pt x="41403" y="12172"/>
                    <a:pt x="41434" y="12130"/>
                  </a:cubicBezTo>
                  <a:cubicBezTo>
                    <a:pt x="41577" y="11928"/>
                    <a:pt x="41553" y="11642"/>
                    <a:pt x="41577" y="11404"/>
                  </a:cubicBezTo>
                  <a:cubicBezTo>
                    <a:pt x="41613" y="11106"/>
                    <a:pt x="41637" y="10797"/>
                    <a:pt x="41684" y="10499"/>
                  </a:cubicBezTo>
                  <a:lnTo>
                    <a:pt x="41684" y="10451"/>
                  </a:lnTo>
                  <a:lnTo>
                    <a:pt x="41696" y="10428"/>
                  </a:lnTo>
                  <a:close/>
                  <a:moveTo>
                    <a:pt x="50769" y="8118"/>
                  </a:moveTo>
                  <a:cubicBezTo>
                    <a:pt x="51031" y="8142"/>
                    <a:pt x="51316" y="8189"/>
                    <a:pt x="51590" y="8237"/>
                  </a:cubicBezTo>
                  <a:cubicBezTo>
                    <a:pt x="49498" y="9583"/>
                    <a:pt x="47495" y="11101"/>
                    <a:pt x="45549" y="12685"/>
                  </a:cubicBezTo>
                  <a:lnTo>
                    <a:pt x="45549" y="12685"/>
                  </a:lnTo>
                  <a:cubicBezTo>
                    <a:pt x="47341" y="11198"/>
                    <a:pt x="49083" y="9640"/>
                    <a:pt x="50769" y="8118"/>
                  </a:cubicBezTo>
                  <a:close/>
                  <a:moveTo>
                    <a:pt x="21420" y="12702"/>
                  </a:moveTo>
                  <a:lnTo>
                    <a:pt x="21420" y="12916"/>
                  </a:lnTo>
                  <a:cubicBezTo>
                    <a:pt x="21420" y="12857"/>
                    <a:pt x="21384" y="12797"/>
                    <a:pt x="21336" y="12761"/>
                  </a:cubicBezTo>
                  <a:cubicBezTo>
                    <a:pt x="21372" y="12737"/>
                    <a:pt x="21396" y="12714"/>
                    <a:pt x="21420" y="12702"/>
                  </a:cubicBezTo>
                  <a:close/>
                  <a:moveTo>
                    <a:pt x="40779" y="11106"/>
                  </a:moveTo>
                  <a:cubicBezTo>
                    <a:pt x="40732" y="11535"/>
                    <a:pt x="40660" y="11964"/>
                    <a:pt x="40553" y="12416"/>
                  </a:cubicBezTo>
                  <a:cubicBezTo>
                    <a:pt x="40529" y="12535"/>
                    <a:pt x="40613" y="12607"/>
                    <a:pt x="40684" y="12618"/>
                  </a:cubicBezTo>
                  <a:cubicBezTo>
                    <a:pt x="40529" y="12726"/>
                    <a:pt x="40351" y="12833"/>
                    <a:pt x="40184" y="12940"/>
                  </a:cubicBezTo>
                  <a:cubicBezTo>
                    <a:pt x="40303" y="12714"/>
                    <a:pt x="40303" y="12464"/>
                    <a:pt x="40327" y="12202"/>
                  </a:cubicBezTo>
                  <a:cubicBezTo>
                    <a:pt x="40375" y="11904"/>
                    <a:pt x="40410" y="11606"/>
                    <a:pt x="40446" y="11333"/>
                  </a:cubicBezTo>
                  <a:cubicBezTo>
                    <a:pt x="40553" y="11249"/>
                    <a:pt x="40672" y="11178"/>
                    <a:pt x="40779" y="11106"/>
                  </a:cubicBezTo>
                  <a:close/>
                  <a:moveTo>
                    <a:pt x="40148" y="11523"/>
                  </a:moveTo>
                  <a:lnTo>
                    <a:pt x="40148" y="11523"/>
                  </a:lnTo>
                  <a:cubicBezTo>
                    <a:pt x="40125" y="11725"/>
                    <a:pt x="40089" y="11940"/>
                    <a:pt x="40041" y="12142"/>
                  </a:cubicBezTo>
                  <a:cubicBezTo>
                    <a:pt x="40017" y="12404"/>
                    <a:pt x="39934" y="12654"/>
                    <a:pt x="39982" y="12892"/>
                  </a:cubicBezTo>
                  <a:cubicBezTo>
                    <a:pt x="40002" y="12942"/>
                    <a:pt x="40046" y="12967"/>
                    <a:pt x="40095" y="12967"/>
                  </a:cubicBezTo>
                  <a:cubicBezTo>
                    <a:pt x="40105" y="12967"/>
                    <a:pt x="40115" y="12966"/>
                    <a:pt x="40125" y="12964"/>
                  </a:cubicBezTo>
                  <a:lnTo>
                    <a:pt x="40125" y="12964"/>
                  </a:lnTo>
                  <a:cubicBezTo>
                    <a:pt x="39958" y="13071"/>
                    <a:pt x="39815" y="13154"/>
                    <a:pt x="39648" y="13261"/>
                  </a:cubicBezTo>
                  <a:lnTo>
                    <a:pt x="39648" y="13238"/>
                  </a:lnTo>
                  <a:cubicBezTo>
                    <a:pt x="39601" y="13035"/>
                    <a:pt x="39708" y="12702"/>
                    <a:pt x="39720" y="12499"/>
                  </a:cubicBezTo>
                  <a:cubicBezTo>
                    <a:pt x="39755" y="12249"/>
                    <a:pt x="39779" y="12011"/>
                    <a:pt x="39803" y="11761"/>
                  </a:cubicBezTo>
                  <a:cubicBezTo>
                    <a:pt x="39922" y="11690"/>
                    <a:pt x="40029" y="11594"/>
                    <a:pt x="40148" y="11523"/>
                  </a:cubicBezTo>
                  <a:close/>
                  <a:moveTo>
                    <a:pt x="13728" y="12976"/>
                  </a:moveTo>
                  <a:cubicBezTo>
                    <a:pt x="13490" y="13118"/>
                    <a:pt x="13240" y="13249"/>
                    <a:pt x="13002" y="13392"/>
                  </a:cubicBezTo>
                  <a:cubicBezTo>
                    <a:pt x="13002" y="13380"/>
                    <a:pt x="12990" y="13369"/>
                    <a:pt x="12978" y="13357"/>
                  </a:cubicBezTo>
                  <a:cubicBezTo>
                    <a:pt x="13228" y="13238"/>
                    <a:pt x="13478" y="13095"/>
                    <a:pt x="13728" y="12976"/>
                  </a:cubicBezTo>
                  <a:close/>
                  <a:moveTo>
                    <a:pt x="17848" y="11202"/>
                  </a:moveTo>
                  <a:lnTo>
                    <a:pt x="17848" y="11202"/>
                  </a:lnTo>
                  <a:cubicBezTo>
                    <a:pt x="17812" y="11452"/>
                    <a:pt x="17800" y="11666"/>
                    <a:pt x="17765" y="11904"/>
                  </a:cubicBezTo>
                  <a:cubicBezTo>
                    <a:pt x="17741" y="12142"/>
                    <a:pt x="17669" y="12392"/>
                    <a:pt x="17860" y="12571"/>
                  </a:cubicBezTo>
                  <a:cubicBezTo>
                    <a:pt x="17872" y="12595"/>
                    <a:pt x="17872" y="12595"/>
                    <a:pt x="17884" y="12595"/>
                  </a:cubicBezTo>
                  <a:cubicBezTo>
                    <a:pt x="17765" y="12666"/>
                    <a:pt x="17634" y="12761"/>
                    <a:pt x="17515" y="12833"/>
                  </a:cubicBezTo>
                  <a:lnTo>
                    <a:pt x="16574" y="13416"/>
                  </a:lnTo>
                  <a:cubicBezTo>
                    <a:pt x="16657" y="13166"/>
                    <a:pt x="16634" y="12904"/>
                    <a:pt x="16657" y="12666"/>
                  </a:cubicBezTo>
                  <a:cubicBezTo>
                    <a:pt x="16669" y="12368"/>
                    <a:pt x="16681" y="12071"/>
                    <a:pt x="16717" y="11785"/>
                  </a:cubicBezTo>
                  <a:cubicBezTo>
                    <a:pt x="16848" y="11714"/>
                    <a:pt x="16979" y="11654"/>
                    <a:pt x="17134" y="11583"/>
                  </a:cubicBezTo>
                  <a:lnTo>
                    <a:pt x="17134" y="11583"/>
                  </a:lnTo>
                  <a:cubicBezTo>
                    <a:pt x="17110" y="11809"/>
                    <a:pt x="17098" y="12023"/>
                    <a:pt x="17086" y="12261"/>
                  </a:cubicBezTo>
                  <a:cubicBezTo>
                    <a:pt x="17038" y="12476"/>
                    <a:pt x="16979" y="12702"/>
                    <a:pt x="17110" y="12892"/>
                  </a:cubicBezTo>
                  <a:cubicBezTo>
                    <a:pt x="17138" y="12935"/>
                    <a:pt x="17193" y="12969"/>
                    <a:pt x="17247" y="12969"/>
                  </a:cubicBezTo>
                  <a:cubicBezTo>
                    <a:pt x="17283" y="12969"/>
                    <a:pt x="17319" y="12954"/>
                    <a:pt x="17348" y="12916"/>
                  </a:cubicBezTo>
                  <a:cubicBezTo>
                    <a:pt x="17503" y="12726"/>
                    <a:pt x="17467" y="12535"/>
                    <a:pt x="17455" y="12297"/>
                  </a:cubicBezTo>
                  <a:cubicBezTo>
                    <a:pt x="17455" y="12023"/>
                    <a:pt x="17443" y="11749"/>
                    <a:pt x="17443" y="11475"/>
                  </a:cubicBezTo>
                  <a:cubicBezTo>
                    <a:pt x="17443" y="11452"/>
                    <a:pt x="17443" y="11428"/>
                    <a:pt x="17431" y="11404"/>
                  </a:cubicBezTo>
                  <a:cubicBezTo>
                    <a:pt x="17562" y="11344"/>
                    <a:pt x="17693" y="11273"/>
                    <a:pt x="17848" y="11202"/>
                  </a:cubicBezTo>
                  <a:close/>
                  <a:moveTo>
                    <a:pt x="39482" y="11999"/>
                  </a:moveTo>
                  <a:cubicBezTo>
                    <a:pt x="39422" y="12285"/>
                    <a:pt x="39374" y="12559"/>
                    <a:pt x="39339" y="12845"/>
                  </a:cubicBezTo>
                  <a:cubicBezTo>
                    <a:pt x="39303" y="13035"/>
                    <a:pt x="39196" y="13297"/>
                    <a:pt x="39398" y="13428"/>
                  </a:cubicBezTo>
                  <a:cubicBezTo>
                    <a:pt x="39303" y="13488"/>
                    <a:pt x="39196" y="13547"/>
                    <a:pt x="39113" y="13607"/>
                  </a:cubicBezTo>
                  <a:cubicBezTo>
                    <a:pt x="39184" y="13416"/>
                    <a:pt x="39184" y="13202"/>
                    <a:pt x="39220" y="12999"/>
                  </a:cubicBezTo>
                  <a:cubicBezTo>
                    <a:pt x="39255" y="12702"/>
                    <a:pt x="39291" y="12392"/>
                    <a:pt x="39339" y="12095"/>
                  </a:cubicBezTo>
                  <a:cubicBezTo>
                    <a:pt x="39374" y="12071"/>
                    <a:pt x="39434" y="12023"/>
                    <a:pt x="39482" y="11999"/>
                  </a:cubicBezTo>
                  <a:close/>
                  <a:moveTo>
                    <a:pt x="16288" y="11975"/>
                  </a:moveTo>
                  <a:cubicBezTo>
                    <a:pt x="16276" y="12202"/>
                    <a:pt x="16253" y="12440"/>
                    <a:pt x="16229" y="12666"/>
                  </a:cubicBezTo>
                  <a:cubicBezTo>
                    <a:pt x="16205" y="12940"/>
                    <a:pt x="16145" y="13202"/>
                    <a:pt x="16205" y="13476"/>
                  </a:cubicBezTo>
                  <a:cubicBezTo>
                    <a:pt x="16217" y="13535"/>
                    <a:pt x="16253" y="13559"/>
                    <a:pt x="16288" y="13571"/>
                  </a:cubicBezTo>
                  <a:cubicBezTo>
                    <a:pt x="16110" y="13678"/>
                    <a:pt x="15931" y="13785"/>
                    <a:pt x="15764" y="13904"/>
                  </a:cubicBezTo>
                  <a:cubicBezTo>
                    <a:pt x="15836" y="13678"/>
                    <a:pt x="15800" y="13428"/>
                    <a:pt x="15800" y="13202"/>
                  </a:cubicBezTo>
                  <a:cubicBezTo>
                    <a:pt x="15800" y="12880"/>
                    <a:pt x="15812" y="12547"/>
                    <a:pt x="15812" y="12214"/>
                  </a:cubicBezTo>
                  <a:cubicBezTo>
                    <a:pt x="15979" y="12142"/>
                    <a:pt x="16133" y="12071"/>
                    <a:pt x="16288" y="11975"/>
                  </a:cubicBezTo>
                  <a:close/>
                  <a:moveTo>
                    <a:pt x="39005" y="12309"/>
                  </a:moveTo>
                  <a:cubicBezTo>
                    <a:pt x="38993" y="12511"/>
                    <a:pt x="38958" y="12737"/>
                    <a:pt x="38922" y="12952"/>
                  </a:cubicBezTo>
                  <a:cubicBezTo>
                    <a:pt x="38886" y="13190"/>
                    <a:pt x="38803" y="13452"/>
                    <a:pt x="38874" y="13690"/>
                  </a:cubicBezTo>
                  <a:cubicBezTo>
                    <a:pt x="38874" y="13714"/>
                    <a:pt x="38886" y="13726"/>
                    <a:pt x="38898" y="13738"/>
                  </a:cubicBezTo>
                  <a:cubicBezTo>
                    <a:pt x="38779" y="13809"/>
                    <a:pt x="38660" y="13892"/>
                    <a:pt x="38529" y="13964"/>
                  </a:cubicBezTo>
                  <a:cubicBezTo>
                    <a:pt x="38624" y="13547"/>
                    <a:pt x="38648" y="13118"/>
                    <a:pt x="38708" y="12714"/>
                  </a:cubicBezTo>
                  <a:cubicBezTo>
                    <a:pt x="38720" y="12642"/>
                    <a:pt x="38684" y="12595"/>
                    <a:pt x="38624" y="12559"/>
                  </a:cubicBezTo>
                  <a:cubicBezTo>
                    <a:pt x="38755" y="12476"/>
                    <a:pt x="38874" y="12404"/>
                    <a:pt x="39005" y="12309"/>
                  </a:cubicBezTo>
                  <a:close/>
                  <a:moveTo>
                    <a:pt x="22420" y="8320"/>
                  </a:moveTo>
                  <a:cubicBezTo>
                    <a:pt x="22634" y="8594"/>
                    <a:pt x="22872" y="8844"/>
                    <a:pt x="23158" y="9035"/>
                  </a:cubicBezTo>
                  <a:cubicBezTo>
                    <a:pt x="22884" y="8892"/>
                    <a:pt x="22670" y="8689"/>
                    <a:pt x="22503" y="8451"/>
                  </a:cubicBezTo>
                  <a:cubicBezTo>
                    <a:pt x="22474" y="8415"/>
                    <a:pt x="22435" y="8400"/>
                    <a:pt x="22397" y="8400"/>
                  </a:cubicBezTo>
                  <a:cubicBezTo>
                    <a:pt x="22311" y="8400"/>
                    <a:pt x="22231" y="8479"/>
                    <a:pt x="22289" y="8570"/>
                  </a:cubicBezTo>
                  <a:cubicBezTo>
                    <a:pt x="23051" y="9856"/>
                    <a:pt x="24623" y="9928"/>
                    <a:pt x="25980" y="10106"/>
                  </a:cubicBezTo>
                  <a:cubicBezTo>
                    <a:pt x="26755" y="10199"/>
                    <a:pt x="27544" y="10272"/>
                    <a:pt x="28325" y="10272"/>
                  </a:cubicBezTo>
                  <a:cubicBezTo>
                    <a:pt x="29152" y="10272"/>
                    <a:pt x="29971" y="10190"/>
                    <a:pt x="30754" y="9963"/>
                  </a:cubicBezTo>
                  <a:cubicBezTo>
                    <a:pt x="30774" y="9967"/>
                    <a:pt x="30794" y="9970"/>
                    <a:pt x="30815" y="9970"/>
                  </a:cubicBezTo>
                  <a:cubicBezTo>
                    <a:pt x="30856" y="9970"/>
                    <a:pt x="30901" y="9959"/>
                    <a:pt x="30957" y="9928"/>
                  </a:cubicBezTo>
                  <a:cubicBezTo>
                    <a:pt x="30981" y="9916"/>
                    <a:pt x="30992" y="9904"/>
                    <a:pt x="31028" y="9868"/>
                  </a:cubicBezTo>
                  <a:cubicBezTo>
                    <a:pt x="31397" y="9737"/>
                    <a:pt x="31766" y="9570"/>
                    <a:pt x="32124" y="9380"/>
                  </a:cubicBezTo>
                  <a:cubicBezTo>
                    <a:pt x="32141" y="9386"/>
                    <a:pt x="32153" y="9389"/>
                    <a:pt x="32165" y="9389"/>
                  </a:cubicBezTo>
                  <a:cubicBezTo>
                    <a:pt x="32177" y="9389"/>
                    <a:pt x="32189" y="9386"/>
                    <a:pt x="32207" y="9380"/>
                  </a:cubicBezTo>
                  <a:cubicBezTo>
                    <a:pt x="32231" y="9368"/>
                    <a:pt x="32243" y="9344"/>
                    <a:pt x="32278" y="9320"/>
                  </a:cubicBezTo>
                  <a:lnTo>
                    <a:pt x="32278" y="9320"/>
                  </a:lnTo>
                  <a:cubicBezTo>
                    <a:pt x="32207" y="10356"/>
                    <a:pt x="32159" y="11404"/>
                    <a:pt x="32112" y="12464"/>
                  </a:cubicBezTo>
                  <a:cubicBezTo>
                    <a:pt x="32100" y="12440"/>
                    <a:pt x="32088" y="12428"/>
                    <a:pt x="32052" y="12428"/>
                  </a:cubicBezTo>
                  <a:cubicBezTo>
                    <a:pt x="31862" y="12428"/>
                    <a:pt x="31862" y="12726"/>
                    <a:pt x="32052" y="12726"/>
                  </a:cubicBezTo>
                  <a:cubicBezTo>
                    <a:pt x="32064" y="12726"/>
                    <a:pt x="32088" y="12714"/>
                    <a:pt x="32100" y="12714"/>
                  </a:cubicBezTo>
                  <a:cubicBezTo>
                    <a:pt x="32088" y="13071"/>
                    <a:pt x="32064" y="13428"/>
                    <a:pt x="32064" y="13785"/>
                  </a:cubicBezTo>
                  <a:cubicBezTo>
                    <a:pt x="32044" y="13726"/>
                    <a:pt x="32001" y="13684"/>
                    <a:pt x="31933" y="13684"/>
                  </a:cubicBezTo>
                  <a:cubicBezTo>
                    <a:pt x="31918" y="13684"/>
                    <a:pt x="31902" y="13686"/>
                    <a:pt x="31885" y="13690"/>
                  </a:cubicBezTo>
                  <a:cubicBezTo>
                    <a:pt x="30971" y="13997"/>
                    <a:pt x="29963" y="14118"/>
                    <a:pt x="28920" y="14118"/>
                  </a:cubicBezTo>
                  <a:cubicBezTo>
                    <a:pt x="26570" y="14118"/>
                    <a:pt x="24037" y="13505"/>
                    <a:pt x="21968" y="13035"/>
                  </a:cubicBezTo>
                  <a:cubicBezTo>
                    <a:pt x="21968" y="12797"/>
                    <a:pt x="21944" y="12571"/>
                    <a:pt x="21944" y="12345"/>
                  </a:cubicBezTo>
                  <a:cubicBezTo>
                    <a:pt x="21991" y="12309"/>
                    <a:pt x="22051" y="12261"/>
                    <a:pt x="22098" y="12237"/>
                  </a:cubicBezTo>
                  <a:cubicBezTo>
                    <a:pt x="22122" y="12214"/>
                    <a:pt x="22146" y="12202"/>
                    <a:pt x="22158" y="12178"/>
                  </a:cubicBezTo>
                  <a:cubicBezTo>
                    <a:pt x="24305" y="12799"/>
                    <a:pt x="26654" y="13313"/>
                    <a:pt x="28953" y="13313"/>
                  </a:cubicBezTo>
                  <a:cubicBezTo>
                    <a:pt x="29917" y="13313"/>
                    <a:pt x="30873" y="13222"/>
                    <a:pt x="31802" y="13011"/>
                  </a:cubicBezTo>
                  <a:cubicBezTo>
                    <a:pt x="31941" y="12977"/>
                    <a:pt x="31877" y="12785"/>
                    <a:pt x="31754" y="12785"/>
                  </a:cubicBezTo>
                  <a:cubicBezTo>
                    <a:pt x="31750" y="12785"/>
                    <a:pt x="31746" y="12785"/>
                    <a:pt x="31743" y="12785"/>
                  </a:cubicBezTo>
                  <a:cubicBezTo>
                    <a:pt x="30851" y="12922"/>
                    <a:pt x="29987" y="12980"/>
                    <a:pt x="29139" y="12980"/>
                  </a:cubicBezTo>
                  <a:cubicBezTo>
                    <a:pt x="26804" y="12980"/>
                    <a:pt x="24584" y="12536"/>
                    <a:pt x="22218" y="12047"/>
                  </a:cubicBezTo>
                  <a:cubicBezTo>
                    <a:pt x="22218" y="11928"/>
                    <a:pt x="22122" y="11821"/>
                    <a:pt x="22027" y="11821"/>
                  </a:cubicBezTo>
                  <a:cubicBezTo>
                    <a:pt x="22146" y="11416"/>
                    <a:pt x="22158" y="11011"/>
                    <a:pt x="22146" y="10582"/>
                  </a:cubicBezTo>
                  <a:cubicBezTo>
                    <a:pt x="22146" y="10178"/>
                    <a:pt x="22063" y="9630"/>
                    <a:pt x="22098" y="9142"/>
                  </a:cubicBezTo>
                  <a:cubicBezTo>
                    <a:pt x="22122" y="9130"/>
                    <a:pt x="22146" y="9094"/>
                    <a:pt x="22158" y="9082"/>
                  </a:cubicBezTo>
                  <a:cubicBezTo>
                    <a:pt x="22325" y="9070"/>
                    <a:pt x="22325" y="8808"/>
                    <a:pt x="22146" y="8808"/>
                  </a:cubicBezTo>
                  <a:cubicBezTo>
                    <a:pt x="22170" y="8666"/>
                    <a:pt x="22229" y="8511"/>
                    <a:pt x="22313" y="8380"/>
                  </a:cubicBezTo>
                  <a:lnTo>
                    <a:pt x="22337" y="8380"/>
                  </a:lnTo>
                  <a:cubicBezTo>
                    <a:pt x="22372" y="8368"/>
                    <a:pt x="22396" y="8356"/>
                    <a:pt x="22420" y="8320"/>
                  </a:cubicBezTo>
                  <a:close/>
                  <a:moveTo>
                    <a:pt x="38446" y="12666"/>
                  </a:moveTo>
                  <a:cubicBezTo>
                    <a:pt x="38386" y="13154"/>
                    <a:pt x="38267" y="13666"/>
                    <a:pt x="38243" y="14142"/>
                  </a:cubicBezTo>
                  <a:cubicBezTo>
                    <a:pt x="38172" y="14190"/>
                    <a:pt x="38089" y="14250"/>
                    <a:pt x="38005" y="14285"/>
                  </a:cubicBezTo>
                  <a:cubicBezTo>
                    <a:pt x="38041" y="14154"/>
                    <a:pt x="38065" y="14023"/>
                    <a:pt x="38089" y="13892"/>
                  </a:cubicBezTo>
                  <a:cubicBezTo>
                    <a:pt x="38124" y="13619"/>
                    <a:pt x="38160" y="13333"/>
                    <a:pt x="38172" y="13059"/>
                  </a:cubicBezTo>
                  <a:cubicBezTo>
                    <a:pt x="38172" y="12964"/>
                    <a:pt x="38112" y="12916"/>
                    <a:pt x="38041" y="12916"/>
                  </a:cubicBezTo>
                  <a:cubicBezTo>
                    <a:pt x="38172" y="12833"/>
                    <a:pt x="38303" y="12737"/>
                    <a:pt x="38446" y="12666"/>
                  </a:cubicBezTo>
                  <a:close/>
                  <a:moveTo>
                    <a:pt x="15407" y="12440"/>
                  </a:moveTo>
                  <a:lnTo>
                    <a:pt x="15407" y="12440"/>
                  </a:lnTo>
                  <a:cubicBezTo>
                    <a:pt x="15383" y="12702"/>
                    <a:pt x="15371" y="12964"/>
                    <a:pt x="15371" y="13214"/>
                  </a:cubicBezTo>
                  <a:cubicBezTo>
                    <a:pt x="15324" y="13488"/>
                    <a:pt x="15252" y="13797"/>
                    <a:pt x="15419" y="14047"/>
                  </a:cubicBezTo>
                  <a:lnTo>
                    <a:pt x="15467" y="14095"/>
                  </a:lnTo>
                  <a:cubicBezTo>
                    <a:pt x="15324" y="14190"/>
                    <a:pt x="15181" y="14273"/>
                    <a:pt x="15050" y="14369"/>
                  </a:cubicBezTo>
                  <a:lnTo>
                    <a:pt x="15050" y="14321"/>
                  </a:lnTo>
                  <a:cubicBezTo>
                    <a:pt x="15110" y="13785"/>
                    <a:pt x="15014" y="13214"/>
                    <a:pt x="14895" y="12702"/>
                  </a:cubicBezTo>
                  <a:cubicBezTo>
                    <a:pt x="15062" y="12607"/>
                    <a:pt x="15240" y="12535"/>
                    <a:pt x="15407" y="12440"/>
                  </a:cubicBezTo>
                  <a:close/>
                  <a:moveTo>
                    <a:pt x="12812" y="13428"/>
                  </a:moveTo>
                  <a:cubicBezTo>
                    <a:pt x="12824" y="13750"/>
                    <a:pt x="12859" y="14083"/>
                    <a:pt x="12883" y="14392"/>
                  </a:cubicBezTo>
                  <a:cubicBezTo>
                    <a:pt x="12728" y="14273"/>
                    <a:pt x="12550" y="14142"/>
                    <a:pt x="12383" y="14011"/>
                  </a:cubicBezTo>
                  <a:cubicBezTo>
                    <a:pt x="12371" y="13892"/>
                    <a:pt x="12347" y="13773"/>
                    <a:pt x="12347" y="13654"/>
                  </a:cubicBezTo>
                  <a:cubicBezTo>
                    <a:pt x="12502" y="13571"/>
                    <a:pt x="12669" y="13499"/>
                    <a:pt x="12812" y="13428"/>
                  </a:cubicBezTo>
                  <a:close/>
                  <a:moveTo>
                    <a:pt x="13169" y="13547"/>
                  </a:moveTo>
                  <a:cubicBezTo>
                    <a:pt x="13181" y="13904"/>
                    <a:pt x="13228" y="14273"/>
                    <a:pt x="13264" y="14631"/>
                  </a:cubicBezTo>
                  <a:cubicBezTo>
                    <a:pt x="13264" y="14631"/>
                    <a:pt x="13240" y="14631"/>
                    <a:pt x="13240" y="14619"/>
                  </a:cubicBezTo>
                  <a:lnTo>
                    <a:pt x="13240" y="14583"/>
                  </a:lnTo>
                  <a:cubicBezTo>
                    <a:pt x="13264" y="14523"/>
                    <a:pt x="13216" y="14488"/>
                    <a:pt x="13169" y="14488"/>
                  </a:cubicBezTo>
                  <a:cubicBezTo>
                    <a:pt x="13121" y="14190"/>
                    <a:pt x="13085" y="13892"/>
                    <a:pt x="13050" y="13595"/>
                  </a:cubicBezTo>
                  <a:cubicBezTo>
                    <a:pt x="13085" y="13595"/>
                    <a:pt x="13121" y="13571"/>
                    <a:pt x="13169" y="13547"/>
                  </a:cubicBezTo>
                  <a:close/>
                  <a:moveTo>
                    <a:pt x="37924" y="13049"/>
                  </a:moveTo>
                  <a:lnTo>
                    <a:pt x="37924" y="13049"/>
                  </a:lnTo>
                  <a:cubicBezTo>
                    <a:pt x="37923" y="13055"/>
                    <a:pt x="37922" y="13062"/>
                    <a:pt x="37922" y="13071"/>
                  </a:cubicBezTo>
                  <a:cubicBezTo>
                    <a:pt x="37886" y="13357"/>
                    <a:pt x="37862" y="13654"/>
                    <a:pt x="37803" y="13928"/>
                  </a:cubicBezTo>
                  <a:cubicBezTo>
                    <a:pt x="37755" y="14131"/>
                    <a:pt x="37684" y="14321"/>
                    <a:pt x="37708" y="14512"/>
                  </a:cubicBezTo>
                  <a:cubicBezTo>
                    <a:pt x="37612" y="14571"/>
                    <a:pt x="37517" y="14642"/>
                    <a:pt x="37410" y="14702"/>
                  </a:cubicBezTo>
                  <a:cubicBezTo>
                    <a:pt x="37517" y="14214"/>
                    <a:pt x="37577" y="13690"/>
                    <a:pt x="37648" y="13214"/>
                  </a:cubicBezTo>
                  <a:cubicBezTo>
                    <a:pt x="37740" y="13163"/>
                    <a:pt x="37832" y="13103"/>
                    <a:pt x="37924" y="13049"/>
                  </a:cubicBezTo>
                  <a:close/>
                  <a:moveTo>
                    <a:pt x="34945" y="14631"/>
                  </a:moveTo>
                  <a:cubicBezTo>
                    <a:pt x="34945" y="14678"/>
                    <a:pt x="34933" y="14702"/>
                    <a:pt x="34933" y="14750"/>
                  </a:cubicBezTo>
                  <a:cubicBezTo>
                    <a:pt x="34910" y="14726"/>
                    <a:pt x="34886" y="14690"/>
                    <a:pt x="34874" y="14666"/>
                  </a:cubicBezTo>
                  <a:cubicBezTo>
                    <a:pt x="34886" y="14666"/>
                    <a:pt x="34910" y="14642"/>
                    <a:pt x="34945" y="14631"/>
                  </a:cubicBezTo>
                  <a:close/>
                  <a:moveTo>
                    <a:pt x="14550" y="12857"/>
                  </a:moveTo>
                  <a:cubicBezTo>
                    <a:pt x="14586" y="13380"/>
                    <a:pt x="14538" y="13892"/>
                    <a:pt x="14586" y="14404"/>
                  </a:cubicBezTo>
                  <a:cubicBezTo>
                    <a:pt x="14586" y="14488"/>
                    <a:pt x="14645" y="14547"/>
                    <a:pt x="14705" y="14583"/>
                  </a:cubicBezTo>
                  <a:cubicBezTo>
                    <a:pt x="14574" y="14678"/>
                    <a:pt x="14455" y="14762"/>
                    <a:pt x="14312" y="14857"/>
                  </a:cubicBezTo>
                  <a:lnTo>
                    <a:pt x="14312" y="14726"/>
                  </a:lnTo>
                  <a:cubicBezTo>
                    <a:pt x="14300" y="14166"/>
                    <a:pt x="14217" y="13607"/>
                    <a:pt x="14157" y="13071"/>
                  </a:cubicBezTo>
                  <a:cubicBezTo>
                    <a:pt x="14288" y="12999"/>
                    <a:pt x="14419" y="12940"/>
                    <a:pt x="14550" y="12857"/>
                  </a:cubicBezTo>
                  <a:close/>
                  <a:moveTo>
                    <a:pt x="34624" y="14762"/>
                  </a:moveTo>
                  <a:cubicBezTo>
                    <a:pt x="34648" y="14821"/>
                    <a:pt x="34671" y="14869"/>
                    <a:pt x="34695" y="14928"/>
                  </a:cubicBezTo>
                  <a:cubicBezTo>
                    <a:pt x="34648" y="14881"/>
                    <a:pt x="34588" y="14845"/>
                    <a:pt x="34541" y="14797"/>
                  </a:cubicBezTo>
                  <a:cubicBezTo>
                    <a:pt x="34576" y="14785"/>
                    <a:pt x="34600" y="14785"/>
                    <a:pt x="34624" y="14762"/>
                  </a:cubicBezTo>
                  <a:close/>
                  <a:moveTo>
                    <a:pt x="13764" y="13249"/>
                  </a:moveTo>
                  <a:cubicBezTo>
                    <a:pt x="13776" y="13785"/>
                    <a:pt x="13764" y="14333"/>
                    <a:pt x="13824" y="14869"/>
                  </a:cubicBezTo>
                  <a:cubicBezTo>
                    <a:pt x="13831" y="14942"/>
                    <a:pt x="13861" y="14997"/>
                    <a:pt x="13905" y="15034"/>
                  </a:cubicBezTo>
                  <a:lnTo>
                    <a:pt x="13905" y="15034"/>
                  </a:lnTo>
                  <a:cubicBezTo>
                    <a:pt x="13843" y="15000"/>
                    <a:pt x="13777" y="14966"/>
                    <a:pt x="13716" y="14928"/>
                  </a:cubicBezTo>
                  <a:lnTo>
                    <a:pt x="13716" y="14916"/>
                  </a:lnTo>
                  <a:cubicBezTo>
                    <a:pt x="13728" y="14821"/>
                    <a:pt x="13693" y="14762"/>
                    <a:pt x="13633" y="14738"/>
                  </a:cubicBezTo>
                  <a:cubicBezTo>
                    <a:pt x="13562" y="14309"/>
                    <a:pt x="13466" y="13857"/>
                    <a:pt x="13407" y="13428"/>
                  </a:cubicBezTo>
                  <a:lnTo>
                    <a:pt x="13764" y="13249"/>
                  </a:lnTo>
                  <a:close/>
                  <a:moveTo>
                    <a:pt x="13968" y="15072"/>
                  </a:moveTo>
                  <a:lnTo>
                    <a:pt x="13968" y="15072"/>
                  </a:lnTo>
                  <a:cubicBezTo>
                    <a:pt x="13979" y="15076"/>
                    <a:pt x="13991" y="15080"/>
                    <a:pt x="14002" y="15083"/>
                  </a:cubicBezTo>
                  <a:lnTo>
                    <a:pt x="14002" y="15095"/>
                  </a:lnTo>
                  <a:cubicBezTo>
                    <a:pt x="13991" y="15087"/>
                    <a:pt x="13980" y="15080"/>
                    <a:pt x="13968" y="15072"/>
                  </a:cubicBezTo>
                  <a:close/>
                  <a:moveTo>
                    <a:pt x="35362" y="14452"/>
                  </a:moveTo>
                  <a:cubicBezTo>
                    <a:pt x="35326" y="14678"/>
                    <a:pt x="35314" y="14904"/>
                    <a:pt x="35314" y="15143"/>
                  </a:cubicBezTo>
                  <a:cubicBezTo>
                    <a:pt x="35303" y="15119"/>
                    <a:pt x="35267" y="15107"/>
                    <a:pt x="35255" y="15095"/>
                  </a:cubicBezTo>
                  <a:cubicBezTo>
                    <a:pt x="35243" y="14916"/>
                    <a:pt x="35207" y="14726"/>
                    <a:pt x="35183" y="14547"/>
                  </a:cubicBezTo>
                  <a:lnTo>
                    <a:pt x="35362" y="14452"/>
                  </a:lnTo>
                  <a:close/>
                  <a:moveTo>
                    <a:pt x="37338" y="13392"/>
                  </a:moveTo>
                  <a:cubicBezTo>
                    <a:pt x="37231" y="13904"/>
                    <a:pt x="37136" y="14404"/>
                    <a:pt x="37100" y="14916"/>
                  </a:cubicBezTo>
                  <a:cubicBezTo>
                    <a:pt x="36874" y="15059"/>
                    <a:pt x="36672" y="15214"/>
                    <a:pt x="36446" y="15357"/>
                  </a:cubicBezTo>
                  <a:cubicBezTo>
                    <a:pt x="36457" y="15166"/>
                    <a:pt x="36481" y="14976"/>
                    <a:pt x="36493" y="14797"/>
                  </a:cubicBezTo>
                  <a:lnTo>
                    <a:pt x="36576" y="13857"/>
                  </a:lnTo>
                  <a:cubicBezTo>
                    <a:pt x="36660" y="13809"/>
                    <a:pt x="36719" y="13785"/>
                    <a:pt x="36791" y="13738"/>
                  </a:cubicBezTo>
                  <a:lnTo>
                    <a:pt x="36791" y="13738"/>
                  </a:lnTo>
                  <a:cubicBezTo>
                    <a:pt x="36707" y="14107"/>
                    <a:pt x="36636" y="14547"/>
                    <a:pt x="36684" y="14928"/>
                  </a:cubicBezTo>
                  <a:cubicBezTo>
                    <a:pt x="36690" y="14997"/>
                    <a:pt x="36744" y="15037"/>
                    <a:pt x="36798" y="15037"/>
                  </a:cubicBezTo>
                  <a:cubicBezTo>
                    <a:pt x="36838" y="15037"/>
                    <a:pt x="36878" y="15015"/>
                    <a:pt x="36898" y="14964"/>
                  </a:cubicBezTo>
                  <a:cubicBezTo>
                    <a:pt x="37017" y="14523"/>
                    <a:pt x="37017" y="14023"/>
                    <a:pt x="37041" y="13571"/>
                  </a:cubicBezTo>
                  <a:cubicBezTo>
                    <a:pt x="37148" y="13511"/>
                    <a:pt x="37255" y="13452"/>
                    <a:pt x="37338" y="13392"/>
                  </a:cubicBezTo>
                  <a:close/>
                  <a:moveTo>
                    <a:pt x="35862" y="14202"/>
                  </a:moveTo>
                  <a:lnTo>
                    <a:pt x="35862" y="14202"/>
                  </a:lnTo>
                  <a:cubicBezTo>
                    <a:pt x="35886" y="14428"/>
                    <a:pt x="35826" y="14738"/>
                    <a:pt x="35826" y="14845"/>
                  </a:cubicBezTo>
                  <a:lnTo>
                    <a:pt x="35779" y="15416"/>
                  </a:lnTo>
                  <a:cubicBezTo>
                    <a:pt x="35672" y="15357"/>
                    <a:pt x="35564" y="15321"/>
                    <a:pt x="35481" y="15250"/>
                  </a:cubicBezTo>
                  <a:cubicBezTo>
                    <a:pt x="35469" y="14976"/>
                    <a:pt x="35433" y="14702"/>
                    <a:pt x="35422" y="14416"/>
                  </a:cubicBezTo>
                  <a:lnTo>
                    <a:pt x="35862" y="14202"/>
                  </a:lnTo>
                  <a:close/>
                  <a:moveTo>
                    <a:pt x="21563" y="9428"/>
                  </a:moveTo>
                  <a:cubicBezTo>
                    <a:pt x="21515" y="9987"/>
                    <a:pt x="21491" y="10571"/>
                    <a:pt x="21456" y="11154"/>
                  </a:cubicBezTo>
                  <a:cubicBezTo>
                    <a:pt x="21420" y="11154"/>
                    <a:pt x="21384" y="11166"/>
                    <a:pt x="21336" y="11190"/>
                  </a:cubicBezTo>
                  <a:cubicBezTo>
                    <a:pt x="19193" y="12654"/>
                    <a:pt x="16979" y="14023"/>
                    <a:pt x="14895" y="15559"/>
                  </a:cubicBezTo>
                  <a:cubicBezTo>
                    <a:pt x="14645" y="15440"/>
                    <a:pt x="14407" y="15321"/>
                    <a:pt x="14169" y="15178"/>
                  </a:cubicBezTo>
                  <a:cubicBezTo>
                    <a:pt x="16503" y="14107"/>
                    <a:pt x="19015" y="12642"/>
                    <a:pt x="21027" y="10999"/>
                  </a:cubicBezTo>
                  <a:cubicBezTo>
                    <a:pt x="21086" y="10999"/>
                    <a:pt x="21158" y="10975"/>
                    <a:pt x="21194" y="10904"/>
                  </a:cubicBezTo>
                  <a:cubicBezTo>
                    <a:pt x="21206" y="10868"/>
                    <a:pt x="21217" y="10821"/>
                    <a:pt x="21229" y="10761"/>
                  </a:cubicBezTo>
                  <a:cubicBezTo>
                    <a:pt x="21253" y="10785"/>
                    <a:pt x="21277" y="10809"/>
                    <a:pt x="21325" y="10809"/>
                  </a:cubicBezTo>
                  <a:cubicBezTo>
                    <a:pt x="21491" y="10809"/>
                    <a:pt x="21491" y="10571"/>
                    <a:pt x="21325" y="10571"/>
                  </a:cubicBezTo>
                  <a:cubicBezTo>
                    <a:pt x="21313" y="10571"/>
                    <a:pt x="21289" y="10582"/>
                    <a:pt x="21277" y="10582"/>
                  </a:cubicBezTo>
                  <a:cubicBezTo>
                    <a:pt x="21313" y="10332"/>
                    <a:pt x="21289" y="10059"/>
                    <a:pt x="21289" y="9832"/>
                  </a:cubicBezTo>
                  <a:cubicBezTo>
                    <a:pt x="21289" y="9701"/>
                    <a:pt x="21206" y="9642"/>
                    <a:pt x="21110" y="9630"/>
                  </a:cubicBezTo>
                  <a:cubicBezTo>
                    <a:pt x="21265" y="9559"/>
                    <a:pt x="21408" y="9487"/>
                    <a:pt x="21563" y="9428"/>
                  </a:cubicBezTo>
                  <a:close/>
                  <a:moveTo>
                    <a:pt x="36315" y="13976"/>
                  </a:moveTo>
                  <a:lnTo>
                    <a:pt x="36219" y="14785"/>
                  </a:lnTo>
                  <a:cubicBezTo>
                    <a:pt x="36195" y="15035"/>
                    <a:pt x="36148" y="15297"/>
                    <a:pt x="36148" y="15547"/>
                  </a:cubicBezTo>
                  <a:cubicBezTo>
                    <a:pt x="36136" y="15571"/>
                    <a:pt x="36124" y="15571"/>
                    <a:pt x="36124" y="15583"/>
                  </a:cubicBezTo>
                  <a:cubicBezTo>
                    <a:pt x="36065" y="15547"/>
                    <a:pt x="36005" y="15535"/>
                    <a:pt x="35945" y="15512"/>
                  </a:cubicBezTo>
                  <a:cubicBezTo>
                    <a:pt x="35969" y="15154"/>
                    <a:pt x="35969" y="14797"/>
                    <a:pt x="35969" y="14440"/>
                  </a:cubicBezTo>
                  <a:cubicBezTo>
                    <a:pt x="35969" y="14345"/>
                    <a:pt x="35981" y="14238"/>
                    <a:pt x="35969" y="14154"/>
                  </a:cubicBezTo>
                  <a:cubicBezTo>
                    <a:pt x="36088" y="14083"/>
                    <a:pt x="36195" y="14035"/>
                    <a:pt x="36315" y="13976"/>
                  </a:cubicBezTo>
                  <a:close/>
                  <a:moveTo>
                    <a:pt x="21432" y="11761"/>
                  </a:moveTo>
                  <a:cubicBezTo>
                    <a:pt x="21444" y="11868"/>
                    <a:pt x="21444" y="11964"/>
                    <a:pt x="21432" y="12083"/>
                  </a:cubicBezTo>
                  <a:cubicBezTo>
                    <a:pt x="19479" y="13214"/>
                    <a:pt x="17800" y="14785"/>
                    <a:pt x="15860" y="15952"/>
                  </a:cubicBezTo>
                  <a:cubicBezTo>
                    <a:pt x="15657" y="15881"/>
                    <a:pt x="15443" y="15809"/>
                    <a:pt x="15240" y="15714"/>
                  </a:cubicBezTo>
                  <a:cubicBezTo>
                    <a:pt x="17396" y="14571"/>
                    <a:pt x="19431" y="13142"/>
                    <a:pt x="21432" y="11761"/>
                  </a:cubicBezTo>
                  <a:close/>
                  <a:moveTo>
                    <a:pt x="42684" y="11952"/>
                  </a:moveTo>
                  <a:lnTo>
                    <a:pt x="42684" y="11952"/>
                  </a:lnTo>
                  <a:cubicBezTo>
                    <a:pt x="40910" y="13249"/>
                    <a:pt x="39160" y="14607"/>
                    <a:pt x="37434" y="15952"/>
                  </a:cubicBezTo>
                  <a:cubicBezTo>
                    <a:pt x="37088" y="15881"/>
                    <a:pt x="36731" y="15797"/>
                    <a:pt x="36398" y="15690"/>
                  </a:cubicBezTo>
                  <a:cubicBezTo>
                    <a:pt x="38577" y="14619"/>
                    <a:pt x="40660" y="13309"/>
                    <a:pt x="42684" y="11952"/>
                  </a:cubicBezTo>
                  <a:close/>
                  <a:moveTo>
                    <a:pt x="51971" y="8296"/>
                  </a:moveTo>
                  <a:cubicBezTo>
                    <a:pt x="52186" y="8332"/>
                    <a:pt x="52424" y="8380"/>
                    <a:pt x="52686" y="8427"/>
                  </a:cubicBezTo>
                  <a:cubicBezTo>
                    <a:pt x="49316" y="10761"/>
                    <a:pt x="45923" y="13202"/>
                    <a:pt x="43006" y="16000"/>
                  </a:cubicBezTo>
                  <a:cubicBezTo>
                    <a:pt x="42986" y="15960"/>
                    <a:pt x="42950" y="15937"/>
                    <a:pt x="42904" y="15937"/>
                  </a:cubicBezTo>
                  <a:cubicBezTo>
                    <a:pt x="42895" y="15937"/>
                    <a:pt x="42885" y="15938"/>
                    <a:pt x="42875" y="15940"/>
                  </a:cubicBezTo>
                  <a:cubicBezTo>
                    <a:pt x="42696" y="15952"/>
                    <a:pt x="42530" y="15988"/>
                    <a:pt x="42351" y="16000"/>
                  </a:cubicBezTo>
                  <a:cubicBezTo>
                    <a:pt x="45506" y="13357"/>
                    <a:pt x="48804" y="10916"/>
                    <a:pt x="51971" y="8296"/>
                  </a:cubicBezTo>
                  <a:close/>
                  <a:moveTo>
                    <a:pt x="49316" y="8082"/>
                  </a:moveTo>
                  <a:lnTo>
                    <a:pt x="49316" y="8082"/>
                  </a:lnTo>
                  <a:cubicBezTo>
                    <a:pt x="45637" y="10451"/>
                    <a:pt x="42208" y="13357"/>
                    <a:pt x="38874" y="16155"/>
                  </a:cubicBezTo>
                  <a:cubicBezTo>
                    <a:pt x="38601" y="16119"/>
                    <a:pt x="38303" y="16095"/>
                    <a:pt x="37993" y="16047"/>
                  </a:cubicBezTo>
                  <a:cubicBezTo>
                    <a:pt x="41518" y="13333"/>
                    <a:pt x="45149" y="10797"/>
                    <a:pt x="48733" y="8177"/>
                  </a:cubicBezTo>
                  <a:cubicBezTo>
                    <a:pt x="48935" y="8130"/>
                    <a:pt x="49126" y="8094"/>
                    <a:pt x="49316" y="8082"/>
                  </a:cubicBezTo>
                  <a:close/>
                  <a:moveTo>
                    <a:pt x="44796" y="13303"/>
                  </a:moveTo>
                  <a:lnTo>
                    <a:pt x="44796" y="13303"/>
                  </a:lnTo>
                  <a:cubicBezTo>
                    <a:pt x="43680" y="14227"/>
                    <a:pt x="42582" y="15168"/>
                    <a:pt x="41494" y="16107"/>
                  </a:cubicBezTo>
                  <a:cubicBezTo>
                    <a:pt x="41339" y="16119"/>
                    <a:pt x="41172" y="16131"/>
                    <a:pt x="41029" y="16155"/>
                  </a:cubicBezTo>
                  <a:cubicBezTo>
                    <a:pt x="42306" y="15266"/>
                    <a:pt x="43563" y="14304"/>
                    <a:pt x="44796" y="13303"/>
                  </a:cubicBezTo>
                  <a:close/>
                  <a:moveTo>
                    <a:pt x="49948" y="8060"/>
                  </a:moveTo>
                  <a:cubicBezTo>
                    <a:pt x="50091" y="8060"/>
                    <a:pt x="50236" y="8074"/>
                    <a:pt x="50376" y="8082"/>
                  </a:cubicBezTo>
                  <a:cubicBezTo>
                    <a:pt x="46923" y="10582"/>
                    <a:pt x="43327" y="13249"/>
                    <a:pt x="40256" y="16190"/>
                  </a:cubicBezTo>
                  <a:cubicBezTo>
                    <a:pt x="40172" y="16198"/>
                    <a:pt x="40086" y="16201"/>
                    <a:pt x="39999" y="16201"/>
                  </a:cubicBezTo>
                  <a:cubicBezTo>
                    <a:pt x="39824" y="16201"/>
                    <a:pt x="39644" y="16190"/>
                    <a:pt x="39470" y="16190"/>
                  </a:cubicBezTo>
                  <a:cubicBezTo>
                    <a:pt x="42815" y="13380"/>
                    <a:pt x="46363" y="10821"/>
                    <a:pt x="49757" y="8070"/>
                  </a:cubicBezTo>
                  <a:cubicBezTo>
                    <a:pt x="49819" y="8063"/>
                    <a:pt x="49883" y="8060"/>
                    <a:pt x="49948" y="8060"/>
                  </a:cubicBezTo>
                  <a:close/>
                  <a:moveTo>
                    <a:pt x="21420" y="12952"/>
                  </a:moveTo>
                  <a:cubicBezTo>
                    <a:pt x="21420" y="13059"/>
                    <a:pt x="21420" y="13178"/>
                    <a:pt x="21396" y="13273"/>
                  </a:cubicBezTo>
                  <a:cubicBezTo>
                    <a:pt x="20658" y="13690"/>
                    <a:pt x="20003" y="14381"/>
                    <a:pt x="19336" y="14881"/>
                  </a:cubicBezTo>
                  <a:cubicBezTo>
                    <a:pt x="18705" y="15357"/>
                    <a:pt x="18062" y="15821"/>
                    <a:pt x="17407" y="16286"/>
                  </a:cubicBezTo>
                  <a:cubicBezTo>
                    <a:pt x="17145" y="16274"/>
                    <a:pt x="16872" y="16226"/>
                    <a:pt x="16598" y="16178"/>
                  </a:cubicBezTo>
                  <a:cubicBezTo>
                    <a:pt x="16467" y="16155"/>
                    <a:pt x="16336" y="16107"/>
                    <a:pt x="16217" y="16071"/>
                  </a:cubicBezTo>
                  <a:cubicBezTo>
                    <a:pt x="17979" y="15381"/>
                    <a:pt x="19467" y="14154"/>
                    <a:pt x="20979" y="13023"/>
                  </a:cubicBezTo>
                  <a:cubicBezTo>
                    <a:pt x="21015" y="13095"/>
                    <a:pt x="21086" y="13178"/>
                    <a:pt x="21194" y="13178"/>
                  </a:cubicBezTo>
                  <a:cubicBezTo>
                    <a:pt x="21336" y="13178"/>
                    <a:pt x="21420" y="13071"/>
                    <a:pt x="21420" y="12952"/>
                  </a:cubicBezTo>
                  <a:close/>
                  <a:moveTo>
                    <a:pt x="21384" y="13904"/>
                  </a:moveTo>
                  <a:cubicBezTo>
                    <a:pt x="21384" y="14083"/>
                    <a:pt x="21372" y="14261"/>
                    <a:pt x="21372" y="14440"/>
                  </a:cubicBezTo>
                  <a:cubicBezTo>
                    <a:pt x="20955" y="14666"/>
                    <a:pt x="20563" y="15023"/>
                    <a:pt x="20229" y="15285"/>
                  </a:cubicBezTo>
                  <a:cubicBezTo>
                    <a:pt x="19777" y="15631"/>
                    <a:pt x="19301" y="15940"/>
                    <a:pt x="18884" y="16309"/>
                  </a:cubicBezTo>
                  <a:lnTo>
                    <a:pt x="18003" y="16309"/>
                  </a:lnTo>
                  <a:cubicBezTo>
                    <a:pt x="18634" y="15928"/>
                    <a:pt x="19241" y="15524"/>
                    <a:pt x="19836" y="15083"/>
                  </a:cubicBezTo>
                  <a:cubicBezTo>
                    <a:pt x="20324" y="14702"/>
                    <a:pt x="20920" y="14333"/>
                    <a:pt x="21384" y="13904"/>
                  </a:cubicBezTo>
                  <a:close/>
                  <a:moveTo>
                    <a:pt x="21372" y="15095"/>
                  </a:moveTo>
                  <a:cubicBezTo>
                    <a:pt x="21372" y="15535"/>
                    <a:pt x="21372" y="15976"/>
                    <a:pt x="21360" y="16417"/>
                  </a:cubicBezTo>
                  <a:cubicBezTo>
                    <a:pt x="21268" y="16338"/>
                    <a:pt x="21158" y="16294"/>
                    <a:pt x="21047" y="16294"/>
                  </a:cubicBezTo>
                  <a:cubicBezTo>
                    <a:pt x="20972" y="16294"/>
                    <a:pt x="20896" y="16314"/>
                    <a:pt x="20825" y="16357"/>
                  </a:cubicBezTo>
                  <a:cubicBezTo>
                    <a:pt x="20801" y="16345"/>
                    <a:pt x="20777" y="16333"/>
                    <a:pt x="20741" y="16333"/>
                  </a:cubicBezTo>
                  <a:cubicBezTo>
                    <a:pt x="20622" y="16333"/>
                    <a:pt x="20527" y="16333"/>
                    <a:pt x="20408" y="16309"/>
                  </a:cubicBezTo>
                  <a:cubicBezTo>
                    <a:pt x="20598" y="16166"/>
                    <a:pt x="20777" y="15988"/>
                    <a:pt x="20920" y="15809"/>
                  </a:cubicBezTo>
                  <a:lnTo>
                    <a:pt x="20920" y="15809"/>
                  </a:lnTo>
                  <a:cubicBezTo>
                    <a:pt x="20860" y="15916"/>
                    <a:pt x="20920" y="16155"/>
                    <a:pt x="21134" y="16155"/>
                  </a:cubicBezTo>
                  <a:cubicBezTo>
                    <a:pt x="21420" y="16155"/>
                    <a:pt x="21432" y="15702"/>
                    <a:pt x="21134" y="15702"/>
                  </a:cubicBezTo>
                  <a:cubicBezTo>
                    <a:pt x="21075" y="15702"/>
                    <a:pt x="21027" y="15738"/>
                    <a:pt x="20979" y="15762"/>
                  </a:cubicBezTo>
                  <a:cubicBezTo>
                    <a:pt x="21027" y="15714"/>
                    <a:pt x="21075" y="15678"/>
                    <a:pt x="21098" y="15631"/>
                  </a:cubicBezTo>
                  <a:cubicBezTo>
                    <a:pt x="21166" y="15543"/>
                    <a:pt x="21076" y="15448"/>
                    <a:pt x="20995" y="15448"/>
                  </a:cubicBezTo>
                  <a:cubicBezTo>
                    <a:pt x="20977" y="15448"/>
                    <a:pt x="20959" y="15453"/>
                    <a:pt x="20944" y="15464"/>
                  </a:cubicBezTo>
                  <a:cubicBezTo>
                    <a:pt x="20551" y="15678"/>
                    <a:pt x="20205" y="16000"/>
                    <a:pt x="19884" y="16309"/>
                  </a:cubicBezTo>
                  <a:lnTo>
                    <a:pt x="19515" y="16309"/>
                  </a:lnTo>
                  <a:cubicBezTo>
                    <a:pt x="19896" y="16071"/>
                    <a:pt x="20265" y="15821"/>
                    <a:pt x="20646" y="15571"/>
                  </a:cubicBezTo>
                  <a:cubicBezTo>
                    <a:pt x="20860" y="15416"/>
                    <a:pt x="21134" y="15250"/>
                    <a:pt x="21372" y="15095"/>
                  </a:cubicBezTo>
                  <a:close/>
                  <a:moveTo>
                    <a:pt x="21360" y="16750"/>
                  </a:moveTo>
                  <a:lnTo>
                    <a:pt x="21360" y="17190"/>
                  </a:lnTo>
                  <a:cubicBezTo>
                    <a:pt x="21339" y="17158"/>
                    <a:pt x="21301" y="17141"/>
                    <a:pt x="21261" y="17141"/>
                  </a:cubicBezTo>
                  <a:cubicBezTo>
                    <a:pt x="21212" y="17141"/>
                    <a:pt x="21160" y="17167"/>
                    <a:pt x="21134" y="17226"/>
                  </a:cubicBezTo>
                  <a:lnTo>
                    <a:pt x="21134" y="17238"/>
                  </a:lnTo>
                  <a:cubicBezTo>
                    <a:pt x="21134" y="17107"/>
                    <a:pt x="21122" y="16952"/>
                    <a:pt x="21098" y="16821"/>
                  </a:cubicBezTo>
                  <a:cubicBezTo>
                    <a:pt x="21194" y="16809"/>
                    <a:pt x="21277" y="16786"/>
                    <a:pt x="21360" y="16750"/>
                  </a:cubicBezTo>
                  <a:close/>
                  <a:moveTo>
                    <a:pt x="20860" y="19393"/>
                  </a:moveTo>
                  <a:cubicBezTo>
                    <a:pt x="20896" y="19393"/>
                    <a:pt x="20932" y="19405"/>
                    <a:pt x="20967" y="19405"/>
                  </a:cubicBezTo>
                  <a:cubicBezTo>
                    <a:pt x="20884" y="19619"/>
                    <a:pt x="20789" y="19810"/>
                    <a:pt x="20717" y="20024"/>
                  </a:cubicBezTo>
                  <a:cubicBezTo>
                    <a:pt x="20765" y="19810"/>
                    <a:pt x="20825" y="19607"/>
                    <a:pt x="20860" y="19393"/>
                  </a:cubicBezTo>
                  <a:close/>
                  <a:moveTo>
                    <a:pt x="33719" y="21822"/>
                  </a:moveTo>
                  <a:cubicBezTo>
                    <a:pt x="33731" y="21846"/>
                    <a:pt x="33767" y="21870"/>
                    <a:pt x="33779" y="21893"/>
                  </a:cubicBezTo>
                  <a:cubicBezTo>
                    <a:pt x="33767" y="21881"/>
                    <a:pt x="33743" y="21881"/>
                    <a:pt x="33719" y="21870"/>
                  </a:cubicBezTo>
                  <a:lnTo>
                    <a:pt x="33719" y="21822"/>
                  </a:lnTo>
                  <a:close/>
                  <a:moveTo>
                    <a:pt x="33814" y="21453"/>
                  </a:moveTo>
                  <a:lnTo>
                    <a:pt x="33814" y="21453"/>
                  </a:lnTo>
                  <a:cubicBezTo>
                    <a:pt x="33945" y="21536"/>
                    <a:pt x="34100" y="21608"/>
                    <a:pt x="34243" y="21691"/>
                  </a:cubicBezTo>
                  <a:cubicBezTo>
                    <a:pt x="34219" y="21727"/>
                    <a:pt x="34219" y="21786"/>
                    <a:pt x="34255" y="21834"/>
                  </a:cubicBezTo>
                  <a:cubicBezTo>
                    <a:pt x="34362" y="21953"/>
                    <a:pt x="34481" y="22084"/>
                    <a:pt x="34588" y="22203"/>
                  </a:cubicBezTo>
                  <a:cubicBezTo>
                    <a:pt x="34517" y="22179"/>
                    <a:pt x="34421" y="22143"/>
                    <a:pt x="34350" y="22120"/>
                  </a:cubicBezTo>
                  <a:cubicBezTo>
                    <a:pt x="34362" y="22084"/>
                    <a:pt x="34350" y="22072"/>
                    <a:pt x="34326" y="22048"/>
                  </a:cubicBezTo>
                  <a:cubicBezTo>
                    <a:pt x="34183" y="21834"/>
                    <a:pt x="33993" y="21643"/>
                    <a:pt x="33814" y="21453"/>
                  </a:cubicBezTo>
                  <a:close/>
                  <a:moveTo>
                    <a:pt x="34671" y="21870"/>
                  </a:moveTo>
                  <a:cubicBezTo>
                    <a:pt x="34814" y="21929"/>
                    <a:pt x="34957" y="21965"/>
                    <a:pt x="35088" y="22012"/>
                  </a:cubicBezTo>
                  <a:cubicBezTo>
                    <a:pt x="35076" y="22048"/>
                    <a:pt x="35064" y="22072"/>
                    <a:pt x="35088" y="22120"/>
                  </a:cubicBezTo>
                  <a:cubicBezTo>
                    <a:pt x="35172" y="22227"/>
                    <a:pt x="35255" y="22346"/>
                    <a:pt x="35362" y="22465"/>
                  </a:cubicBezTo>
                  <a:cubicBezTo>
                    <a:pt x="35267" y="22441"/>
                    <a:pt x="35195" y="22417"/>
                    <a:pt x="35124" y="22382"/>
                  </a:cubicBezTo>
                  <a:cubicBezTo>
                    <a:pt x="34993" y="22191"/>
                    <a:pt x="34838" y="22024"/>
                    <a:pt x="34671" y="21870"/>
                  </a:cubicBezTo>
                  <a:close/>
                  <a:moveTo>
                    <a:pt x="33779" y="15119"/>
                  </a:moveTo>
                  <a:cubicBezTo>
                    <a:pt x="35407" y="16556"/>
                    <a:pt x="37339" y="17178"/>
                    <a:pt x="39333" y="17178"/>
                  </a:cubicBezTo>
                  <a:cubicBezTo>
                    <a:pt x="40445" y="17178"/>
                    <a:pt x="41576" y="16985"/>
                    <a:pt x="42684" y="16631"/>
                  </a:cubicBezTo>
                  <a:cubicBezTo>
                    <a:pt x="42708" y="16631"/>
                    <a:pt x="42744" y="16631"/>
                    <a:pt x="42768" y="16607"/>
                  </a:cubicBezTo>
                  <a:cubicBezTo>
                    <a:pt x="42780" y="16607"/>
                    <a:pt x="42780" y="16595"/>
                    <a:pt x="42803" y="16595"/>
                  </a:cubicBezTo>
                  <a:cubicBezTo>
                    <a:pt x="42851" y="16583"/>
                    <a:pt x="42911" y="16571"/>
                    <a:pt x="42946" y="16547"/>
                  </a:cubicBezTo>
                  <a:lnTo>
                    <a:pt x="42946" y="16547"/>
                  </a:lnTo>
                  <a:cubicBezTo>
                    <a:pt x="42815" y="18167"/>
                    <a:pt x="42744" y="19798"/>
                    <a:pt x="42696" y="21429"/>
                  </a:cubicBezTo>
                  <a:cubicBezTo>
                    <a:pt x="42684" y="21381"/>
                    <a:pt x="42649" y="21358"/>
                    <a:pt x="42589" y="21358"/>
                  </a:cubicBezTo>
                  <a:cubicBezTo>
                    <a:pt x="42307" y="21334"/>
                    <a:pt x="42022" y="21326"/>
                    <a:pt x="41735" y="21326"/>
                  </a:cubicBezTo>
                  <a:cubicBezTo>
                    <a:pt x="41160" y="21326"/>
                    <a:pt x="40581" y="21358"/>
                    <a:pt x="40017" y="21358"/>
                  </a:cubicBezTo>
                  <a:cubicBezTo>
                    <a:pt x="39851" y="21358"/>
                    <a:pt x="39851" y="21608"/>
                    <a:pt x="40017" y="21608"/>
                  </a:cubicBezTo>
                  <a:cubicBezTo>
                    <a:pt x="40531" y="21622"/>
                    <a:pt x="41058" y="21645"/>
                    <a:pt x="41582" y="21645"/>
                  </a:cubicBezTo>
                  <a:cubicBezTo>
                    <a:pt x="41920" y="21645"/>
                    <a:pt x="42257" y="21636"/>
                    <a:pt x="42589" y="21608"/>
                  </a:cubicBezTo>
                  <a:cubicBezTo>
                    <a:pt x="42649" y="21608"/>
                    <a:pt x="42684" y="21584"/>
                    <a:pt x="42696" y="21536"/>
                  </a:cubicBezTo>
                  <a:lnTo>
                    <a:pt x="42696" y="21536"/>
                  </a:lnTo>
                  <a:cubicBezTo>
                    <a:pt x="42684" y="21881"/>
                    <a:pt x="42684" y="22227"/>
                    <a:pt x="42684" y="22548"/>
                  </a:cubicBezTo>
                  <a:cubicBezTo>
                    <a:pt x="39636" y="22274"/>
                    <a:pt x="36672" y="22203"/>
                    <a:pt x="33743" y="21250"/>
                  </a:cubicBezTo>
                  <a:cubicBezTo>
                    <a:pt x="33767" y="20691"/>
                    <a:pt x="33767" y="20119"/>
                    <a:pt x="33767" y="19560"/>
                  </a:cubicBezTo>
                  <a:cubicBezTo>
                    <a:pt x="33755" y="18119"/>
                    <a:pt x="33386" y="16524"/>
                    <a:pt x="33779" y="15119"/>
                  </a:cubicBezTo>
                  <a:close/>
                  <a:moveTo>
                    <a:pt x="35338" y="22084"/>
                  </a:moveTo>
                  <a:cubicBezTo>
                    <a:pt x="35774" y="22199"/>
                    <a:pt x="36216" y="22286"/>
                    <a:pt x="36664" y="22360"/>
                  </a:cubicBezTo>
                  <a:lnTo>
                    <a:pt x="36664" y="22360"/>
                  </a:lnTo>
                  <a:cubicBezTo>
                    <a:pt x="36609" y="22372"/>
                    <a:pt x="36559" y="22439"/>
                    <a:pt x="36600" y="22489"/>
                  </a:cubicBezTo>
                  <a:cubicBezTo>
                    <a:pt x="36684" y="22608"/>
                    <a:pt x="36791" y="22751"/>
                    <a:pt x="36910" y="22905"/>
                  </a:cubicBezTo>
                  <a:cubicBezTo>
                    <a:pt x="36791" y="22870"/>
                    <a:pt x="36672" y="22846"/>
                    <a:pt x="36565" y="22810"/>
                  </a:cubicBezTo>
                  <a:cubicBezTo>
                    <a:pt x="36517" y="22774"/>
                    <a:pt x="36481" y="22739"/>
                    <a:pt x="36410" y="22691"/>
                  </a:cubicBezTo>
                  <a:cubicBezTo>
                    <a:pt x="36255" y="22560"/>
                    <a:pt x="36112" y="22393"/>
                    <a:pt x="35981" y="22251"/>
                  </a:cubicBezTo>
                  <a:cubicBezTo>
                    <a:pt x="35974" y="22240"/>
                    <a:pt x="35965" y="22236"/>
                    <a:pt x="35955" y="22236"/>
                  </a:cubicBezTo>
                  <a:cubicBezTo>
                    <a:pt x="35929" y="22236"/>
                    <a:pt x="35901" y="22264"/>
                    <a:pt x="35910" y="22298"/>
                  </a:cubicBezTo>
                  <a:cubicBezTo>
                    <a:pt x="35957" y="22429"/>
                    <a:pt x="36017" y="22560"/>
                    <a:pt x="36100" y="22691"/>
                  </a:cubicBezTo>
                  <a:lnTo>
                    <a:pt x="35791" y="22608"/>
                  </a:lnTo>
                  <a:cubicBezTo>
                    <a:pt x="35731" y="22536"/>
                    <a:pt x="35660" y="22477"/>
                    <a:pt x="35600" y="22393"/>
                  </a:cubicBezTo>
                  <a:cubicBezTo>
                    <a:pt x="35505" y="22298"/>
                    <a:pt x="35422" y="22191"/>
                    <a:pt x="35338" y="22084"/>
                  </a:cubicBezTo>
                  <a:close/>
                  <a:moveTo>
                    <a:pt x="42137" y="22977"/>
                  </a:moveTo>
                  <a:cubicBezTo>
                    <a:pt x="42113" y="23013"/>
                    <a:pt x="42113" y="23013"/>
                    <a:pt x="42101" y="23024"/>
                  </a:cubicBezTo>
                  <a:cubicBezTo>
                    <a:pt x="42101" y="23013"/>
                    <a:pt x="42089" y="23001"/>
                    <a:pt x="42065" y="22977"/>
                  </a:cubicBezTo>
                  <a:close/>
                  <a:moveTo>
                    <a:pt x="36717" y="22369"/>
                  </a:moveTo>
                  <a:cubicBezTo>
                    <a:pt x="36900" y="22398"/>
                    <a:pt x="37083" y="22426"/>
                    <a:pt x="37267" y="22453"/>
                  </a:cubicBezTo>
                  <a:cubicBezTo>
                    <a:pt x="37374" y="22655"/>
                    <a:pt x="37553" y="22929"/>
                    <a:pt x="37755" y="23084"/>
                  </a:cubicBezTo>
                  <a:cubicBezTo>
                    <a:pt x="37636" y="23060"/>
                    <a:pt x="37529" y="23036"/>
                    <a:pt x="37434" y="23013"/>
                  </a:cubicBezTo>
                  <a:cubicBezTo>
                    <a:pt x="37338" y="22917"/>
                    <a:pt x="37219" y="22846"/>
                    <a:pt x="37136" y="22774"/>
                  </a:cubicBezTo>
                  <a:cubicBezTo>
                    <a:pt x="36981" y="22655"/>
                    <a:pt x="36850" y="22524"/>
                    <a:pt x="36731" y="22382"/>
                  </a:cubicBezTo>
                  <a:cubicBezTo>
                    <a:pt x="36727" y="22376"/>
                    <a:pt x="36722" y="22372"/>
                    <a:pt x="36717" y="22369"/>
                  </a:cubicBezTo>
                  <a:close/>
                  <a:moveTo>
                    <a:pt x="40005" y="22882"/>
                  </a:moveTo>
                  <a:lnTo>
                    <a:pt x="40005" y="22882"/>
                  </a:lnTo>
                  <a:cubicBezTo>
                    <a:pt x="40089" y="22894"/>
                    <a:pt x="40172" y="22894"/>
                    <a:pt x="40256" y="22905"/>
                  </a:cubicBezTo>
                  <a:cubicBezTo>
                    <a:pt x="40303" y="22953"/>
                    <a:pt x="40327" y="23001"/>
                    <a:pt x="40363" y="23036"/>
                  </a:cubicBezTo>
                  <a:cubicBezTo>
                    <a:pt x="40327" y="23036"/>
                    <a:pt x="40303" y="23072"/>
                    <a:pt x="40267" y="23096"/>
                  </a:cubicBezTo>
                  <a:cubicBezTo>
                    <a:pt x="40266" y="23098"/>
                    <a:pt x="40264" y="23099"/>
                    <a:pt x="40261" y="23099"/>
                  </a:cubicBezTo>
                  <a:cubicBezTo>
                    <a:pt x="40233" y="23099"/>
                    <a:pt x="40124" y="23000"/>
                    <a:pt x="40005" y="22882"/>
                  </a:cubicBezTo>
                  <a:close/>
                  <a:moveTo>
                    <a:pt x="42684" y="22965"/>
                  </a:moveTo>
                  <a:lnTo>
                    <a:pt x="42684" y="23084"/>
                  </a:lnTo>
                  <a:cubicBezTo>
                    <a:pt x="42637" y="23084"/>
                    <a:pt x="42613" y="23084"/>
                    <a:pt x="42577" y="23120"/>
                  </a:cubicBezTo>
                  <a:lnTo>
                    <a:pt x="42565" y="23132"/>
                  </a:lnTo>
                  <a:lnTo>
                    <a:pt x="42339" y="23001"/>
                  </a:lnTo>
                  <a:cubicBezTo>
                    <a:pt x="42458" y="23001"/>
                    <a:pt x="42577" y="22977"/>
                    <a:pt x="42684" y="22965"/>
                  </a:cubicBezTo>
                  <a:close/>
                  <a:moveTo>
                    <a:pt x="40696" y="22953"/>
                  </a:moveTo>
                  <a:cubicBezTo>
                    <a:pt x="40767" y="22953"/>
                    <a:pt x="40803" y="22965"/>
                    <a:pt x="40863" y="22965"/>
                  </a:cubicBezTo>
                  <a:cubicBezTo>
                    <a:pt x="40910" y="23013"/>
                    <a:pt x="40946" y="23072"/>
                    <a:pt x="40970" y="23132"/>
                  </a:cubicBezTo>
                  <a:cubicBezTo>
                    <a:pt x="40958" y="23132"/>
                    <a:pt x="40946" y="23132"/>
                    <a:pt x="40910" y="23144"/>
                  </a:cubicBezTo>
                  <a:cubicBezTo>
                    <a:pt x="40839" y="23084"/>
                    <a:pt x="40779" y="23013"/>
                    <a:pt x="40696" y="22953"/>
                  </a:cubicBezTo>
                  <a:close/>
                  <a:moveTo>
                    <a:pt x="41268" y="22977"/>
                  </a:moveTo>
                  <a:cubicBezTo>
                    <a:pt x="41387" y="22977"/>
                    <a:pt x="41506" y="23001"/>
                    <a:pt x="41625" y="23001"/>
                  </a:cubicBezTo>
                  <a:cubicBezTo>
                    <a:pt x="41684" y="23072"/>
                    <a:pt x="41708" y="23251"/>
                    <a:pt x="41672" y="23263"/>
                  </a:cubicBezTo>
                  <a:cubicBezTo>
                    <a:pt x="41660" y="23263"/>
                    <a:pt x="41470" y="23132"/>
                    <a:pt x="41470" y="23132"/>
                  </a:cubicBezTo>
                  <a:cubicBezTo>
                    <a:pt x="41399" y="23084"/>
                    <a:pt x="41339" y="23024"/>
                    <a:pt x="41268" y="22977"/>
                  </a:cubicBezTo>
                  <a:close/>
                  <a:moveTo>
                    <a:pt x="37636" y="22524"/>
                  </a:moveTo>
                  <a:lnTo>
                    <a:pt x="37946" y="22560"/>
                  </a:lnTo>
                  <a:cubicBezTo>
                    <a:pt x="38041" y="22679"/>
                    <a:pt x="38136" y="22798"/>
                    <a:pt x="38243" y="22905"/>
                  </a:cubicBezTo>
                  <a:cubicBezTo>
                    <a:pt x="38386" y="23036"/>
                    <a:pt x="38553" y="23215"/>
                    <a:pt x="38767" y="23215"/>
                  </a:cubicBezTo>
                  <a:cubicBezTo>
                    <a:pt x="38874" y="23215"/>
                    <a:pt x="38934" y="23096"/>
                    <a:pt x="38886" y="23013"/>
                  </a:cubicBezTo>
                  <a:cubicBezTo>
                    <a:pt x="38791" y="22846"/>
                    <a:pt x="38601" y="22786"/>
                    <a:pt x="38470" y="22703"/>
                  </a:cubicBezTo>
                  <a:cubicBezTo>
                    <a:pt x="38434" y="22679"/>
                    <a:pt x="38422" y="22655"/>
                    <a:pt x="38398" y="22643"/>
                  </a:cubicBezTo>
                  <a:lnTo>
                    <a:pt x="38398" y="22643"/>
                  </a:lnTo>
                  <a:cubicBezTo>
                    <a:pt x="38553" y="22667"/>
                    <a:pt x="38708" y="22679"/>
                    <a:pt x="38874" y="22715"/>
                  </a:cubicBezTo>
                  <a:cubicBezTo>
                    <a:pt x="39017" y="22905"/>
                    <a:pt x="39184" y="23120"/>
                    <a:pt x="39363" y="23215"/>
                  </a:cubicBezTo>
                  <a:cubicBezTo>
                    <a:pt x="39383" y="23226"/>
                    <a:pt x="39402" y="23231"/>
                    <a:pt x="39421" y="23231"/>
                  </a:cubicBezTo>
                  <a:cubicBezTo>
                    <a:pt x="39504" y="23231"/>
                    <a:pt x="39568" y="23138"/>
                    <a:pt x="39529" y="23060"/>
                  </a:cubicBezTo>
                  <a:cubicBezTo>
                    <a:pt x="39482" y="22953"/>
                    <a:pt x="39410" y="22858"/>
                    <a:pt x="39327" y="22774"/>
                  </a:cubicBezTo>
                  <a:lnTo>
                    <a:pt x="39327" y="22774"/>
                  </a:lnTo>
                  <a:cubicBezTo>
                    <a:pt x="39386" y="22786"/>
                    <a:pt x="39446" y="22786"/>
                    <a:pt x="39505" y="22798"/>
                  </a:cubicBezTo>
                  <a:cubicBezTo>
                    <a:pt x="39660" y="23013"/>
                    <a:pt x="39827" y="23215"/>
                    <a:pt x="40017" y="23358"/>
                  </a:cubicBezTo>
                  <a:cubicBezTo>
                    <a:pt x="39363" y="23310"/>
                    <a:pt x="38708" y="23239"/>
                    <a:pt x="38065" y="23132"/>
                  </a:cubicBezTo>
                  <a:cubicBezTo>
                    <a:pt x="38112" y="23120"/>
                    <a:pt x="38124" y="23084"/>
                    <a:pt x="38112" y="23036"/>
                  </a:cubicBezTo>
                  <a:cubicBezTo>
                    <a:pt x="38065" y="22882"/>
                    <a:pt x="37934" y="22834"/>
                    <a:pt x="37815" y="22727"/>
                  </a:cubicBezTo>
                  <a:cubicBezTo>
                    <a:pt x="37743" y="22667"/>
                    <a:pt x="37672" y="22596"/>
                    <a:pt x="37600" y="22524"/>
                  </a:cubicBezTo>
                  <a:close/>
                  <a:moveTo>
                    <a:pt x="40529" y="23251"/>
                  </a:moveTo>
                  <a:cubicBezTo>
                    <a:pt x="40565" y="23310"/>
                    <a:pt x="40613" y="23358"/>
                    <a:pt x="40672" y="23417"/>
                  </a:cubicBezTo>
                  <a:cubicBezTo>
                    <a:pt x="40601" y="23417"/>
                    <a:pt x="40529" y="23417"/>
                    <a:pt x="40446" y="23394"/>
                  </a:cubicBezTo>
                  <a:cubicBezTo>
                    <a:pt x="40494" y="23370"/>
                    <a:pt x="40529" y="23310"/>
                    <a:pt x="40529" y="23251"/>
                  </a:cubicBezTo>
                  <a:close/>
                  <a:moveTo>
                    <a:pt x="41148" y="23382"/>
                  </a:moveTo>
                  <a:cubicBezTo>
                    <a:pt x="41160" y="23394"/>
                    <a:pt x="41160" y="23417"/>
                    <a:pt x="41184" y="23429"/>
                  </a:cubicBezTo>
                  <a:lnTo>
                    <a:pt x="41137" y="23429"/>
                  </a:lnTo>
                  <a:cubicBezTo>
                    <a:pt x="41137" y="23417"/>
                    <a:pt x="41148" y="23394"/>
                    <a:pt x="41148" y="23382"/>
                  </a:cubicBezTo>
                  <a:close/>
                  <a:moveTo>
                    <a:pt x="33540" y="24215"/>
                  </a:moveTo>
                  <a:cubicBezTo>
                    <a:pt x="33588" y="24287"/>
                    <a:pt x="33636" y="24346"/>
                    <a:pt x="33683" y="24406"/>
                  </a:cubicBezTo>
                  <a:cubicBezTo>
                    <a:pt x="33659" y="24406"/>
                    <a:pt x="33636" y="24429"/>
                    <a:pt x="33636" y="24453"/>
                  </a:cubicBezTo>
                  <a:lnTo>
                    <a:pt x="33540" y="24763"/>
                  </a:lnTo>
                  <a:cubicBezTo>
                    <a:pt x="33528" y="24584"/>
                    <a:pt x="33528" y="24406"/>
                    <a:pt x="33540" y="24215"/>
                  </a:cubicBezTo>
                  <a:close/>
                  <a:moveTo>
                    <a:pt x="33755" y="24525"/>
                  </a:moveTo>
                  <a:cubicBezTo>
                    <a:pt x="33862" y="24632"/>
                    <a:pt x="33957" y="24751"/>
                    <a:pt x="34100" y="24858"/>
                  </a:cubicBezTo>
                  <a:cubicBezTo>
                    <a:pt x="34076" y="24858"/>
                    <a:pt x="34064" y="24870"/>
                    <a:pt x="34052" y="24882"/>
                  </a:cubicBezTo>
                  <a:cubicBezTo>
                    <a:pt x="33874" y="25215"/>
                    <a:pt x="33695" y="25560"/>
                    <a:pt x="33528" y="25918"/>
                  </a:cubicBezTo>
                  <a:lnTo>
                    <a:pt x="33528" y="25513"/>
                  </a:lnTo>
                  <a:lnTo>
                    <a:pt x="33755" y="24525"/>
                  </a:lnTo>
                  <a:close/>
                  <a:moveTo>
                    <a:pt x="33707" y="22120"/>
                  </a:moveTo>
                  <a:cubicBezTo>
                    <a:pt x="35709" y="23302"/>
                    <a:pt x="38257" y="24018"/>
                    <a:pt x="40684" y="24018"/>
                  </a:cubicBezTo>
                  <a:cubicBezTo>
                    <a:pt x="41361" y="24018"/>
                    <a:pt x="42029" y="23963"/>
                    <a:pt x="42672" y="23846"/>
                  </a:cubicBezTo>
                  <a:lnTo>
                    <a:pt x="42672" y="25894"/>
                  </a:lnTo>
                  <a:cubicBezTo>
                    <a:pt x="41862" y="26029"/>
                    <a:pt x="40891" y="26120"/>
                    <a:pt x="39879" y="26120"/>
                  </a:cubicBezTo>
                  <a:cubicBezTo>
                    <a:pt x="38660" y="26120"/>
                    <a:pt x="37381" y="25988"/>
                    <a:pt x="36243" y="25644"/>
                  </a:cubicBezTo>
                  <a:cubicBezTo>
                    <a:pt x="36218" y="25627"/>
                    <a:pt x="36187" y="25610"/>
                    <a:pt x="36158" y="25610"/>
                  </a:cubicBezTo>
                  <a:cubicBezTo>
                    <a:pt x="36146" y="25610"/>
                    <a:pt x="36135" y="25613"/>
                    <a:pt x="36124" y="25620"/>
                  </a:cubicBezTo>
                  <a:cubicBezTo>
                    <a:pt x="35791" y="25513"/>
                    <a:pt x="35481" y="25394"/>
                    <a:pt x="35183" y="25239"/>
                  </a:cubicBezTo>
                  <a:cubicBezTo>
                    <a:pt x="35172" y="25227"/>
                    <a:pt x="35148" y="25227"/>
                    <a:pt x="35136" y="25227"/>
                  </a:cubicBezTo>
                  <a:cubicBezTo>
                    <a:pt x="34493" y="24918"/>
                    <a:pt x="33945" y="24513"/>
                    <a:pt x="33528" y="23989"/>
                  </a:cubicBezTo>
                  <a:cubicBezTo>
                    <a:pt x="33528" y="23989"/>
                    <a:pt x="33517" y="23989"/>
                    <a:pt x="33517" y="23977"/>
                  </a:cubicBezTo>
                  <a:cubicBezTo>
                    <a:pt x="33624" y="23358"/>
                    <a:pt x="33683" y="22739"/>
                    <a:pt x="33707" y="22120"/>
                  </a:cubicBezTo>
                  <a:close/>
                  <a:moveTo>
                    <a:pt x="34195" y="24929"/>
                  </a:moveTo>
                  <a:cubicBezTo>
                    <a:pt x="34421" y="25096"/>
                    <a:pt x="34671" y="25239"/>
                    <a:pt x="34957" y="25382"/>
                  </a:cubicBezTo>
                  <a:cubicBezTo>
                    <a:pt x="34683" y="26061"/>
                    <a:pt x="34326" y="26692"/>
                    <a:pt x="34017" y="27346"/>
                  </a:cubicBezTo>
                  <a:cubicBezTo>
                    <a:pt x="33909" y="27299"/>
                    <a:pt x="33826" y="27239"/>
                    <a:pt x="33719" y="27192"/>
                  </a:cubicBezTo>
                  <a:cubicBezTo>
                    <a:pt x="33933" y="26656"/>
                    <a:pt x="34136" y="26120"/>
                    <a:pt x="34433" y="25620"/>
                  </a:cubicBezTo>
                  <a:cubicBezTo>
                    <a:pt x="34459" y="25586"/>
                    <a:pt x="34430" y="25553"/>
                    <a:pt x="34399" y="25553"/>
                  </a:cubicBezTo>
                  <a:cubicBezTo>
                    <a:pt x="34386" y="25553"/>
                    <a:pt x="34372" y="25558"/>
                    <a:pt x="34362" y="25572"/>
                  </a:cubicBezTo>
                  <a:cubicBezTo>
                    <a:pt x="34064" y="26013"/>
                    <a:pt x="33755" y="26513"/>
                    <a:pt x="33517" y="27025"/>
                  </a:cubicBezTo>
                  <a:lnTo>
                    <a:pt x="33517" y="26656"/>
                  </a:lnTo>
                  <a:cubicBezTo>
                    <a:pt x="33719" y="26096"/>
                    <a:pt x="33921" y="25525"/>
                    <a:pt x="34195" y="24977"/>
                  </a:cubicBezTo>
                  <a:lnTo>
                    <a:pt x="34195" y="24929"/>
                  </a:lnTo>
                  <a:close/>
                  <a:moveTo>
                    <a:pt x="35195" y="25477"/>
                  </a:moveTo>
                  <a:cubicBezTo>
                    <a:pt x="35291" y="25525"/>
                    <a:pt x="35374" y="25560"/>
                    <a:pt x="35469" y="25584"/>
                  </a:cubicBezTo>
                  <a:cubicBezTo>
                    <a:pt x="35267" y="25977"/>
                    <a:pt x="35076" y="26370"/>
                    <a:pt x="34886" y="26763"/>
                  </a:cubicBezTo>
                  <a:cubicBezTo>
                    <a:pt x="34743" y="27025"/>
                    <a:pt x="34600" y="27287"/>
                    <a:pt x="34481" y="27561"/>
                  </a:cubicBezTo>
                  <a:cubicBezTo>
                    <a:pt x="34421" y="27549"/>
                    <a:pt x="34350" y="27501"/>
                    <a:pt x="34279" y="27477"/>
                  </a:cubicBezTo>
                  <a:cubicBezTo>
                    <a:pt x="34648" y="26846"/>
                    <a:pt x="34933" y="26156"/>
                    <a:pt x="35195" y="25477"/>
                  </a:cubicBezTo>
                  <a:close/>
                  <a:moveTo>
                    <a:pt x="33600" y="27477"/>
                  </a:moveTo>
                  <a:lnTo>
                    <a:pt x="33874" y="27656"/>
                  </a:lnTo>
                  <a:cubicBezTo>
                    <a:pt x="33862" y="27704"/>
                    <a:pt x="33826" y="27739"/>
                    <a:pt x="33802" y="27799"/>
                  </a:cubicBezTo>
                  <a:lnTo>
                    <a:pt x="33802" y="27835"/>
                  </a:lnTo>
                  <a:cubicBezTo>
                    <a:pt x="33707" y="27799"/>
                    <a:pt x="33624" y="27751"/>
                    <a:pt x="33517" y="27727"/>
                  </a:cubicBezTo>
                  <a:lnTo>
                    <a:pt x="33517" y="27668"/>
                  </a:lnTo>
                  <a:cubicBezTo>
                    <a:pt x="33540" y="27608"/>
                    <a:pt x="33576" y="27549"/>
                    <a:pt x="33600" y="27477"/>
                  </a:cubicBezTo>
                  <a:close/>
                  <a:moveTo>
                    <a:pt x="35672" y="25680"/>
                  </a:moveTo>
                  <a:cubicBezTo>
                    <a:pt x="35791" y="25715"/>
                    <a:pt x="35898" y="25751"/>
                    <a:pt x="36017" y="25799"/>
                  </a:cubicBezTo>
                  <a:cubicBezTo>
                    <a:pt x="35862" y="26120"/>
                    <a:pt x="35719" y="26465"/>
                    <a:pt x="35553" y="26787"/>
                  </a:cubicBezTo>
                  <a:cubicBezTo>
                    <a:pt x="35410" y="27120"/>
                    <a:pt x="35207" y="27442"/>
                    <a:pt x="35136" y="27799"/>
                  </a:cubicBezTo>
                  <a:cubicBezTo>
                    <a:pt x="35124" y="27846"/>
                    <a:pt x="35148" y="27882"/>
                    <a:pt x="35172" y="27894"/>
                  </a:cubicBezTo>
                  <a:cubicBezTo>
                    <a:pt x="35017" y="27835"/>
                    <a:pt x="34886" y="27763"/>
                    <a:pt x="34731" y="27704"/>
                  </a:cubicBezTo>
                  <a:cubicBezTo>
                    <a:pt x="34886" y="27418"/>
                    <a:pt x="35005" y="27108"/>
                    <a:pt x="35136" y="26823"/>
                  </a:cubicBezTo>
                  <a:cubicBezTo>
                    <a:pt x="35314" y="26430"/>
                    <a:pt x="35493" y="26061"/>
                    <a:pt x="35672" y="25680"/>
                  </a:cubicBezTo>
                  <a:close/>
                  <a:moveTo>
                    <a:pt x="36267" y="25858"/>
                  </a:moveTo>
                  <a:cubicBezTo>
                    <a:pt x="36446" y="25894"/>
                    <a:pt x="36612" y="25953"/>
                    <a:pt x="36779" y="25989"/>
                  </a:cubicBezTo>
                  <a:cubicBezTo>
                    <a:pt x="36553" y="26334"/>
                    <a:pt x="36338" y="26668"/>
                    <a:pt x="36148" y="27013"/>
                  </a:cubicBezTo>
                  <a:cubicBezTo>
                    <a:pt x="35969" y="27335"/>
                    <a:pt x="35719" y="27704"/>
                    <a:pt x="35648" y="28073"/>
                  </a:cubicBezTo>
                  <a:lnTo>
                    <a:pt x="35271" y="27907"/>
                  </a:lnTo>
                  <a:lnTo>
                    <a:pt x="35271" y="27907"/>
                  </a:lnTo>
                  <a:cubicBezTo>
                    <a:pt x="35285" y="27904"/>
                    <a:pt x="35302" y="27895"/>
                    <a:pt x="35314" y="27882"/>
                  </a:cubicBezTo>
                  <a:cubicBezTo>
                    <a:pt x="35541" y="27585"/>
                    <a:pt x="35660" y="27180"/>
                    <a:pt x="35826" y="26834"/>
                  </a:cubicBezTo>
                  <a:lnTo>
                    <a:pt x="36267" y="25858"/>
                  </a:lnTo>
                  <a:close/>
                  <a:moveTo>
                    <a:pt x="34076" y="27787"/>
                  </a:moveTo>
                  <a:cubicBezTo>
                    <a:pt x="34183" y="27846"/>
                    <a:pt x="34279" y="27906"/>
                    <a:pt x="34374" y="27966"/>
                  </a:cubicBezTo>
                  <a:cubicBezTo>
                    <a:pt x="34398" y="28001"/>
                    <a:pt x="34433" y="28025"/>
                    <a:pt x="34469" y="28025"/>
                  </a:cubicBezTo>
                  <a:cubicBezTo>
                    <a:pt x="34600" y="28097"/>
                    <a:pt x="34731" y="28156"/>
                    <a:pt x="34850" y="28216"/>
                  </a:cubicBezTo>
                  <a:cubicBezTo>
                    <a:pt x="34564" y="28120"/>
                    <a:pt x="34267" y="28013"/>
                    <a:pt x="33969" y="27906"/>
                  </a:cubicBezTo>
                  <a:cubicBezTo>
                    <a:pt x="34017" y="27882"/>
                    <a:pt x="34052" y="27823"/>
                    <a:pt x="34076" y="27787"/>
                  </a:cubicBezTo>
                  <a:close/>
                  <a:moveTo>
                    <a:pt x="36957" y="26061"/>
                  </a:moveTo>
                  <a:cubicBezTo>
                    <a:pt x="37041" y="26072"/>
                    <a:pt x="37136" y="26096"/>
                    <a:pt x="37219" y="26120"/>
                  </a:cubicBezTo>
                  <a:cubicBezTo>
                    <a:pt x="36993" y="26573"/>
                    <a:pt x="36779" y="27013"/>
                    <a:pt x="36553" y="27442"/>
                  </a:cubicBezTo>
                  <a:cubicBezTo>
                    <a:pt x="36398" y="27716"/>
                    <a:pt x="36219" y="28001"/>
                    <a:pt x="36076" y="28275"/>
                  </a:cubicBezTo>
                  <a:cubicBezTo>
                    <a:pt x="35981" y="28251"/>
                    <a:pt x="35898" y="28204"/>
                    <a:pt x="35803" y="28180"/>
                  </a:cubicBezTo>
                  <a:cubicBezTo>
                    <a:pt x="36029" y="27882"/>
                    <a:pt x="36160" y="27489"/>
                    <a:pt x="36326" y="27168"/>
                  </a:cubicBezTo>
                  <a:cubicBezTo>
                    <a:pt x="36517" y="26787"/>
                    <a:pt x="36731" y="26418"/>
                    <a:pt x="36957" y="26061"/>
                  </a:cubicBezTo>
                  <a:close/>
                  <a:moveTo>
                    <a:pt x="37434" y="26180"/>
                  </a:moveTo>
                  <a:cubicBezTo>
                    <a:pt x="37458" y="26180"/>
                    <a:pt x="37493" y="26192"/>
                    <a:pt x="37505" y="26192"/>
                  </a:cubicBezTo>
                  <a:cubicBezTo>
                    <a:pt x="38231" y="26370"/>
                    <a:pt x="38946" y="26477"/>
                    <a:pt x="39672" y="26537"/>
                  </a:cubicBezTo>
                  <a:cubicBezTo>
                    <a:pt x="39315" y="27346"/>
                    <a:pt x="38946" y="28144"/>
                    <a:pt x="38636" y="28978"/>
                  </a:cubicBezTo>
                  <a:cubicBezTo>
                    <a:pt x="38470" y="28954"/>
                    <a:pt x="38327" y="28918"/>
                    <a:pt x="38184" y="28894"/>
                  </a:cubicBezTo>
                  <a:cubicBezTo>
                    <a:pt x="38243" y="28751"/>
                    <a:pt x="38339" y="28549"/>
                    <a:pt x="38362" y="28454"/>
                  </a:cubicBezTo>
                  <a:cubicBezTo>
                    <a:pt x="38589" y="27894"/>
                    <a:pt x="38886" y="27358"/>
                    <a:pt x="39124" y="26787"/>
                  </a:cubicBezTo>
                  <a:cubicBezTo>
                    <a:pt x="39166" y="26687"/>
                    <a:pt x="39080" y="26599"/>
                    <a:pt x="39004" y="26599"/>
                  </a:cubicBezTo>
                  <a:cubicBezTo>
                    <a:pt x="38971" y="26599"/>
                    <a:pt x="38940" y="26616"/>
                    <a:pt x="38922" y="26656"/>
                  </a:cubicBezTo>
                  <a:cubicBezTo>
                    <a:pt x="38636" y="27287"/>
                    <a:pt x="38303" y="27882"/>
                    <a:pt x="38029" y="28501"/>
                  </a:cubicBezTo>
                  <a:cubicBezTo>
                    <a:pt x="37981" y="28597"/>
                    <a:pt x="37922" y="28692"/>
                    <a:pt x="37874" y="28811"/>
                  </a:cubicBezTo>
                  <a:lnTo>
                    <a:pt x="37862" y="28811"/>
                  </a:lnTo>
                  <a:cubicBezTo>
                    <a:pt x="37767" y="28799"/>
                    <a:pt x="37696" y="28775"/>
                    <a:pt x="37612" y="28751"/>
                  </a:cubicBezTo>
                  <a:cubicBezTo>
                    <a:pt x="37946" y="28061"/>
                    <a:pt x="38220" y="27311"/>
                    <a:pt x="38565" y="26596"/>
                  </a:cubicBezTo>
                  <a:cubicBezTo>
                    <a:pt x="38614" y="26497"/>
                    <a:pt x="38521" y="26398"/>
                    <a:pt x="38435" y="26398"/>
                  </a:cubicBezTo>
                  <a:cubicBezTo>
                    <a:pt x="38397" y="26398"/>
                    <a:pt x="38361" y="26418"/>
                    <a:pt x="38339" y="26465"/>
                  </a:cubicBezTo>
                  <a:cubicBezTo>
                    <a:pt x="37981" y="27180"/>
                    <a:pt x="37577" y="27918"/>
                    <a:pt x="37315" y="28668"/>
                  </a:cubicBezTo>
                  <a:lnTo>
                    <a:pt x="36993" y="28573"/>
                  </a:lnTo>
                  <a:cubicBezTo>
                    <a:pt x="37315" y="27954"/>
                    <a:pt x="37565" y="27263"/>
                    <a:pt x="37850" y="26632"/>
                  </a:cubicBezTo>
                  <a:cubicBezTo>
                    <a:pt x="37875" y="26558"/>
                    <a:pt x="37815" y="26490"/>
                    <a:pt x="37759" y="26490"/>
                  </a:cubicBezTo>
                  <a:cubicBezTo>
                    <a:pt x="37734" y="26490"/>
                    <a:pt x="37710" y="26504"/>
                    <a:pt x="37696" y="26537"/>
                  </a:cubicBezTo>
                  <a:cubicBezTo>
                    <a:pt x="37374" y="27180"/>
                    <a:pt x="36993" y="27823"/>
                    <a:pt x="36696" y="28489"/>
                  </a:cubicBezTo>
                  <a:cubicBezTo>
                    <a:pt x="36600" y="28454"/>
                    <a:pt x="36493" y="28418"/>
                    <a:pt x="36386" y="28382"/>
                  </a:cubicBezTo>
                  <a:cubicBezTo>
                    <a:pt x="36541" y="28132"/>
                    <a:pt x="36660" y="27835"/>
                    <a:pt x="36791" y="27585"/>
                  </a:cubicBezTo>
                  <a:cubicBezTo>
                    <a:pt x="37017" y="27120"/>
                    <a:pt x="37231" y="26656"/>
                    <a:pt x="37434" y="26192"/>
                  </a:cubicBezTo>
                  <a:lnTo>
                    <a:pt x="37434" y="26180"/>
                  </a:lnTo>
                  <a:close/>
                  <a:moveTo>
                    <a:pt x="42684" y="28537"/>
                  </a:moveTo>
                  <a:cubicBezTo>
                    <a:pt x="42696" y="28668"/>
                    <a:pt x="42696" y="28787"/>
                    <a:pt x="42696" y="28918"/>
                  </a:cubicBezTo>
                  <a:cubicBezTo>
                    <a:pt x="42637" y="28930"/>
                    <a:pt x="42589" y="28954"/>
                    <a:pt x="42530" y="28978"/>
                  </a:cubicBezTo>
                  <a:cubicBezTo>
                    <a:pt x="42577" y="28835"/>
                    <a:pt x="42637" y="28680"/>
                    <a:pt x="42684" y="28537"/>
                  </a:cubicBezTo>
                  <a:close/>
                  <a:moveTo>
                    <a:pt x="39970" y="26537"/>
                  </a:moveTo>
                  <a:cubicBezTo>
                    <a:pt x="40089" y="26537"/>
                    <a:pt x="40196" y="26549"/>
                    <a:pt x="40315" y="26549"/>
                  </a:cubicBezTo>
                  <a:cubicBezTo>
                    <a:pt x="39934" y="27346"/>
                    <a:pt x="39494" y="28192"/>
                    <a:pt x="39255" y="29049"/>
                  </a:cubicBezTo>
                  <a:cubicBezTo>
                    <a:pt x="39184" y="29037"/>
                    <a:pt x="39101" y="29025"/>
                    <a:pt x="39017" y="29025"/>
                  </a:cubicBezTo>
                  <a:cubicBezTo>
                    <a:pt x="39363" y="28204"/>
                    <a:pt x="39660" y="27370"/>
                    <a:pt x="39970" y="26537"/>
                  </a:cubicBezTo>
                  <a:close/>
                  <a:moveTo>
                    <a:pt x="40922" y="26549"/>
                  </a:moveTo>
                  <a:cubicBezTo>
                    <a:pt x="40684" y="27025"/>
                    <a:pt x="40470" y="27525"/>
                    <a:pt x="40244" y="28013"/>
                  </a:cubicBezTo>
                  <a:cubicBezTo>
                    <a:pt x="40089" y="28370"/>
                    <a:pt x="39898" y="28739"/>
                    <a:pt x="39815" y="29132"/>
                  </a:cubicBezTo>
                  <a:cubicBezTo>
                    <a:pt x="39767" y="29132"/>
                    <a:pt x="39720" y="29109"/>
                    <a:pt x="39672" y="29109"/>
                  </a:cubicBezTo>
                  <a:cubicBezTo>
                    <a:pt x="40017" y="28335"/>
                    <a:pt x="40279" y="27525"/>
                    <a:pt x="40625" y="26751"/>
                  </a:cubicBezTo>
                  <a:cubicBezTo>
                    <a:pt x="40660" y="26668"/>
                    <a:pt x="40648" y="26608"/>
                    <a:pt x="40613" y="26549"/>
                  </a:cubicBezTo>
                  <a:close/>
                  <a:moveTo>
                    <a:pt x="42684" y="27073"/>
                  </a:moveTo>
                  <a:lnTo>
                    <a:pt x="42684" y="27537"/>
                  </a:lnTo>
                  <a:cubicBezTo>
                    <a:pt x="42470" y="28073"/>
                    <a:pt x="42280" y="28597"/>
                    <a:pt x="42089" y="29132"/>
                  </a:cubicBezTo>
                  <a:cubicBezTo>
                    <a:pt x="42041" y="29144"/>
                    <a:pt x="41982" y="29156"/>
                    <a:pt x="41934" y="29168"/>
                  </a:cubicBezTo>
                  <a:cubicBezTo>
                    <a:pt x="42161" y="28751"/>
                    <a:pt x="42256" y="28263"/>
                    <a:pt x="42411" y="27823"/>
                  </a:cubicBezTo>
                  <a:cubicBezTo>
                    <a:pt x="42506" y="27561"/>
                    <a:pt x="42589" y="27323"/>
                    <a:pt x="42684" y="27073"/>
                  </a:cubicBezTo>
                  <a:close/>
                  <a:moveTo>
                    <a:pt x="41756" y="26513"/>
                  </a:moveTo>
                  <a:lnTo>
                    <a:pt x="41756" y="26513"/>
                  </a:lnTo>
                  <a:cubicBezTo>
                    <a:pt x="41518" y="27049"/>
                    <a:pt x="41315" y="27585"/>
                    <a:pt x="41089" y="28132"/>
                  </a:cubicBezTo>
                  <a:cubicBezTo>
                    <a:pt x="40982" y="28394"/>
                    <a:pt x="40660" y="28870"/>
                    <a:pt x="40708" y="29204"/>
                  </a:cubicBezTo>
                  <a:cubicBezTo>
                    <a:pt x="40553" y="29180"/>
                    <a:pt x="40422" y="29180"/>
                    <a:pt x="40267" y="29168"/>
                  </a:cubicBezTo>
                  <a:cubicBezTo>
                    <a:pt x="40434" y="28859"/>
                    <a:pt x="40541" y="28501"/>
                    <a:pt x="40660" y="28192"/>
                  </a:cubicBezTo>
                  <a:cubicBezTo>
                    <a:pt x="40863" y="27668"/>
                    <a:pt x="41077" y="27144"/>
                    <a:pt x="41315" y="26632"/>
                  </a:cubicBezTo>
                  <a:cubicBezTo>
                    <a:pt x="41327" y="26596"/>
                    <a:pt x="41327" y="26573"/>
                    <a:pt x="41327" y="26537"/>
                  </a:cubicBezTo>
                  <a:cubicBezTo>
                    <a:pt x="41470" y="26537"/>
                    <a:pt x="41613" y="26525"/>
                    <a:pt x="41756" y="26513"/>
                  </a:cubicBezTo>
                  <a:close/>
                  <a:moveTo>
                    <a:pt x="42613" y="26418"/>
                  </a:moveTo>
                  <a:lnTo>
                    <a:pt x="42613" y="26418"/>
                  </a:lnTo>
                  <a:cubicBezTo>
                    <a:pt x="42434" y="26811"/>
                    <a:pt x="42256" y="27204"/>
                    <a:pt x="42089" y="27608"/>
                  </a:cubicBezTo>
                  <a:cubicBezTo>
                    <a:pt x="41875" y="28120"/>
                    <a:pt x="41577" y="28668"/>
                    <a:pt x="41553" y="29216"/>
                  </a:cubicBezTo>
                  <a:lnTo>
                    <a:pt x="41160" y="29216"/>
                  </a:lnTo>
                  <a:cubicBezTo>
                    <a:pt x="41160" y="29204"/>
                    <a:pt x="41184" y="29192"/>
                    <a:pt x="41160" y="29168"/>
                  </a:cubicBezTo>
                  <a:lnTo>
                    <a:pt x="41160" y="29144"/>
                  </a:lnTo>
                  <a:cubicBezTo>
                    <a:pt x="41160" y="29132"/>
                    <a:pt x="41148" y="29132"/>
                    <a:pt x="41148" y="29109"/>
                  </a:cubicBezTo>
                  <a:cubicBezTo>
                    <a:pt x="41196" y="28751"/>
                    <a:pt x="41482" y="28239"/>
                    <a:pt x="41577" y="27918"/>
                  </a:cubicBezTo>
                  <a:cubicBezTo>
                    <a:pt x="41744" y="27442"/>
                    <a:pt x="41910" y="26965"/>
                    <a:pt x="42053" y="26477"/>
                  </a:cubicBezTo>
                  <a:cubicBezTo>
                    <a:pt x="42232" y="26465"/>
                    <a:pt x="42434" y="26430"/>
                    <a:pt x="42613" y="26418"/>
                  </a:cubicBezTo>
                  <a:close/>
                  <a:moveTo>
                    <a:pt x="32159" y="34026"/>
                  </a:moveTo>
                  <a:lnTo>
                    <a:pt x="32159" y="34443"/>
                  </a:lnTo>
                  <a:cubicBezTo>
                    <a:pt x="32028" y="34383"/>
                    <a:pt x="31909" y="34276"/>
                    <a:pt x="31802" y="34169"/>
                  </a:cubicBezTo>
                  <a:cubicBezTo>
                    <a:pt x="31780" y="34149"/>
                    <a:pt x="31755" y="34141"/>
                    <a:pt x="31730" y="34141"/>
                  </a:cubicBezTo>
                  <a:cubicBezTo>
                    <a:pt x="31651" y="34141"/>
                    <a:pt x="31578" y="34230"/>
                    <a:pt x="31623" y="34312"/>
                  </a:cubicBezTo>
                  <a:cubicBezTo>
                    <a:pt x="31731" y="34490"/>
                    <a:pt x="31921" y="34693"/>
                    <a:pt x="32147" y="34812"/>
                  </a:cubicBezTo>
                  <a:lnTo>
                    <a:pt x="32147" y="34919"/>
                  </a:lnTo>
                  <a:cubicBezTo>
                    <a:pt x="31838" y="34943"/>
                    <a:pt x="31516" y="34990"/>
                    <a:pt x="31207" y="35026"/>
                  </a:cubicBezTo>
                  <a:cubicBezTo>
                    <a:pt x="31040" y="34824"/>
                    <a:pt x="30790" y="34752"/>
                    <a:pt x="30600" y="34633"/>
                  </a:cubicBezTo>
                  <a:cubicBezTo>
                    <a:pt x="30385" y="34502"/>
                    <a:pt x="30195" y="34347"/>
                    <a:pt x="30016" y="34193"/>
                  </a:cubicBezTo>
                  <a:cubicBezTo>
                    <a:pt x="30230" y="34169"/>
                    <a:pt x="30433" y="34157"/>
                    <a:pt x="30659" y="34145"/>
                  </a:cubicBezTo>
                  <a:lnTo>
                    <a:pt x="30659" y="34145"/>
                  </a:lnTo>
                  <a:cubicBezTo>
                    <a:pt x="30647" y="34169"/>
                    <a:pt x="30623" y="34204"/>
                    <a:pt x="30647" y="34228"/>
                  </a:cubicBezTo>
                  <a:cubicBezTo>
                    <a:pt x="30778" y="34431"/>
                    <a:pt x="30921" y="34562"/>
                    <a:pt x="31135" y="34693"/>
                  </a:cubicBezTo>
                  <a:cubicBezTo>
                    <a:pt x="31291" y="34796"/>
                    <a:pt x="31456" y="34928"/>
                    <a:pt x="31646" y="34928"/>
                  </a:cubicBezTo>
                  <a:cubicBezTo>
                    <a:pt x="31674" y="34928"/>
                    <a:pt x="31702" y="34925"/>
                    <a:pt x="31731" y="34919"/>
                  </a:cubicBezTo>
                  <a:cubicBezTo>
                    <a:pt x="31802" y="34907"/>
                    <a:pt x="31850" y="34800"/>
                    <a:pt x="31802" y="34740"/>
                  </a:cubicBezTo>
                  <a:cubicBezTo>
                    <a:pt x="31683" y="34574"/>
                    <a:pt x="31504" y="34550"/>
                    <a:pt x="31326" y="34454"/>
                  </a:cubicBezTo>
                  <a:cubicBezTo>
                    <a:pt x="31135" y="34371"/>
                    <a:pt x="30957" y="34252"/>
                    <a:pt x="30778" y="34145"/>
                  </a:cubicBezTo>
                  <a:cubicBezTo>
                    <a:pt x="31231" y="34109"/>
                    <a:pt x="31695" y="34073"/>
                    <a:pt x="32159" y="34026"/>
                  </a:cubicBezTo>
                  <a:close/>
                  <a:moveTo>
                    <a:pt x="29754" y="34169"/>
                  </a:moveTo>
                  <a:lnTo>
                    <a:pt x="29754" y="34169"/>
                  </a:lnTo>
                  <a:cubicBezTo>
                    <a:pt x="29730" y="34204"/>
                    <a:pt x="29754" y="34252"/>
                    <a:pt x="29778" y="34276"/>
                  </a:cubicBezTo>
                  <a:cubicBezTo>
                    <a:pt x="29969" y="34490"/>
                    <a:pt x="30183" y="34681"/>
                    <a:pt x="30409" y="34847"/>
                  </a:cubicBezTo>
                  <a:cubicBezTo>
                    <a:pt x="30492" y="34907"/>
                    <a:pt x="30588" y="34978"/>
                    <a:pt x="30683" y="35038"/>
                  </a:cubicBezTo>
                  <a:cubicBezTo>
                    <a:pt x="30588" y="35085"/>
                    <a:pt x="30480" y="35097"/>
                    <a:pt x="30385" y="35097"/>
                  </a:cubicBezTo>
                  <a:lnTo>
                    <a:pt x="30385" y="35050"/>
                  </a:lnTo>
                  <a:cubicBezTo>
                    <a:pt x="30278" y="34859"/>
                    <a:pt x="29969" y="34800"/>
                    <a:pt x="29778" y="34693"/>
                  </a:cubicBezTo>
                  <a:cubicBezTo>
                    <a:pt x="29540" y="34574"/>
                    <a:pt x="29302" y="34407"/>
                    <a:pt x="29064" y="34288"/>
                  </a:cubicBezTo>
                  <a:cubicBezTo>
                    <a:pt x="29056" y="34284"/>
                    <a:pt x="29048" y="34282"/>
                    <a:pt x="29040" y="34282"/>
                  </a:cubicBezTo>
                  <a:cubicBezTo>
                    <a:pt x="28997" y="34282"/>
                    <a:pt x="28952" y="34331"/>
                    <a:pt x="28992" y="34371"/>
                  </a:cubicBezTo>
                  <a:cubicBezTo>
                    <a:pt x="29135" y="34609"/>
                    <a:pt x="29361" y="34764"/>
                    <a:pt x="29599" y="34931"/>
                  </a:cubicBezTo>
                  <a:cubicBezTo>
                    <a:pt x="29683" y="34990"/>
                    <a:pt x="29790" y="35062"/>
                    <a:pt x="29909" y="35121"/>
                  </a:cubicBezTo>
                  <a:cubicBezTo>
                    <a:pt x="29754" y="35145"/>
                    <a:pt x="29588" y="35145"/>
                    <a:pt x="29421" y="35145"/>
                  </a:cubicBezTo>
                  <a:cubicBezTo>
                    <a:pt x="29457" y="35109"/>
                    <a:pt x="29457" y="35050"/>
                    <a:pt x="29421" y="35026"/>
                  </a:cubicBezTo>
                  <a:cubicBezTo>
                    <a:pt x="29230" y="34824"/>
                    <a:pt x="28945" y="34752"/>
                    <a:pt x="28706" y="34609"/>
                  </a:cubicBezTo>
                  <a:cubicBezTo>
                    <a:pt x="28516" y="34490"/>
                    <a:pt x="28325" y="34347"/>
                    <a:pt x="28159" y="34204"/>
                  </a:cubicBezTo>
                  <a:lnTo>
                    <a:pt x="28159" y="34204"/>
                  </a:lnTo>
                  <a:cubicBezTo>
                    <a:pt x="28293" y="34207"/>
                    <a:pt x="28425" y="34209"/>
                    <a:pt x="28557" y="34209"/>
                  </a:cubicBezTo>
                  <a:cubicBezTo>
                    <a:pt x="28953" y="34209"/>
                    <a:pt x="29343" y="34195"/>
                    <a:pt x="29754" y="34169"/>
                  </a:cubicBezTo>
                  <a:close/>
                  <a:moveTo>
                    <a:pt x="26313" y="34097"/>
                  </a:moveTo>
                  <a:lnTo>
                    <a:pt x="26313" y="34097"/>
                  </a:lnTo>
                  <a:cubicBezTo>
                    <a:pt x="26480" y="34109"/>
                    <a:pt x="26635" y="34145"/>
                    <a:pt x="26801" y="34157"/>
                  </a:cubicBezTo>
                  <a:cubicBezTo>
                    <a:pt x="26992" y="34383"/>
                    <a:pt x="27218" y="34597"/>
                    <a:pt x="27456" y="34776"/>
                  </a:cubicBezTo>
                  <a:cubicBezTo>
                    <a:pt x="27635" y="34919"/>
                    <a:pt x="27849" y="35097"/>
                    <a:pt x="28064" y="35169"/>
                  </a:cubicBezTo>
                  <a:cubicBezTo>
                    <a:pt x="27778" y="35169"/>
                    <a:pt x="27480" y="35157"/>
                    <a:pt x="27206" y="35145"/>
                  </a:cubicBezTo>
                  <a:cubicBezTo>
                    <a:pt x="27254" y="35109"/>
                    <a:pt x="27266" y="35038"/>
                    <a:pt x="27218" y="34990"/>
                  </a:cubicBezTo>
                  <a:cubicBezTo>
                    <a:pt x="26921" y="34693"/>
                    <a:pt x="26623" y="34395"/>
                    <a:pt x="26313" y="34097"/>
                  </a:cubicBezTo>
                  <a:close/>
                  <a:moveTo>
                    <a:pt x="27159" y="34193"/>
                  </a:moveTo>
                  <a:lnTo>
                    <a:pt x="27159" y="34193"/>
                  </a:lnTo>
                  <a:cubicBezTo>
                    <a:pt x="27373" y="34204"/>
                    <a:pt x="27587" y="34216"/>
                    <a:pt x="27813" y="34216"/>
                  </a:cubicBezTo>
                  <a:cubicBezTo>
                    <a:pt x="28040" y="34443"/>
                    <a:pt x="28290" y="34633"/>
                    <a:pt x="28540" y="34812"/>
                  </a:cubicBezTo>
                  <a:cubicBezTo>
                    <a:pt x="28754" y="34943"/>
                    <a:pt x="28980" y="35109"/>
                    <a:pt x="29230" y="35169"/>
                  </a:cubicBezTo>
                  <a:cubicBezTo>
                    <a:pt x="28945" y="35181"/>
                    <a:pt x="28659" y="35181"/>
                    <a:pt x="28397" y="35181"/>
                  </a:cubicBezTo>
                  <a:cubicBezTo>
                    <a:pt x="28421" y="35145"/>
                    <a:pt x="28421" y="35062"/>
                    <a:pt x="28373" y="35026"/>
                  </a:cubicBezTo>
                  <a:cubicBezTo>
                    <a:pt x="28183" y="34824"/>
                    <a:pt x="27873" y="34740"/>
                    <a:pt x="27635" y="34574"/>
                  </a:cubicBezTo>
                  <a:cubicBezTo>
                    <a:pt x="27456" y="34454"/>
                    <a:pt x="27302" y="34323"/>
                    <a:pt x="27159" y="34193"/>
                  </a:cubicBezTo>
                  <a:close/>
                  <a:moveTo>
                    <a:pt x="21098" y="37860"/>
                  </a:moveTo>
                  <a:cubicBezTo>
                    <a:pt x="21206" y="37919"/>
                    <a:pt x="21313" y="37979"/>
                    <a:pt x="21432" y="38026"/>
                  </a:cubicBezTo>
                  <a:lnTo>
                    <a:pt x="21432" y="38312"/>
                  </a:lnTo>
                  <a:cubicBezTo>
                    <a:pt x="21301" y="38217"/>
                    <a:pt x="21158" y="38145"/>
                    <a:pt x="21015" y="38074"/>
                  </a:cubicBezTo>
                  <a:cubicBezTo>
                    <a:pt x="21039" y="38003"/>
                    <a:pt x="21075" y="37943"/>
                    <a:pt x="21098" y="37860"/>
                  </a:cubicBezTo>
                  <a:close/>
                  <a:moveTo>
                    <a:pt x="21432" y="38669"/>
                  </a:moveTo>
                  <a:cubicBezTo>
                    <a:pt x="21432" y="39015"/>
                    <a:pt x="21420" y="39348"/>
                    <a:pt x="21420" y="39705"/>
                  </a:cubicBezTo>
                  <a:cubicBezTo>
                    <a:pt x="21325" y="39610"/>
                    <a:pt x="21253" y="39503"/>
                    <a:pt x="21158" y="39396"/>
                  </a:cubicBezTo>
                  <a:cubicBezTo>
                    <a:pt x="21253" y="39157"/>
                    <a:pt x="21336" y="38907"/>
                    <a:pt x="21432" y="38669"/>
                  </a:cubicBezTo>
                  <a:close/>
                  <a:moveTo>
                    <a:pt x="20896" y="38276"/>
                  </a:moveTo>
                  <a:cubicBezTo>
                    <a:pt x="21027" y="38336"/>
                    <a:pt x="21146" y="38419"/>
                    <a:pt x="21265" y="38455"/>
                  </a:cubicBezTo>
                  <a:cubicBezTo>
                    <a:pt x="21146" y="38669"/>
                    <a:pt x="21039" y="38895"/>
                    <a:pt x="20920" y="39110"/>
                  </a:cubicBezTo>
                  <a:lnTo>
                    <a:pt x="20908" y="39098"/>
                  </a:lnTo>
                  <a:cubicBezTo>
                    <a:pt x="20888" y="39073"/>
                    <a:pt x="20864" y="39062"/>
                    <a:pt x="20839" y="39062"/>
                  </a:cubicBezTo>
                  <a:cubicBezTo>
                    <a:pt x="20760" y="39062"/>
                    <a:pt x="20678" y="39174"/>
                    <a:pt x="20741" y="39265"/>
                  </a:cubicBezTo>
                  <a:cubicBezTo>
                    <a:pt x="20765" y="39288"/>
                    <a:pt x="20789" y="39312"/>
                    <a:pt x="20801" y="39336"/>
                  </a:cubicBezTo>
                  <a:cubicBezTo>
                    <a:pt x="20741" y="39467"/>
                    <a:pt x="20705" y="39586"/>
                    <a:pt x="20646" y="39729"/>
                  </a:cubicBezTo>
                  <a:lnTo>
                    <a:pt x="20372" y="39455"/>
                  </a:lnTo>
                  <a:cubicBezTo>
                    <a:pt x="20348" y="39431"/>
                    <a:pt x="20313" y="39407"/>
                    <a:pt x="20289" y="39407"/>
                  </a:cubicBezTo>
                  <a:cubicBezTo>
                    <a:pt x="20491" y="39038"/>
                    <a:pt x="20705" y="38669"/>
                    <a:pt x="20896" y="38276"/>
                  </a:cubicBezTo>
                  <a:close/>
                  <a:moveTo>
                    <a:pt x="20193" y="39622"/>
                  </a:moveTo>
                  <a:cubicBezTo>
                    <a:pt x="20193" y="39634"/>
                    <a:pt x="20205" y="39634"/>
                    <a:pt x="20205" y="39646"/>
                  </a:cubicBezTo>
                  <a:cubicBezTo>
                    <a:pt x="20313" y="39765"/>
                    <a:pt x="20432" y="39884"/>
                    <a:pt x="20539" y="40003"/>
                  </a:cubicBezTo>
                  <a:cubicBezTo>
                    <a:pt x="20491" y="40122"/>
                    <a:pt x="20432" y="40241"/>
                    <a:pt x="20384" y="40360"/>
                  </a:cubicBezTo>
                  <a:cubicBezTo>
                    <a:pt x="20313" y="40253"/>
                    <a:pt x="20229" y="40169"/>
                    <a:pt x="20146" y="40062"/>
                  </a:cubicBezTo>
                  <a:cubicBezTo>
                    <a:pt x="20122" y="40034"/>
                    <a:pt x="20093" y="40023"/>
                    <a:pt x="20064" y="40023"/>
                  </a:cubicBezTo>
                  <a:cubicBezTo>
                    <a:pt x="20019" y="40023"/>
                    <a:pt x="19972" y="40050"/>
                    <a:pt x="19943" y="40086"/>
                  </a:cubicBezTo>
                  <a:cubicBezTo>
                    <a:pt x="20015" y="39931"/>
                    <a:pt x="20110" y="39765"/>
                    <a:pt x="20193" y="39622"/>
                  </a:cubicBezTo>
                  <a:close/>
                  <a:moveTo>
                    <a:pt x="21075" y="39622"/>
                  </a:moveTo>
                  <a:lnTo>
                    <a:pt x="21301" y="39884"/>
                  </a:lnTo>
                  <a:cubicBezTo>
                    <a:pt x="21321" y="39910"/>
                    <a:pt x="21340" y="39918"/>
                    <a:pt x="21362" y="39918"/>
                  </a:cubicBezTo>
                  <a:cubicBezTo>
                    <a:pt x="21380" y="39918"/>
                    <a:pt x="21399" y="39913"/>
                    <a:pt x="21420" y="39907"/>
                  </a:cubicBezTo>
                  <a:lnTo>
                    <a:pt x="21420" y="40217"/>
                  </a:lnTo>
                  <a:cubicBezTo>
                    <a:pt x="21384" y="40277"/>
                    <a:pt x="21348" y="40324"/>
                    <a:pt x="21325" y="40384"/>
                  </a:cubicBezTo>
                  <a:cubicBezTo>
                    <a:pt x="21253" y="40336"/>
                    <a:pt x="21194" y="40277"/>
                    <a:pt x="21146" y="40229"/>
                  </a:cubicBezTo>
                  <a:cubicBezTo>
                    <a:pt x="21075" y="40146"/>
                    <a:pt x="20979" y="40062"/>
                    <a:pt x="20908" y="39979"/>
                  </a:cubicBezTo>
                  <a:cubicBezTo>
                    <a:pt x="20967" y="39860"/>
                    <a:pt x="21015" y="39741"/>
                    <a:pt x="21075" y="39622"/>
                  </a:cubicBezTo>
                  <a:close/>
                  <a:moveTo>
                    <a:pt x="20777" y="40277"/>
                  </a:moveTo>
                  <a:cubicBezTo>
                    <a:pt x="20836" y="40336"/>
                    <a:pt x="20884" y="40396"/>
                    <a:pt x="20932" y="40455"/>
                  </a:cubicBezTo>
                  <a:cubicBezTo>
                    <a:pt x="21003" y="40527"/>
                    <a:pt x="21075" y="40622"/>
                    <a:pt x="21146" y="40705"/>
                  </a:cubicBezTo>
                  <a:cubicBezTo>
                    <a:pt x="21086" y="40824"/>
                    <a:pt x="21027" y="40931"/>
                    <a:pt x="20967" y="41050"/>
                  </a:cubicBezTo>
                  <a:lnTo>
                    <a:pt x="20955" y="41039"/>
                  </a:lnTo>
                  <a:cubicBezTo>
                    <a:pt x="20836" y="40896"/>
                    <a:pt x="20729" y="40765"/>
                    <a:pt x="20622" y="40634"/>
                  </a:cubicBezTo>
                  <a:cubicBezTo>
                    <a:pt x="20670" y="40515"/>
                    <a:pt x="20729" y="40396"/>
                    <a:pt x="20777" y="40277"/>
                  </a:cubicBezTo>
                  <a:close/>
                  <a:moveTo>
                    <a:pt x="21336" y="40896"/>
                  </a:moveTo>
                  <a:lnTo>
                    <a:pt x="21384" y="40943"/>
                  </a:lnTo>
                  <a:lnTo>
                    <a:pt x="21384" y="41467"/>
                  </a:lnTo>
                  <a:cubicBezTo>
                    <a:pt x="21313" y="41396"/>
                    <a:pt x="21253" y="41312"/>
                    <a:pt x="21170" y="41241"/>
                  </a:cubicBezTo>
                  <a:cubicBezTo>
                    <a:pt x="21229" y="41122"/>
                    <a:pt x="21277" y="41015"/>
                    <a:pt x="21336" y="40896"/>
                  </a:cubicBezTo>
                  <a:close/>
                  <a:moveTo>
                    <a:pt x="20491" y="40931"/>
                  </a:moveTo>
                  <a:cubicBezTo>
                    <a:pt x="20551" y="41015"/>
                    <a:pt x="20622" y="41110"/>
                    <a:pt x="20705" y="41193"/>
                  </a:cubicBezTo>
                  <a:cubicBezTo>
                    <a:pt x="20741" y="41241"/>
                    <a:pt x="20777" y="41301"/>
                    <a:pt x="20825" y="41348"/>
                  </a:cubicBezTo>
                  <a:cubicBezTo>
                    <a:pt x="20753" y="41455"/>
                    <a:pt x="20717" y="41574"/>
                    <a:pt x="20658" y="41670"/>
                  </a:cubicBezTo>
                  <a:cubicBezTo>
                    <a:pt x="20539" y="41539"/>
                    <a:pt x="20432" y="41408"/>
                    <a:pt x="20324" y="41277"/>
                  </a:cubicBezTo>
                  <a:cubicBezTo>
                    <a:pt x="20384" y="41158"/>
                    <a:pt x="20432" y="41050"/>
                    <a:pt x="20491" y="40931"/>
                  </a:cubicBezTo>
                  <a:close/>
                  <a:moveTo>
                    <a:pt x="20193" y="41539"/>
                  </a:moveTo>
                  <a:cubicBezTo>
                    <a:pt x="20289" y="41646"/>
                    <a:pt x="20360" y="41741"/>
                    <a:pt x="20432" y="41848"/>
                  </a:cubicBezTo>
                  <a:cubicBezTo>
                    <a:pt x="20467" y="41884"/>
                    <a:pt x="20491" y="41932"/>
                    <a:pt x="20527" y="41955"/>
                  </a:cubicBezTo>
                  <a:cubicBezTo>
                    <a:pt x="20479" y="42063"/>
                    <a:pt x="20420" y="42182"/>
                    <a:pt x="20372" y="42289"/>
                  </a:cubicBezTo>
                  <a:cubicBezTo>
                    <a:pt x="20253" y="42182"/>
                    <a:pt x="20134" y="42074"/>
                    <a:pt x="20015" y="41955"/>
                  </a:cubicBezTo>
                  <a:cubicBezTo>
                    <a:pt x="20074" y="41824"/>
                    <a:pt x="20134" y="41693"/>
                    <a:pt x="20193" y="41539"/>
                  </a:cubicBezTo>
                  <a:close/>
                  <a:moveTo>
                    <a:pt x="21027" y="41574"/>
                  </a:moveTo>
                  <a:cubicBezTo>
                    <a:pt x="21122" y="41717"/>
                    <a:pt x="21229" y="41824"/>
                    <a:pt x="21384" y="41908"/>
                  </a:cubicBezTo>
                  <a:lnTo>
                    <a:pt x="21384" y="42384"/>
                  </a:lnTo>
                  <a:cubicBezTo>
                    <a:pt x="21384" y="42408"/>
                    <a:pt x="21372" y="42408"/>
                    <a:pt x="21372" y="42420"/>
                  </a:cubicBezTo>
                  <a:cubicBezTo>
                    <a:pt x="21217" y="42241"/>
                    <a:pt x="21039" y="42063"/>
                    <a:pt x="20884" y="41884"/>
                  </a:cubicBezTo>
                  <a:cubicBezTo>
                    <a:pt x="20920" y="41777"/>
                    <a:pt x="20979" y="41670"/>
                    <a:pt x="21027" y="41574"/>
                  </a:cubicBezTo>
                  <a:close/>
                  <a:moveTo>
                    <a:pt x="20717" y="42193"/>
                  </a:moveTo>
                  <a:cubicBezTo>
                    <a:pt x="20848" y="42372"/>
                    <a:pt x="21015" y="42551"/>
                    <a:pt x="21182" y="42717"/>
                  </a:cubicBezTo>
                  <a:cubicBezTo>
                    <a:pt x="21146" y="42777"/>
                    <a:pt x="21098" y="42836"/>
                    <a:pt x="21075" y="42896"/>
                  </a:cubicBezTo>
                  <a:cubicBezTo>
                    <a:pt x="20908" y="42741"/>
                    <a:pt x="20741" y="42610"/>
                    <a:pt x="20586" y="42467"/>
                  </a:cubicBezTo>
                  <a:lnTo>
                    <a:pt x="20717" y="42193"/>
                  </a:lnTo>
                  <a:close/>
                  <a:moveTo>
                    <a:pt x="21372" y="43039"/>
                  </a:moveTo>
                  <a:lnTo>
                    <a:pt x="21372" y="43194"/>
                  </a:lnTo>
                  <a:cubicBezTo>
                    <a:pt x="21360" y="43182"/>
                    <a:pt x="21336" y="43146"/>
                    <a:pt x="21325" y="43134"/>
                  </a:cubicBezTo>
                  <a:cubicBezTo>
                    <a:pt x="21325" y="43098"/>
                    <a:pt x="21336" y="43075"/>
                    <a:pt x="21372" y="43039"/>
                  </a:cubicBezTo>
                  <a:close/>
                  <a:moveTo>
                    <a:pt x="20444" y="42717"/>
                  </a:moveTo>
                  <a:cubicBezTo>
                    <a:pt x="20598" y="42860"/>
                    <a:pt x="20741" y="43015"/>
                    <a:pt x="20908" y="43146"/>
                  </a:cubicBezTo>
                  <a:cubicBezTo>
                    <a:pt x="20836" y="43265"/>
                    <a:pt x="20777" y="43384"/>
                    <a:pt x="20717" y="43503"/>
                  </a:cubicBezTo>
                  <a:cubicBezTo>
                    <a:pt x="20670" y="43467"/>
                    <a:pt x="20634" y="43432"/>
                    <a:pt x="20598" y="43396"/>
                  </a:cubicBezTo>
                  <a:cubicBezTo>
                    <a:pt x="20491" y="43289"/>
                    <a:pt x="20372" y="43194"/>
                    <a:pt x="20265" y="43086"/>
                  </a:cubicBezTo>
                  <a:cubicBezTo>
                    <a:pt x="20324" y="42967"/>
                    <a:pt x="20384" y="42848"/>
                    <a:pt x="20444" y="42717"/>
                  </a:cubicBezTo>
                  <a:close/>
                  <a:moveTo>
                    <a:pt x="21182" y="43360"/>
                  </a:moveTo>
                  <a:cubicBezTo>
                    <a:pt x="21229" y="43396"/>
                    <a:pt x="21265" y="43432"/>
                    <a:pt x="21313" y="43456"/>
                  </a:cubicBezTo>
                  <a:lnTo>
                    <a:pt x="21348" y="43456"/>
                  </a:lnTo>
                  <a:cubicBezTo>
                    <a:pt x="21348" y="43670"/>
                    <a:pt x="21348" y="43872"/>
                    <a:pt x="21336" y="44087"/>
                  </a:cubicBezTo>
                  <a:cubicBezTo>
                    <a:pt x="21325" y="44087"/>
                    <a:pt x="21325" y="44098"/>
                    <a:pt x="21313" y="44098"/>
                  </a:cubicBezTo>
                  <a:lnTo>
                    <a:pt x="20967" y="43753"/>
                  </a:lnTo>
                  <a:cubicBezTo>
                    <a:pt x="21039" y="43622"/>
                    <a:pt x="21098" y="43491"/>
                    <a:pt x="21182" y="43360"/>
                  </a:cubicBezTo>
                  <a:close/>
                  <a:moveTo>
                    <a:pt x="20146" y="43348"/>
                  </a:moveTo>
                  <a:cubicBezTo>
                    <a:pt x="20229" y="43444"/>
                    <a:pt x="20313" y="43527"/>
                    <a:pt x="20408" y="43610"/>
                  </a:cubicBezTo>
                  <a:lnTo>
                    <a:pt x="20586" y="43789"/>
                  </a:lnTo>
                  <a:cubicBezTo>
                    <a:pt x="20527" y="43908"/>
                    <a:pt x="20444" y="44039"/>
                    <a:pt x="20384" y="44158"/>
                  </a:cubicBezTo>
                  <a:cubicBezTo>
                    <a:pt x="20253" y="44027"/>
                    <a:pt x="20110" y="43896"/>
                    <a:pt x="19967" y="43753"/>
                  </a:cubicBezTo>
                  <a:lnTo>
                    <a:pt x="20146" y="43348"/>
                  </a:lnTo>
                  <a:close/>
                  <a:moveTo>
                    <a:pt x="20813" y="44039"/>
                  </a:moveTo>
                  <a:cubicBezTo>
                    <a:pt x="20932" y="44170"/>
                    <a:pt x="21039" y="44277"/>
                    <a:pt x="21158" y="44384"/>
                  </a:cubicBezTo>
                  <a:cubicBezTo>
                    <a:pt x="21098" y="44491"/>
                    <a:pt x="21039" y="44610"/>
                    <a:pt x="20979" y="44706"/>
                  </a:cubicBezTo>
                  <a:lnTo>
                    <a:pt x="20622" y="44396"/>
                  </a:lnTo>
                  <a:cubicBezTo>
                    <a:pt x="20682" y="44277"/>
                    <a:pt x="20753" y="44158"/>
                    <a:pt x="20813" y="44039"/>
                  </a:cubicBezTo>
                  <a:close/>
                  <a:moveTo>
                    <a:pt x="21277" y="44491"/>
                  </a:moveTo>
                  <a:cubicBezTo>
                    <a:pt x="21301" y="44503"/>
                    <a:pt x="21325" y="44515"/>
                    <a:pt x="21336" y="44527"/>
                  </a:cubicBezTo>
                  <a:lnTo>
                    <a:pt x="21336" y="45039"/>
                  </a:lnTo>
                  <a:cubicBezTo>
                    <a:pt x="21265" y="44968"/>
                    <a:pt x="21194" y="44908"/>
                    <a:pt x="21122" y="44825"/>
                  </a:cubicBezTo>
                  <a:cubicBezTo>
                    <a:pt x="21182" y="44718"/>
                    <a:pt x="21217" y="44610"/>
                    <a:pt x="21277" y="44491"/>
                  </a:cubicBezTo>
                  <a:close/>
                  <a:moveTo>
                    <a:pt x="20503" y="44634"/>
                  </a:moveTo>
                  <a:lnTo>
                    <a:pt x="20848" y="44980"/>
                  </a:lnTo>
                  <a:cubicBezTo>
                    <a:pt x="20765" y="45158"/>
                    <a:pt x="20658" y="45337"/>
                    <a:pt x="20563" y="45515"/>
                  </a:cubicBezTo>
                  <a:cubicBezTo>
                    <a:pt x="20444" y="45408"/>
                    <a:pt x="20336" y="45301"/>
                    <a:pt x="20229" y="45206"/>
                  </a:cubicBezTo>
                  <a:cubicBezTo>
                    <a:pt x="20313" y="45015"/>
                    <a:pt x="20408" y="44825"/>
                    <a:pt x="20503" y="44634"/>
                  </a:cubicBezTo>
                  <a:close/>
                  <a:moveTo>
                    <a:pt x="20979" y="45111"/>
                  </a:moveTo>
                  <a:cubicBezTo>
                    <a:pt x="21086" y="45230"/>
                    <a:pt x="21206" y="45337"/>
                    <a:pt x="21336" y="45444"/>
                  </a:cubicBezTo>
                  <a:lnTo>
                    <a:pt x="21336" y="46230"/>
                  </a:lnTo>
                  <a:lnTo>
                    <a:pt x="21301" y="46182"/>
                  </a:lnTo>
                  <a:cubicBezTo>
                    <a:pt x="21122" y="45992"/>
                    <a:pt x="20908" y="45813"/>
                    <a:pt x="20717" y="45646"/>
                  </a:cubicBezTo>
                  <a:lnTo>
                    <a:pt x="20979" y="45111"/>
                  </a:lnTo>
                  <a:close/>
                  <a:moveTo>
                    <a:pt x="20086" y="45480"/>
                  </a:moveTo>
                  <a:cubicBezTo>
                    <a:pt x="20193" y="45587"/>
                    <a:pt x="20301" y="45706"/>
                    <a:pt x="20408" y="45825"/>
                  </a:cubicBezTo>
                  <a:cubicBezTo>
                    <a:pt x="20324" y="45956"/>
                    <a:pt x="20265" y="46111"/>
                    <a:pt x="20193" y="46254"/>
                  </a:cubicBezTo>
                  <a:cubicBezTo>
                    <a:pt x="20074" y="46146"/>
                    <a:pt x="19967" y="46051"/>
                    <a:pt x="19860" y="45944"/>
                  </a:cubicBezTo>
                  <a:cubicBezTo>
                    <a:pt x="19943" y="45777"/>
                    <a:pt x="20015" y="45634"/>
                    <a:pt x="20086" y="45480"/>
                  </a:cubicBezTo>
                  <a:close/>
                  <a:moveTo>
                    <a:pt x="20539" y="45980"/>
                  </a:moveTo>
                  <a:cubicBezTo>
                    <a:pt x="20705" y="46134"/>
                    <a:pt x="20860" y="46301"/>
                    <a:pt x="21027" y="46456"/>
                  </a:cubicBezTo>
                  <a:cubicBezTo>
                    <a:pt x="20955" y="46563"/>
                    <a:pt x="20884" y="46706"/>
                    <a:pt x="20801" y="46825"/>
                  </a:cubicBezTo>
                  <a:cubicBezTo>
                    <a:pt x="20658" y="46670"/>
                    <a:pt x="20503" y="46527"/>
                    <a:pt x="20348" y="46396"/>
                  </a:cubicBezTo>
                  <a:cubicBezTo>
                    <a:pt x="20408" y="46254"/>
                    <a:pt x="20479" y="46111"/>
                    <a:pt x="20539" y="45980"/>
                  </a:cubicBezTo>
                  <a:close/>
                  <a:moveTo>
                    <a:pt x="19693" y="46277"/>
                  </a:moveTo>
                  <a:cubicBezTo>
                    <a:pt x="19812" y="46373"/>
                    <a:pt x="19932" y="46480"/>
                    <a:pt x="20027" y="46587"/>
                  </a:cubicBezTo>
                  <a:cubicBezTo>
                    <a:pt x="19967" y="46694"/>
                    <a:pt x="19932" y="46801"/>
                    <a:pt x="19872" y="46908"/>
                  </a:cubicBezTo>
                  <a:cubicBezTo>
                    <a:pt x="19765" y="46801"/>
                    <a:pt x="19646" y="46706"/>
                    <a:pt x="19539" y="46611"/>
                  </a:cubicBezTo>
                  <a:cubicBezTo>
                    <a:pt x="19586" y="46492"/>
                    <a:pt x="19646" y="46373"/>
                    <a:pt x="19693" y="46277"/>
                  </a:cubicBezTo>
                  <a:close/>
                  <a:moveTo>
                    <a:pt x="21206" y="46599"/>
                  </a:moveTo>
                  <a:cubicBezTo>
                    <a:pt x="21229" y="46635"/>
                    <a:pt x="21277" y="46658"/>
                    <a:pt x="21325" y="46694"/>
                  </a:cubicBezTo>
                  <a:lnTo>
                    <a:pt x="21325" y="47361"/>
                  </a:lnTo>
                  <a:cubicBezTo>
                    <a:pt x="21217" y="47242"/>
                    <a:pt x="21098" y="47135"/>
                    <a:pt x="21003" y="47016"/>
                  </a:cubicBezTo>
                  <a:cubicBezTo>
                    <a:pt x="21075" y="46885"/>
                    <a:pt x="21134" y="46730"/>
                    <a:pt x="21206" y="46599"/>
                  </a:cubicBezTo>
                  <a:close/>
                  <a:moveTo>
                    <a:pt x="20182" y="46718"/>
                  </a:moveTo>
                  <a:cubicBezTo>
                    <a:pt x="20324" y="46873"/>
                    <a:pt x="20467" y="47004"/>
                    <a:pt x="20610" y="47135"/>
                  </a:cubicBezTo>
                  <a:lnTo>
                    <a:pt x="20432" y="47444"/>
                  </a:lnTo>
                  <a:cubicBezTo>
                    <a:pt x="20301" y="47313"/>
                    <a:pt x="20146" y="47182"/>
                    <a:pt x="20015" y="47051"/>
                  </a:cubicBezTo>
                  <a:cubicBezTo>
                    <a:pt x="20063" y="46944"/>
                    <a:pt x="20122" y="46825"/>
                    <a:pt x="20182" y="46718"/>
                  </a:cubicBezTo>
                  <a:close/>
                  <a:moveTo>
                    <a:pt x="19408" y="46944"/>
                  </a:moveTo>
                  <a:cubicBezTo>
                    <a:pt x="19515" y="47027"/>
                    <a:pt x="19610" y="47135"/>
                    <a:pt x="19717" y="47254"/>
                  </a:cubicBezTo>
                  <a:cubicBezTo>
                    <a:pt x="19646" y="47432"/>
                    <a:pt x="19551" y="47611"/>
                    <a:pt x="19479" y="47789"/>
                  </a:cubicBezTo>
                  <a:cubicBezTo>
                    <a:pt x="19372" y="47682"/>
                    <a:pt x="19277" y="47587"/>
                    <a:pt x="19170" y="47492"/>
                  </a:cubicBezTo>
                  <a:cubicBezTo>
                    <a:pt x="19241" y="47301"/>
                    <a:pt x="19336" y="47123"/>
                    <a:pt x="19408" y="46944"/>
                  </a:cubicBezTo>
                  <a:close/>
                  <a:moveTo>
                    <a:pt x="20836" y="47325"/>
                  </a:moveTo>
                  <a:cubicBezTo>
                    <a:pt x="21003" y="47480"/>
                    <a:pt x="21158" y="47611"/>
                    <a:pt x="21313" y="47754"/>
                  </a:cubicBezTo>
                  <a:lnTo>
                    <a:pt x="21313" y="48051"/>
                  </a:lnTo>
                  <a:cubicBezTo>
                    <a:pt x="21277" y="48111"/>
                    <a:pt x="21253" y="48170"/>
                    <a:pt x="21217" y="48218"/>
                  </a:cubicBezTo>
                  <a:cubicBezTo>
                    <a:pt x="21039" y="48028"/>
                    <a:pt x="20860" y="47849"/>
                    <a:pt x="20670" y="47670"/>
                  </a:cubicBezTo>
                  <a:cubicBezTo>
                    <a:pt x="20729" y="47563"/>
                    <a:pt x="20777" y="47444"/>
                    <a:pt x="20836" y="47325"/>
                  </a:cubicBezTo>
                  <a:close/>
                  <a:moveTo>
                    <a:pt x="19848" y="47385"/>
                  </a:moveTo>
                  <a:lnTo>
                    <a:pt x="20253" y="47789"/>
                  </a:lnTo>
                  <a:cubicBezTo>
                    <a:pt x="20170" y="47956"/>
                    <a:pt x="20086" y="48099"/>
                    <a:pt x="20015" y="48266"/>
                  </a:cubicBezTo>
                  <a:lnTo>
                    <a:pt x="19610" y="47908"/>
                  </a:lnTo>
                  <a:cubicBezTo>
                    <a:pt x="19705" y="47730"/>
                    <a:pt x="19777" y="47563"/>
                    <a:pt x="19848" y="47385"/>
                  </a:cubicBezTo>
                  <a:close/>
                  <a:moveTo>
                    <a:pt x="19479" y="48182"/>
                  </a:moveTo>
                  <a:cubicBezTo>
                    <a:pt x="19610" y="48313"/>
                    <a:pt x="19741" y="48444"/>
                    <a:pt x="19872" y="48551"/>
                  </a:cubicBezTo>
                  <a:cubicBezTo>
                    <a:pt x="19812" y="48670"/>
                    <a:pt x="19765" y="48790"/>
                    <a:pt x="19705" y="48885"/>
                  </a:cubicBezTo>
                  <a:cubicBezTo>
                    <a:pt x="19574" y="48790"/>
                    <a:pt x="19455" y="48670"/>
                    <a:pt x="19312" y="48551"/>
                  </a:cubicBezTo>
                  <a:cubicBezTo>
                    <a:pt x="19372" y="48432"/>
                    <a:pt x="19431" y="48289"/>
                    <a:pt x="19479" y="48182"/>
                  </a:cubicBezTo>
                  <a:close/>
                  <a:moveTo>
                    <a:pt x="20503" y="48016"/>
                  </a:moveTo>
                  <a:cubicBezTo>
                    <a:pt x="20682" y="48194"/>
                    <a:pt x="20860" y="48361"/>
                    <a:pt x="21063" y="48516"/>
                  </a:cubicBezTo>
                  <a:cubicBezTo>
                    <a:pt x="20979" y="48670"/>
                    <a:pt x="20896" y="48801"/>
                    <a:pt x="20801" y="48944"/>
                  </a:cubicBezTo>
                  <a:cubicBezTo>
                    <a:pt x="20622" y="48790"/>
                    <a:pt x="20444" y="48635"/>
                    <a:pt x="20265" y="48468"/>
                  </a:cubicBezTo>
                  <a:cubicBezTo>
                    <a:pt x="20348" y="48325"/>
                    <a:pt x="20420" y="48159"/>
                    <a:pt x="20503" y="48016"/>
                  </a:cubicBezTo>
                  <a:close/>
                  <a:moveTo>
                    <a:pt x="21253" y="48682"/>
                  </a:moveTo>
                  <a:cubicBezTo>
                    <a:pt x="21277" y="48718"/>
                    <a:pt x="21313" y="48730"/>
                    <a:pt x="21336" y="48754"/>
                  </a:cubicBezTo>
                  <a:cubicBezTo>
                    <a:pt x="21313" y="48980"/>
                    <a:pt x="21325" y="49218"/>
                    <a:pt x="21325" y="49456"/>
                  </a:cubicBezTo>
                  <a:cubicBezTo>
                    <a:pt x="21217" y="49349"/>
                    <a:pt x="21122" y="49230"/>
                    <a:pt x="21015" y="49135"/>
                  </a:cubicBezTo>
                  <a:cubicBezTo>
                    <a:pt x="21086" y="48980"/>
                    <a:pt x="21158" y="48837"/>
                    <a:pt x="21253" y="48682"/>
                  </a:cubicBezTo>
                  <a:close/>
                  <a:moveTo>
                    <a:pt x="20134" y="48778"/>
                  </a:moveTo>
                  <a:cubicBezTo>
                    <a:pt x="20301" y="48932"/>
                    <a:pt x="20479" y="49087"/>
                    <a:pt x="20670" y="49230"/>
                  </a:cubicBezTo>
                  <a:lnTo>
                    <a:pt x="20491" y="49587"/>
                  </a:lnTo>
                  <a:cubicBezTo>
                    <a:pt x="20313" y="49432"/>
                    <a:pt x="20134" y="49278"/>
                    <a:pt x="19955" y="49111"/>
                  </a:cubicBezTo>
                  <a:cubicBezTo>
                    <a:pt x="20015" y="48992"/>
                    <a:pt x="20074" y="48885"/>
                    <a:pt x="20134" y="48778"/>
                  </a:cubicBezTo>
                  <a:close/>
                  <a:moveTo>
                    <a:pt x="19170" y="48897"/>
                  </a:moveTo>
                  <a:cubicBezTo>
                    <a:pt x="19289" y="49028"/>
                    <a:pt x="19420" y="49147"/>
                    <a:pt x="19539" y="49254"/>
                  </a:cubicBezTo>
                  <a:cubicBezTo>
                    <a:pt x="19467" y="49409"/>
                    <a:pt x="19396" y="49587"/>
                    <a:pt x="19312" y="49754"/>
                  </a:cubicBezTo>
                  <a:lnTo>
                    <a:pt x="18920" y="49492"/>
                  </a:lnTo>
                  <a:cubicBezTo>
                    <a:pt x="19003" y="49290"/>
                    <a:pt x="19074" y="49087"/>
                    <a:pt x="19170" y="48897"/>
                  </a:cubicBezTo>
                  <a:close/>
                  <a:moveTo>
                    <a:pt x="20860" y="49385"/>
                  </a:moveTo>
                  <a:cubicBezTo>
                    <a:pt x="21003" y="49492"/>
                    <a:pt x="21146" y="49587"/>
                    <a:pt x="21301" y="49683"/>
                  </a:cubicBezTo>
                  <a:cubicBezTo>
                    <a:pt x="21301" y="49683"/>
                    <a:pt x="21277" y="49683"/>
                    <a:pt x="21277" y="49694"/>
                  </a:cubicBezTo>
                  <a:cubicBezTo>
                    <a:pt x="21206" y="49849"/>
                    <a:pt x="21134" y="49980"/>
                    <a:pt x="21039" y="50123"/>
                  </a:cubicBezTo>
                  <a:cubicBezTo>
                    <a:pt x="20920" y="50004"/>
                    <a:pt x="20789" y="49885"/>
                    <a:pt x="20670" y="49766"/>
                  </a:cubicBezTo>
                  <a:cubicBezTo>
                    <a:pt x="20729" y="49635"/>
                    <a:pt x="20801" y="49516"/>
                    <a:pt x="20860" y="49385"/>
                  </a:cubicBezTo>
                  <a:close/>
                  <a:moveTo>
                    <a:pt x="19765" y="49468"/>
                  </a:moveTo>
                  <a:cubicBezTo>
                    <a:pt x="19955" y="49623"/>
                    <a:pt x="20134" y="49766"/>
                    <a:pt x="20313" y="49933"/>
                  </a:cubicBezTo>
                  <a:cubicBezTo>
                    <a:pt x="20253" y="50064"/>
                    <a:pt x="20182" y="50183"/>
                    <a:pt x="20122" y="50325"/>
                  </a:cubicBezTo>
                  <a:lnTo>
                    <a:pt x="19539" y="49921"/>
                  </a:lnTo>
                  <a:lnTo>
                    <a:pt x="19765" y="49468"/>
                  </a:lnTo>
                  <a:close/>
                  <a:moveTo>
                    <a:pt x="18824" y="49766"/>
                  </a:moveTo>
                  <a:cubicBezTo>
                    <a:pt x="18931" y="49861"/>
                    <a:pt x="19062" y="49968"/>
                    <a:pt x="19193" y="50064"/>
                  </a:cubicBezTo>
                  <a:cubicBezTo>
                    <a:pt x="19170" y="50159"/>
                    <a:pt x="19122" y="50242"/>
                    <a:pt x="19098" y="50337"/>
                  </a:cubicBezTo>
                  <a:cubicBezTo>
                    <a:pt x="18955" y="50242"/>
                    <a:pt x="18824" y="50171"/>
                    <a:pt x="18693" y="50075"/>
                  </a:cubicBezTo>
                  <a:lnTo>
                    <a:pt x="18824" y="49766"/>
                  </a:lnTo>
                  <a:close/>
                  <a:moveTo>
                    <a:pt x="21325" y="50064"/>
                  </a:moveTo>
                  <a:lnTo>
                    <a:pt x="21325" y="50385"/>
                  </a:lnTo>
                  <a:cubicBezTo>
                    <a:pt x="21277" y="50337"/>
                    <a:pt x="21253" y="50302"/>
                    <a:pt x="21206" y="50278"/>
                  </a:cubicBezTo>
                  <a:cubicBezTo>
                    <a:pt x="21253" y="50206"/>
                    <a:pt x="21277" y="50123"/>
                    <a:pt x="21325" y="50064"/>
                  </a:cubicBezTo>
                  <a:close/>
                  <a:moveTo>
                    <a:pt x="20503" y="50064"/>
                  </a:moveTo>
                  <a:cubicBezTo>
                    <a:pt x="20634" y="50183"/>
                    <a:pt x="20765" y="50290"/>
                    <a:pt x="20896" y="50397"/>
                  </a:cubicBezTo>
                  <a:cubicBezTo>
                    <a:pt x="20836" y="50516"/>
                    <a:pt x="20777" y="50635"/>
                    <a:pt x="20705" y="50754"/>
                  </a:cubicBezTo>
                  <a:cubicBezTo>
                    <a:pt x="20563" y="50647"/>
                    <a:pt x="20444" y="50540"/>
                    <a:pt x="20313" y="50433"/>
                  </a:cubicBezTo>
                  <a:cubicBezTo>
                    <a:pt x="20372" y="50325"/>
                    <a:pt x="20432" y="50194"/>
                    <a:pt x="20503" y="50064"/>
                  </a:cubicBezTo>
                  <a:close/>
                  <a:moveTo>
                    <a:pt x="19408" y="50218"/>
                  </a:moveTo>
                  <a:cubicBezTo>
                    <a:pt x="19586" y="50361"/>
                    <a:pt x="19777" y="50504"/>
                    <a:pt x="19967" y="50635"/>
                  </a:cubicBezTo>
                  <a:cubicBezTo>
                    <a:pt x="19943" y="50706"/>
                    <a:pt x="19908" y="50766"/>
                    <a:pt x="19884" y="50837"/>
                  </a:cubicBezTo>
                  <a:cubicBezTo>
                    <a:pt x="19693" y="50706"/>
                    <a:pt x="19479" y="50587"/>
                    <a:pt x="19289" y="50456"/>
                  </a:cubicBezTo>
                  <a:cubicBezTo>
                    <a:pt x="19336" y="50373"/>
                    <a:pt x="19360" y="50302"/>
                    <a:pt x="19408" y="50218"/>
                  </a:cubicBezTo>
                  <a:close/>
                  <a:moveTo>
                    <a:pt x="18586" y="50254"/>
                  </a:moveTo>
                  <a:cubicBezTo>
                    <a:pt x="18717" y="50361"/>
                    <a:pt x="18848" y="50468"/>
                    <a:pt x="18991" y="50564"/>
                  </a:cubicBezTo>
                  <a:cubicBezTo>
                    <a:pt x="18920" y="50718"/>
                    <a:pt x="18848" y="50897"/>
                    <a:pt x="18777" y="51064"/>
                  </a:cubicBezTo>
                  <a:cubicBezTo>
                    <a:pt x="18646" y="50968"/>
                    <a:pt x="18491" y="50897"/>
                    <a:pt x="18348" y="50826"/>
                  </a:cubicBezTo>
                  <a:cubicBezTo>
                    <a:pt x="18360" y="50826"/>
                    <a:pt x="18360" y="50814"/>
                    <a:pt x="18360" y="50790"/>
                  </a:cubicBezTo>
                  <a:lnTo>
                    <a:pt x="18586" y="50254"/>
                  </a:lnTo>
                  <a:close/>
                  <a:moveTo>
                    <a:pt x="20170" y="50754"/>
                  </a:moveTo>
                  <a:cubicBezTo>
                    <a:pt x="20301" y="50837"/>
                    <a:pt x="20444" y="50933"/>
                    <a:pt x="20598" y="51016"/>
                  </a:cubicBezTo>
                  <a:cubicBezTo>
                    <a:pt x="20563" y="51087"/>
                    <a:pt x="20527" y="51171"/>
                    <a:pt x="20491" y="51242"/>
                  </a:cubicBezTo>
                  <a:cubicBezTo>
                    <a:pt x="20360" y="51135"/>
                    <a:pt x="20205" y="51052"/>
                    <a:pt x="20074" y="50945"/>
                  </a:cubicBezTo>
                  <a:cubicBezTo>
                    <a:pt x="20086" y="50885"/>
                    <a:pt x="20134" y="50826"/>
                    <a:pt x="20170" y="50754"/>
                  </a:cubicBezTo>
                  <a:close/>
                  <a:moveTo>
                    <a:pt x="19146" y="50695"/>
                  </a:moveTo>
                  <a:cubicBezTo>
                    <a:pt x="19348" y="50837"/>
                    <a:pt x="19539" y="50992"/>
                    <a:pt x="19729" y="51123"/>
                  </a:cubicBezTo>
                  <a:cubicBezTo>
                    <a:pt x="19670" y="51254"/>
                    <a:pt x="19598" y="51409"/>
                    <a:pt x="19539" y="51540"/>
                  </a:cubicBezTo>
                  <a:cubicBezTo>
                    <a:pt x="19336" y="51409"/>
                    <a:pt x="19134" y="51290"/>
                    <a:pt x="18931" y="51147"/>
                  </a:cubicBezTo>
                  <a:cubicBezTo>
                    <a:pt x="19003" y="51004"/>
                    <a:pt x="19074" y="50861"/>
                    <a:pt x="19146" y="50695"/>
                  </a:cubicBezTo>
                  <a:close/>
                  <a:moveTo>
                    <a:pt x="21086" y="50516"/>
                  </a:moveTo>
                  <a:cubicBezTo>
                    <a:pt x="21182" y="50575"/>
                    <a:pt x="21265" y="50647"/>
                    <a:pt x="21360" y="50706"/>
                  </a:cubicBezTo>
                  <a:cubicBezTo>
                    <a:pt x="21360" y="51111"/>
                    <a:pt x="21360" y="51516"/>
                    <a:pt x="21372" y="51933"/>
                  </a:cubicBezTo>
                  <a:cubicBezTo>
                    <a:pt x="21146" y="51718"/>
                    <a:pt x="20908" y="51540"/>
                    <a:pt x="20658" y="51349"/>
                  </a:cubicBezTo>
                  <a:cubicBezTo>
                    <a:pt x="20670" y="51266"/>
                    <a:pt x="20717" y="51183"/>
                    <a:pt x="20765" y="51111"/>
                  </a:cubicBezTo>
                  <a:cubicBezTo>
                    <a:pt x="20836" y="51159"/>
                    <a:pt x="20908" y="51195"/>
                    <a:pt x="21003" y="51230"/>
                  </a:cubicBezTo>
                  <a:cubicBezTo>
                    <a:pt x="21016" y="51236"/>
                    <a:pt x="21028" y="51238"/>
                    <a:pt x="21041" y="51238"/>
                  </a:cubicBezTo>
                  <a:cubicBezTo>
                    <a:pt x="21111" y="51238"/>
                    <a:pt x="21169" y="51160"/>
                    <a:pt x="21098" y="51099"/>
                  </a:cubicBezTo>
                  <a:cubicBezTo>
                    <a:pt x="21027" y="51016"/>
                    <a:pt x="20955" y="50956"/>
                    <a:pt x="20884" y="50885"/>
                  </a:cubicBezTo>
                  <a:cubicBezTo>
                    <a:pt x="20944" y="50766"/>
                    <a:pt x="21015" y="50635"/>
                    <a:pt x="21086" y="50516"/>
                  </a:cubicBezTo>
                  <a:close/>
                  <a:moveTo>
                    <a:pt x="19908" y="51254"/>
                  </a:moveTo>
                  <a:cubicBezTo>
                    <a:pt x="20051" y="51361"/>
                    <a:pt x="20193" y="51457"/>
                    <a:pt x="20348" y="51552"/>
                  </a:cubicBezTo>
                  <a:cubicBezTo>
                    <a:pt x="20289" y="51695"/>
                    <a:pt x="20229" y="51826"/>
                    <a:pt x="20182" y="51957"/>
                  </a:cubicBezTo>
                  <a:cubicBezTo>
                    <a:pt x="20027" y="51849"/>
                    <a:pt x="19884" y="51766"/>
                    <a:pt x="19717" y="51659"/>
                  </a:cubicBezTo>
                  <a:cubicBezTo>
                    <a:pt x="19777" y="51528"/>
                    <a:pt x="19848" y="51397"/>
                    <a:pt x="19908" y="51254"/>
                  </a:cubicBezTo>
                  <a:close/>
                  <a:moveTo>
                    <a:pt x="32052" y="51707"/>
                  </a:moveTo>
                  <a:lnTo>
                    <a:pt x="32052" y="52183"/>
                  </a:lnTo>
                  <a:lnTo>
                    <a:pt x="31469" y="51730"/>
                  </a:lnTo>
                  <a:cubicBezTo>
                    <a:pt x="31671" y="51718"/>
                    <a:pt x="31862" y="51718"/>
                    <a:pt x="32052" y="51707"/>
                  </a:cubicBezTo>
                  <a:close/>
                  <a:moveTo>
                    <a:pt x="20479" y="51623"/>
                  </a:moveTo>
                  <a:cubicBezTo>
                    <a:pt x="20729" y="51790"/>
                    <a:pt x="20991" y="51957"/>
                    <a:pt x="21265" y="52088"/>
                  </a:cubicBezTo>
                  <a:lnTo>
                    <a:pt x="21313" y="52088"/>
                  </a:lnTo>
                  <a:cubicBezTo>
                    <a:pt x="21158" y="52207"/>
                    <a:pt x="21015" y="52314"/>
                    <a:pt x="20860" y="52433"/>
                  </a:cubicBezTo>
                  <a:lnTo>
                    <a:pt x="20277" y="52028"/>
                  </a:lnTo>
                  <a:cubicBezTo>
                    <a:pt x="20336" y="51897"/>
                    <a:pt x="20396" y="51766"/>
                    <a:pt x="20479" y="51623"/>
                  </a:cubicBezTo>
                  <a:close/>
                  <a:moveTo>
                    <a:pt x="24075" y="51183"/>
                  </a:moveTo>
                  <a:lnTo>
                    <a:pt x="24075" y="51183"/>
                  </a:lnTo>
                  <a:cubicBezTo>
                    <a:pt x="24611" y="51290"/>
                    <a:pt x="25146" y="51385"/>
                    <a:pt x="25682" y="51468"/>
                  </a:cubicBezTo>
                  <a:cubicBezTo>
                    <a:pt x="25968" y="51718"/>
                    <a:pt x="26266" y="51957"/>
                    <a:pt x="26551" y="52207"/>
                  </a:cubicBezTo>
                  <a:cubicBezTo>
                    <a:pt x="26766" y="52397"/>
                    <a:pt x="27004" y="52635"/>
                    <a:pt x="27242" y="52814"/>
                  </a:cubicBezTo>
                  <a:cubicBezTo>
                    <a:pt x="27222" y="52816"/>
                    <a:pt x="27199" y="52817"/>
                    <a:pt x="27176" y="52817"/>
                  </a:cubicBezTo>
                  <a:cubicBezTo>
                    <a:pt x="27077" y="52817"/>
                    <a:pt x="26955" y="52800"/>
                    <a:pt x="26849" y="52790"/>
                  </a:cubicBezTo>
                  <a:cubicBezTo>
                    <a:pt x="26587" y="52552"/>
                    <a:pt x="26266" y="52361"/>
                    <a:pt x="25968" y="52159"/>
                  </a:cubicBezTo>
                  <a:cubicBezTo>
                    <a:pt x="25635" y="51945"/>
                    <a:pt x="25301" y="51707"/>
                    <a:pt x="24968" y="51480"/>
                  </a:cubicBezTo>
                  <a:cubicBezTo>
                    <a:pt x="24949" y="51469"/>
                    <a:pt x="24930" y="51464"/>
                    <a:pt x="24912" y="51464"/>
                  </a:cubicBezTo>
                  <a:cubicBezTo>
                    <a:pt x="24820" y="51464"/>
                    <a:pt x="24759" y="51601"/>
                    <a:pt x="24849" y="51671"/>
                  </a:cubicBezTo>
                  <a:cubicBezTo>
                    <a:pt x="25158" y="51897"/>
                    <a:pt x="25480" y="52123"/>
                    <a:pt x="25778" y="52326"/>
                  </a:cubicBezTo>
                  <a:cubicBezTo>
                    <a:pt x="25956" y="52457"/>
                    <a:pt x="26147" y="52611"/>
                    <a:pt x="26337" y="52742"/>
                  </a:cubicBezTo>
                  <a:cubicBezTo>
                    <a:pt x="26159" y="52731"/>
                    <a:pt x="25980" y="52719"/>
                    <a:pt x="25789" y="52683"/>
                  </a:cubicBezTo>
                  <a:cubicBezTo>
                    <a:pt x="25277" y="52135"/>
                    <a:pt x="24646" y="51659"/>
                    <a:pt x="24075" y="51183"/>
                  </a:cubicBezTo>
                  <a:close/>
                  <a:moveTo>
                    <a:pt x="26206" y="51552"/>
                  </a:moveTo>
                  <a:lnTo>
                    <a:pt x="26206" y="51552"/>
                  </a:lnTo>
                  <a:cubicBezTo>
                    <a:pt x="26361" y="51564"/>
                    <a:pt x="26492" y="51599"/>
                    <a:pt x="26635" y="51611"/>
                  </a:cubicBezTo>
                  <a:cubicBezTo>
                    <a:pt x="27171" y="52040"/>
                    <a:pt x="27694" y="52504"/>
                    <a:pt x="28266" y="52909"/>
                  </a:cubicBezTo>
                  <a:cubicBezTo>
                    <a:pt x="28075" y="52885"/>
                    <a:pt x="27885" y="52885"/>
                    <a:pt x="27706" y="52861"/>
                  </a:cubicBezTo>
                  <a:cubicBezTo>
                    <a:pt x="27706" y="52850"/>
                    <a:pt x="27706" y="52850"/>
                    <a:pt x="27694" y="52838"/>
                  </a:cubicBezTo>
                  <a:cubicBezTo>
                    <a:pt x="27468" y="52504"/>
                    <a:pt x="27075" y="52266"/>
                    <a:pt x="26778" y="52016"/>
                  </a:cubicBezTo>
                  <a:cubicBezTo>
                    <a:pt x="26575" y="51861"/>
                    <a:pt x="26397" y="51707"/>
                    <a:pt x="26206" y="51552"/>
                  </a:cubicBezTo>
                  <a:close/>
                  <a:moveTo>
                    <a:pt x="27028" y="51635"/>
                  </a:moveTo>
                  <a:cubicBezTo>
                    <a:pt x="27266" y="51659"/>
                    <a:pt x="27504" y="51671"/>
                    <a:pt x="27754" y="51707"/>
                  </a:cubicBezTo>
                  <a:cubicBezTo>
                    <a:pt x="27754" y="51730"/>
                    <a:pt x="27754" y="51778"/>
                    <a:pt x="27802" y="51790"/>
                  </a:cubicBezTo>
                  <a:cubicBezTo>
                    <a:pt x="28337" y="52147"/>
                    <a:pt x="28861" y="52588"/>
                    <a:pt x="29433" y="52850"/>
                  </a:cubicBezTo>
                  <a:cubicBezTo>
                    <a:pt x="29452" y="52859"/>
                    <a:pt x="29472" y="52864"/>
                    <a:pt x="29492" y="52864"/>
                  </a:cubicBezTo>
                  <a:cubicBezTo>
                    <a:pt x="29592" y="52864"/>
                    <a:pt x="29677" y="52751"/>
                    <a:pt x="29588" y="52671"/>
                  </a:cubicBezTo>
                  <a:cubicBezTo>
                    <a:pt x="29135" y="52302"/>
                    <a:pt x="28599" y="52016"/>
                    <a:pt x="28099" y="51718"/>
                  </a:cubicBezTo>
                  <a:lnTo>
                    <a:pt x="28099" y="51718"/>
                  </a:lnTo>
                  <a:cubicBezTo>
                    <a:pt x="28325" y="51730"/>
                    <a:pt x="28540" y="51754"/>
                    <a:pt x="28754" y="51766"/>
                  </a:cubicBezTo>
                  <a:cubicBezTo>
                    <a:pt x="29278" y="52242"/>
                    <a:pt x="30052" y="52850"/>
                    <a:pt x="30778" y="52909"/>
                  </a:cubicBezTo>
                  <a:cubicBezTo>
                    <a:pt x="30782" y="52910"/>
                    <a:pt x="30786" y="52910"/>
                    <a:pt x="30790" y="52910"/>
                  </a:cubicBezTo>
                  <a:cubicBezTo>
                    <a:pt x="30887" y="52910"/>
                    <a:pt x="30906" y="52764"/>
                    <a:pt x="30838" y="52719"/>
                  </a:cubicBezTo>
                  <a:cubicBezTo>
                    <a:pt x="30540" y="52540"/>
                    <a:pt x="30171" y="52469"/>
                    <a:pt x="29849" y="52302"/>
                  </a:cubicBezTo>
                  <a:cubicBezTo>
                    <a:pt x="29576" y="52147"/>
                    <a:pt x="29314" y="51969"/>
                    <a:pt x="29064" y="51790"/>
                  </a:cubicBezTo>
                  <a:lnTo>
                    <a:pt x="29064" y="51790"/>
                  </a:lnTo>
                  <a:cubicBezTo>
                    <a:pt x="29397" y="51814"/>
                    <a:pt x="29707" y="51814"/>
                    <a:pt x="30028" y="51814"/>
                  </a:cubicBezTo>
                  <a:cubicBezTo>
                    <a:pt x="30254" y="52004"/>
                    <a:pt x="30480" y="52195"/>
                    <a:pt x="30719" y="52373"/>
                  </a:cubicBezTo>
                  <a:cubicBezTo>
                    <a:pt x="30952" y="52548"/>
                    <a:pt x="31265" y="52826"/>
                    <a:pt x="31558" y="52826"/>
                  </a:cubicBezTo>
                  <a:cubicBezTo>
                    <a:pt x="31564" y="52826"/>
                    <a:pt x="31570" y="52826"/>
                    <a:pt x="31576" y="52826"/>
                  </a:cubicBezTo>
                  <a:cubicBezTo>
                    <a:pt x="31659" y="52826"/>
                    <a:pt x="31719" y="52731"/>
                    <a:pt x="31671" y="52659"/>
                  </a:cubicBezTo>
                  <a:cubicBezTo>
                    <a:pt x="31516" y="52421"/>
                    <a:pt x="31195" y="52326"/>
                    <a:pt x="30957" y="52183"/>
                  </a:cubicBezTo>
                  <a:cubicBezTo>
                    <a:pt x="30766" y="52064"/>
                    <a:pt x="30588" y="51945"/>
                    <a:pt x="30409" y="51814"/>
                  </a:cubicBezTo>
                  <a:cubicBezTo>
                    <a:pt x="30659" y="51814"/>
                    <a:pt x="30897" y="51790"/>
                    <a:pt x="31147" y="51790"/>
                  </a:cubicBezTo>
                  <a:cubicBezTo>
                    <a:pt x="31147" y="51814"/>
                    <a:pt x="31147" y="51814"/>
                    <a:pt x="31159" y="51826"/>
                  </a:cubicBezTo>
                  <a:cubicBezTo>
                    <a:pt x="31457" y="52076"/>
                    <a:pt x="31754" y="52373"/>
                    <a:pt x="32064" y="52623"/>
                  </a:cubicBezTo>
                  <a:lnTo>
                    <a:pt x="32064" y="53004"/>
                  </a:lnTo>
                  <a:cubicBezTo>
                    <a:pt x="31687" y="53012"/>
                    <a:pt x="31310" y="53016"/>
                    <a:pt x="30934" y="53016"/>
                  </a:cubicBezTo>
                  <a:cubicBezTo>
                    <a:pt x="30122" y="53016"/>
                    <a:pt x="29313" y="52997"/>
                    <a:pt x="28516" y="52957"/>
                  </a:cubicBezTo>
                  <a:cubicBezTo>
                    <a:pt x="28528" y="52885"/>
                    <a:pt x="28528" y="52838"/>
                    <a:pt x="28504" y="52802"/>
                  </a:cubicBezTo>
                  <a:cubicBezTo>
                    <a:pt x="28040" y="52385"/>
                    <a:pt x="27528" y="52016"/>
                    <a:pt x="27028" y="51635"/>
                  </a:cubicBezTo>
                  <a:close/>
                  <a:moveTo>
                    <a:pt x="20205" y="52230"/>
                  </a:moveTo>
                  <a:cubicBezTo>
                    <a:pt x="20360" y="52326"/>
                    <a:pt x="20503" y="52433"/>
                    <a:pt x="20658" y="52528"/>
                  </a:cubicBezTo>
                  <a:cubicBezTo>
                    <a:pt x="20622" y="52552"/>
                    <a:pt x="20598" y="52588"/>
                    <a:pt x="20586" y="52647"/>
                  </a:cubicBezTo>
                  <a:lnTo>
                    <a:pt x="20586" y="52659"/>
                  </a:lnTo>
                  <a:cubicBezTo>
                    <a:pt x="20384" y="52778"/>
                    <a:pt x="20193" y="52921"/>
                    <a:pt x="19991" y="53052"/>
                  </a:cubicBezTo>
                  <a:cubicBezTo>
                    <a:pt x="19970" y="53045"/>
                    <a:pt x="19946" y="53038"/>
                    <a:pt x="19922" y="53038"/>
                  </a:cubicBezTo>
                  <a:cubicBezTo>
                    <a:pt x="19904" y="53038"/>
                    <a:pt x="19887" y="53042"/>
                    <a:pt x="19872" y="53052"/>
                  </a:cubicBezTo>
                  <a:cubicBezTo>
                    <a:pt x="19848" y="53076"/>
                    <a:pt x="19836" y="53076"/>
                    <a:pt x="19824" y="53088"/>
                  </a:cubicBezTo>
                  <a:cubicBezTo>
                    <a:pt x="19943" y="52802"/>
                    <a:pt x="20074" y="52504"/>
                    <a:pt x="20205" y="52230"/>
                  </a:cubicBezTo>
                  <a:close/>
                  <a:moveTo>
                    <a:pt x="54757" y="7665"/>
                  </a:moveTo>
                  <a:lnTo>
                    <a:pt x="54757" y="7665"/>
                  </a:lnTo>
                  <a:cubicBezTo>
                    <a:pt x="54114" y="14023"/>
                    <a:pt x="54638" y="20703"/>
                    <a:pt x="54603" y="27084"/>
                  </a:cubicBezTo>
                  <a:cubicBezTo>
                    <a:pt x="54579" y="33383"/>
                    <a:pt x="54543" y="39693"/>
                    <a:pt x="54757" y="45992"/>
                  </a:cubicBezTo>
                  <a:cubicBezTo>
                    <a:pt x="54698" y="46003"/>
                    <a:pt x="54650" y="46015"/>
                    <a:pt x="54591" y="46075"/>
                  </a:cubicBezTo>
                  <a:cubicBezTo>
                    <a:pt x="50888" y="50040"/>
                    <a:pt x="46911" y="53838"/>
                    <a:pt x="43351" y="57945"/>
                  </a:cubicBezTo>
                  <a:cubicBezTo>
                    <a:pt x="43589" y="51099"/>
                    <a:pt x="43363" y="44206"/>
                    <a:pt x="43363" y="37360"/>
                  </a:cubicBezTo>
                  <a:cubicBezTo>
                    <a:pt x="43363" y="32299"/>
                    <a:pt x="43577" y="27144"/>
                    <a:pt x="43470" y="22048"/>
                  </a:cubicBezTo>
                  <a:cubicBezTo>
                    <a:pt x="43577" y="20238"/>
                    <a:pt x="43542" y="18441"/>
                    <a:pt x="43232" y="16726"/>
                  </a:cubicBezTo>
                  <a:cubicBezTo>
                    <a:pt x="43220" y="16583"/>
                    <a:pt x="43220" y="16428"/>
                    <a:pt x="43208" y="16297"/>
                  </a:cubicBezTo>
                  <a:cubicBezTo>
                    <a:pt x="47137" y="13535"/>
                    <a:pt x="50793" y="10416"/>
                    <a:pt x="54757" y="7665"/>
                  </a:cubicBezTo>
                  <a:close/>
                  <a:moveTo>
                    <a:pt x="45006" y="1010"/>
                  </a:moveTo>
                  <a:lnTo>
                    <a:pt x="45006" y="1010"/>
                  </a:lnTo>
                  <a:cubicBezTo>
                    <a:pt x="45232" y="1677"/>
                    <a:pt x="44839" y="3439"/>
                    <a:pt x="44816" y="3879"/>
                  </a:cubicBezTo>
                  <a:cubicBezTo>
                    <a:pt x="44732" y="4939"/>
                    <a:pt x="44577" y="6022"/>
                    <a:pt x="44661" y="7082"/>
                  </a:cubicBezTo>
                  <a:cubicBezTo>
                    <a:pt x="44661" y="7142"/>
                    <a:pt x="44720" y="7189"/>
                    <a:pt x="44768" y="7201"/>
                  </a:cubicBezTo>
                  <a:lnTo>
                    <a:pt x="44768" y="7261"/>
                  </a:lnTo>
                  <a:cubicBezTo>
                    <a:pt x="43577" y="8201"/>
                    <a:pt x="42446" y="9356"/>
                    <a:pt x="41637" y="9951"/>
                  </a:cubicBezTo>
                  <a:cubicBezTo>
                    <a:pt x="39934" y="11225"/>
                    <a:pt x="38065" y="12249"/>
                    <a:pt x="36267" y="13345"/>
                  </a:cubicBezTo>
                  <a:cubicBezTo>
                    <a:pt x="36255" y="13321"/>
                    <a:pt x="36219" y="13309"/>
                    <a:pt x="36184" y="13309"/>
                  </a:cubicBezTo>
                  <a:cubicBezTo>
                    <a:pt x="36088" y="13309"/>
                    <a:pt x="36065" y="13392"/>
                    <a:pt x="36088" y="13464"/>
                  </a:cubicBezTo>
                  <a:cubicBezTo>
                    <a:pt x="36005" y="13523"/>
                    <a:pt x="35898" y="13583"/>
                    <a:pt x="35803" y="13642"/>
                  </a:cubicBezTo>
                  <a:lnTo>
                    <a:pt x="35803" y="13428"/>
                  </a:lnTo>
                  <a:cubicBezTo>
                    <a:pt x="35803" y="13374"/>
                    <a:pt x="35764" y="13348"/>
                    <a:pt x="35725" y="13348"/>
                  </a:cubicBezTo>
                  <a:cubicBezTo>
                    <a:pt x="35686" y="13348"/>
                    <a:pt x="35648" y="13374"/>
                    <a:pt x="35648" y="13428"/>
                  </a:cubicBezTo>
                  <a:lnTo>
                    <a:pt x="35648" y="13750"/>
                  </a:lnTo>
                  <a:cubicBezTo>
                    <a:pt x="35493" y="13857"/>
                    <a:pt x="35326" y="13940"/>
                    <a:pt x="35183" y="14047"/>
                  </a:cubicBezTo>
                  <a:cubicBezTo>
                    <a:pt x="35267" y="13750"/>
                    <a:pt x="35303" y="13392"/>
                    <a:pt x="35362" y="13095"/>
                  </a:cubicBezTo>
                  <a:cubicBezTo>
                    <a:pt x="35377" y="13015"/>
                    <a:pt x="35307" y="12962"/>
                    <a:pt x="35243" y="12962"/>
                  </a:cubicBezTo>
                  <a:cubicBezTo>
                    <a:pt x="35201" y="12962"/>
                    <a:pt x="35162" y="12984"/>
                    <a:pt x="35148" y="13035"/>
                  </a:cubicBezTo>
                  <a:cubicBezTo>
                    <a:pt x="35112" y="13249"/>
                    <a:pt x="35052" y="13452"/>
                    <a:pt x="35005" y="13666"/>
                  </a:cubicBezTo>
                  <a:cubicBezTo>
                    <a:pt x="34957" y="13845"/>
                    <a:pt x="34898" y="14035"/>
                    <a:pt x="34898" y="14226"/>
                  </a:cubicBezTo>
                  <a:cubicBezTo>
                    <a:pt x="34779" y="14297"/>
                    <a:pt x="34660" y="14381"/>
                    <a:pt x="34552" y="14464"/>
                  </a:cubicBezTo>
                  <a:cubicBezTo>
                    <a:pt x="34707" y="14059"/>
                    <a:pt x="34791" y="13619"/>
                    <a:pt x="34898" y="13214"/>
                  </a:cubicBezTo>
                  <a:cubicBezTo>
                    <a:pt x="34919" y="13134"/>
                    <a:pt x="34853" y="13081"/>
                    <a:pt x="34790" y="13081"/>
                  </a:cubicBezTo>
                  <a:cubicBezTo>
                    <a:pt x="34749" y="13081"/>
                    <a:pt x="34709" y="13103"/>
                    <a:pt x="34695" y="13154"/>
                  </a:cubicBezTo>
                  <a:cubicBezTo>
                    <a:pt x="34552" y="13619"/>
                    <a:pt x="34350" y="14107"/>
                    <a:pt x="34302" y="14583"/>
                  </a:cubicBezTo>
                  <a:cubicBezTo>
                    <a:pt x="34302" y="14607"/>
                    <a:pt x="34302" y="14619"/>
                    <a:pt x="34314" y="14631"/>
                  </a:cubicBezTo>
                  <a:cubicBezTo>
                    <a:pt x="34302" y="14619"/>
                    <a:pt x="34279" y="14607"/>
                    <a:pt x="34255" y="14607"/>
                  </a:cubicBezTo>
                  <a:cubicBezTo>
                    <a:pt x="34241" y="14598"/>
                    <a:pt x="34226" y="14594"/>
                    <a:pt x="34213" y="14594"/>
                  </a:cubicBezTo>
                  <a:cubicBezTo>
                    <a:pt x="34170" y="14594"/>
                    <a:pt x="34133" y="14633"/>
                    <a:pt x="34124" y="14678"/>
                  </a:cubicBezTo>
                  <a:cubicBezTo>
                    <a:pt x="34076" y="14690"/>
                    <a:pt x="34040" y="14690"/>
                    <a:pt x="33993" y="14702"/>
                  </a:cubicBezTo>
                  <a:cubicBezTo>
                    <a:pt x="34243" y="14166"/>
                    <a:pt x="34374" y="13547"/>
                    <a:pt x="34493" y="12976"/>
                  </a:cubicBezTo>
                  <a:cubicBezTo>
                    <a:pt x="34507" y="12934"/>
                    <a:pt x="34476" y="12909"/>
                    <a:pt x="34446" y="12909"/>
                  </a:cubicBezTo>
                  <a:cubicBezTo>
                    <a:pt x="34424" y="12909"/>
                    <a:pt x="34403" y="12922"/>
                    <a:pt x="34398" y="12952"/>
                  </a:cubicBezTo>
                  <a:cubicBezTo>
                    <a:pt x="34255" y="13547"/>
                    <a:pt x="34017" y="14083"/>
                    <a:pt x="33814" y="14642"/>
                  </a:cubicBezTo>
                  <a:cubicBezTo>
                    <a:pt x="33802" y="14666"/>
                    <a:pt x="33779" y="14666"/>
                    <a:pt x="33779" y="14678"/>
                  </a:cubicBezTo>
                  <a:cubicBezTo>
                    <a:pt x="33755" y="14738"/>
                    <a:pt x="33707" y="14797"/>
                    <a:pt x="33659" y="14857"/>
                  </a:cubicBezTo>
                  <a:cubicBezTo>
                    <a:pt x="33564" y="14916"/>
                    <a:pt x="33457" y="15000"/>
                    <a:pt x="33398" y="15107"/>
                  </a:cubicBezTo>
                  <a:cubicBezTo>
                    <a:pt x="33350" y="15166"/>
                    <a:pt x="33386" y="15226"/>
                    <a:pt x="33409" y="15250"/>
                  </a:cubicBezTo>
                  <a:cubicBezTo>
                    <a:pt x="33409" y="15250"/>
                    <a:pt x="33409" y="15274"/>
                    <a:pt x="33398" y="15274"/>
                  </a:cubicBezTo>
                  <a:cubicBezTo>
                    <a:pt x="33386" y="15274"/>
                    <a:pt x="33350" y="15274"/>
                    <a:pt x="33350" y="15297"/>
                  </a:cubicBezTo>
                  <a:lnTo>
                    <a:pt x="33267" y="15571"/>
                  </a:lnTo>
                  <a:cubicBezTo>
                    <a:pt x="33219" y="15583"/>
                    <a:pt x="33183" y="15619"/>
                    <a:pt x="33183" y="15678"/>
                  </a:cubicBezTo>
                  <a:cubicBezTo>
                    <a:pt x="33171" y="15762"/>
                    <a:pt x="33171" y="15833"/>
                    <a:pt x="33171" y="15928"/>
                  </a:cubicBezTo>
                  <a:cubicBezTo>
                    <a:pt x="33159" y="16000"/>
                    <a:pt x="33124" y="16071"/>
                    <a:pt x="33112" y="16143"/>
                  </a:cubicBezTo>
                  <a:cubicBezTo>
                    <a:pt x="33112" y="16178"/>
                    <a:pt x="33124" y="16202"/>
                    <a:pt x="33147" y="16226"/>
                  </a:cubicBezTo>
                  <a:cubicBezTo>
                    <a:pt x="32850" y="19512"/>
                    <a:pt x="33052" y="22917"/>
                    <a:pt x="33040" y="26215"/>
                  </a:cubicBezTo>
                  <a:lnTo>
                    <a:pt x="33040" y="27585"/>
                  </a:lnTo>
                  <a:cubicBezTo>
                    <a:pt x="33029" y="27580"/>
                    <a:pt x="33018" y="27578"/>
                    <a:pt x="33008" y="27578"/>
                  </a:cubicBezTo>
                  <a:cubicBezTo>
                    <a:pt x="32933" y="27578"/>
                    <a:pt x="32897" y="27685"/>
                    <a:pt x="32981" y="27727"/>
                  </a:cubicBezTo>
                  <a:cubicBezTo>
                    <a:pt x="33005" y="27739"/>
                    <a:pt x="33028" y="27739"/>
                    <a:pt x="33052" y="27751"/>
                  </a:cubicBezTo>
                  <a:cubicBezTo>
                    <a:pt x="33040" y="30906"/>
                    <a:pt x="33040" y="34062"/>
                    <a:pt x="33040" y="37229"/>
                  </a:cubicBezTo>
                  <a:cubicBezTo>
                    <a:pt x="32969" y="44098"/>
                    <a:pt x="32766" y="51064"/>
                    <a:pt x="32981" y="57981"/>
                  </a:cubicBezTo>
                  <a:cubicBezTo>
                    <a:pt x="32969" y="58005"/>
                    <a:pt x="32969" y="58017"/>
                    <a:pt x="32969" y="58029"/>
                  </a:cubicBezTo>
                  <a:lnTo>
                    <a:pt x="32874" y="58076"/>
                  </a:lnTo>
                  <a:cubicBezTo>
                    <a:pt x="32858" y="58053"/>
                    <a:pt x="32833" y="58040"/>
                    <a:pt x="32801" y="58040"/>
                  </a:cubicBezTo>
                  <a:cubicBezTo>
                    <a:pt x="32783" y="58040"/>
                    <a:pt x="32764" y="58044"/>
                    <a:pt x="32743" y="58053"/>
                  </a:cubicBezTo>
                  <a:cubicBezTo>
                    <a:pt x="32683" y="58088"/>
                    <a:pt x="32647" y="58112"/>
                    <a:pt x="32624" y="58136"/>
                  </a:cubicBezTo>
                  <a:cubicBezTo>
                    <a:pt x="32850" y="50349"/>
                    <a:pt x="32671" y="42539"/>
                    <a:pt x="32647" y="34752"/>
                  </a:cubicBezTo>
                  <a:lnTo>
                    <a:pt x="32647" y="34704"/>
                  </a:lnTo>
                  <a:lnTo>
                    <a:pt x="32647" y="34597"/>
                  </a:lnTo>
                  <a:cubicBezTo>
                    <a:pt x="32673" y="34613"/>
                    <a:pt x="32700" y="34620"/>
                    <a:pt x="32726" y="34620"/>
                  </a:cubicBezTo>
                  <a:cubicBezTo>
                    <a:pt x="32881" y="34620"/>
                    <a:pt x="33015" y="34378"/>
                    <a:pt x="32790" y="34276"/>
                  </a:cubicBezTo>
                  <a:cubicBezTo>
                    <a:pt x="32757" y="34268"/>
                    <a:pt x="32725" y="34254"/>
                    <a:pt x="32692" y="34254"/>
                  </a:cubicBezTo>
                  <a:cubicBezTo>
                    <a:pt x="32677" y="34254"/>
                    <a:pt x="32662" y="34257"/>
                    <a:pt x="32647" y="34264"/>
                  </a:cubicBezTo>
                  <a:lnTo>
                    <a:pt x="32647" y="33704"/>
                  </a:lnTo>
                  <a:cubicBezTo>
                    <a:pt x="32647" y="27263"/>
                    <a:pt x="32909" y="20750"/>
                    <a:pt x="32743" y="14273"/>
                  </a:cubicBezTo>
                  <a:cubicBezTo>
                    <a:pt x="32766" y="14273"/>
                    <a:pt x="32802" y="14273"/>
                    <a:pt x="32802" y="14226"/>
                  </a:cubicBezTo>
                  <a:cubicBezTo>
                    <a:pt x="33064" y="13214"/>
                    <a:pt x="33350" y="12202"/>
                    <a:pt x="33624" y="11178"/>
                  </a:cubicBezTo>
                  <a:cubicBezTo>
                    <a:pt x="33631" y="11140"/>
                    <a:pt x="33590" y="11111"/>
                    <a:pt x="33557" y="11111"/>
                  </a:cubicBezTo>
                  <a:cubicBezTo>
                    <a:pt x="33538" y="11111"/>
                    <a:pt x="33521" y="11121"/>
                    <a:pt x="33517" y="11142"/>
                  </a:cubicBezTo>
                  <a:cubicBezTo>
                    <a:pt x="33243" y="12118"/>
                    <a:pt x="32993" y="13083"/>
                    <a:pt x="32731" y="14047"/>
                  </a:cubicBezTo>
                  <a:cubicBezTo>
                    <a:pt x="32731" y="13821"/>
                    <a:pt x="32707" y="13607"/>
                    <a:pt x="32707" y="13380"/>
                  </a:cubicBezTo>
                  <a:cubicBezTo>
                    <a:pt x="32731" y="13380"/>
                    <a:pt x="32755" y="13369"/>
                    <a:pt x="32766" y="13333"/>
                  </a:cubicBezTo>
                  <a:cubicBezTo>
                    <a:pt x="33124" y="12487"/>
                    <a:pt x="33350" y="11583"/>
                    <a:pt x="33624" y="10702"/>
                  </a:cubicBezTo>
                  <a:cubicBezTo>
                    <a:pt x="33631" y="10664"/>
                    <a:pt x="33595" y="10635"/>
                    <a:pt x="33565" y="10635"/>
                  </a:cubicBezTo>
                  <a:cubicBezTo>
                    <a:pt x="33548" y="10635"/>
                    <a:pt x="33533" y="10644"/>
                    <a:pt x="33528" y="10666"/>
                  </a:cubicBezTo>
                  <a:cubicBezTo>
                    <a:pt x="33243" y="11416"/>
                    <a:pt x="32933" y="12154"/>
                    <a:pt x="32707" y="12916"/>
                  </a:cubicBezTo>
                  <a:cubicBezTo>
                    <a:pt x="32671" y="11654"/>
                    <a:pt x="32612" y="10404"/>
                    <a:pt x="32516" y="9154"/>
                  </a:cubicBezTo>
                  <a:cubicBezTo>
                    <a:pt x="32588" y="9106"/>
                    <a:pt x="32647" y="9082"/>
                    <a:pt x="32731" y="9035"/>
                  </a:cubicBezTo>
                  <a:cubicBezTo>
                    <a:pt x="32766" y="8999"/>
                    <a:pt x="32790" y="8963"/>
                    <a:pt x="32802" y="8928"/>
                  </a:cubicBezTo>
                  <a:cubicBezTo>
                    <a:pt x="32814" y="8939"/>
                    <a:pt x="32814" y="8939"/>
                    <a:pt x="32850" y="8939"/>
                  </a:cubicBezTo>
                  <a:cubicBezTo>
                    <a:pt x="32909" y="8939"/>
                    <a:pt x="32921" y="8880"/>
                    <a:pt x="32909" y="8856"/>
                  </a:cubicBezTo>
                  <a:cubicBezTo>
                    <a:pt x="33386" y="8499"/>
                    <a:pt x="33838" y="8142"/>
                    <a:pt x="34314" y="7785"/>
                  </a:cubicBezTo>
                  <a:cubicBezTo>
                    <a:pt x="37827" y="5451"/>
                    <a:pt x="41315" y="3082"/>
                    <a:pt x="45006" y="1010"/>
                  </a:cubicBezTo>
                  <a:close/>
                  <a:moveTo>
                    <a:pt x="43982" y="57838"/>
                  </a:moveTo>
                  <a:lnTo>
                    <a:pt x="43351" y="58505"/>
                  </a:lnTo>
                  <a:lnTo>
                    <a:pt x="43351" y="58386"/>
                  </a:lnTo>
                  <a:cubicBezTo>
                    <a:pt x="43565" y="58207"/>
                    <a:pt x="43768" y="58029"/>
                    <a:pt x="43982" y="57838"/>
                  </a:cubicBezTo>
                  <a:close/>
                  <a:moveTo>
                    <a:pt x="21968" y="13154"/>
                  </a:moveTo>
                  <a:cubicBezTo>
                    <a:pt x="23892" y="13868"/>
                    <a:pt x="26437" y="14446"/>
                    <a:pt x="28785" y="14446"/>
                  </a:cubicBezTo>
                  <a:cubicBezTo>
                    <a:pt x="29924" y="14446"/>
                    <a:pt x="31016" y="14310"/>
                    <a:pt x="31969" y="13988"/>
                  </a:cubicBezTo>
                  <a:cubicBezTo>
                    <a:pt x="32016" y="13976"/>
                    <a:pt x="32040" y="13952"/>
                    <a:pt x="32052" y="13916"/>
                  </a:cubicBezTo>
                  <a:lnTo>
                    <a:pt x="32052" y="13916"/>
                  </a:lnTo>
                  <a:cubicBezTo>
                    <a:pt x="31862" y="20512"/>
                    <a:pt x="32135" y="27144"/>
                    <a:pt x="32135" y="33716"/>
                  </a:cubicBezTo>
                  <a:lnTo>
                    <a:pt x="32135" y="33740"/>
                  </a:lnTo>
                  <a:cubicBezTo>
                    <a:pt x="31683" y="33788"/>
                    <a:pt x="31254" y="33835"/>
                    <a:pt x="30802" y="33859"/>
                  </a:cubicBezTo>
                  <a:cubicBezTo>
                    <a:pt x="30790" y="33847"/>
                    <a:pt x="30778" y="33835"/>
                    <a:pt x="30766" y="33835"/>
                  </a:cubicBezTo>
                  <a:cubicBezTo>
                    <a:pt x="30731" y="33835"/>
                    <a:pt x="30719" y="33847"/>
                    <a:pt x="30707" y="33859"/>
                  </a:cubicBezTo>
                  <a:cubicBezTo>
                    <a:pt x="29920" y="33924"/>
                    <a:pt x="29134" y="33967"/>
                    <a:pt x="28352" y="33967"/>
                  </a:cubicBezTo>
                  <a:cubicBezTo>
                    <a:pt x="27844" y="33967"/>
                    <a:pt x="27339" y="33949"/>
                    <a:pt x="26837" y="33907"/>
                  </a:cubicBezTo>
                  <a:cubicBezTo>
                    <a:pt x="26819" y="33901"/>
                    <a:pt x="26807" y="33898"/>
                    <a:pt x="26795" y="33898"/>
                  </a:cubicBezTo>
                  <a:cubicBezTo>
                    <a:pt x="26784" y="33898"/>
                    <a:pt x="26772" y="33901"/>
                    <a:pt x="26754" y="33907"/>
                  </a:cubicBezTo>
                  <a:cubicBezTo>
                    <a:pt x="25420" y="33788"/>
                    <a:pt x="24099" y="33490"/>
                    <a:pt x="22813" y="32907"/>
                  </a:cubicBezTo>
                  <a:cubicBezTo>
                    <a:pt x="22799" y="32900"/>
                    <a:pt x="22785" y="32898"/>
                    <a:pt x="22773" y="32898"/>
                  </a:cubicBezTo>
                  <a:cubicBezTo>
                    <a:pt x="22687" y="32898"/>
                    <a:pt x="22636" y="33022"/>
                    <a:pt x="22730" y="33073"/>
                  </a:cubicBezTo>
                  <a:cubicBezTo>
                    <a:pt x="23408" y="33419"/>
                    <a:pt x="24123" y="33657"/>
                    <a:pt x="24837" y="33835"/>
                  </a:cubicBezTo>
                  <a:cubicBezTo>
                    <a:pt x="24837" y="33835"/>
                    <a:pt x="24837" y="33847"/>
                    <a:pt x="24849" y="33847"/>
                  </a:cubicBezTo>
                  <a:cubicBezTo>
                    <a:pt x="25087" y="34050"/>
                    <a:pt x="25349" y="34264"/>
                    <a:pt x="25599" y="34443"/>
                  </a:cubicBezTo>
                  <a:cubicBezTo>
                    <a:pt x="25837" y="34621"/>
                    <a:pt x="26099" y="34859"/>
                    <a:pt x="26397" y="34931"/>
                  </a:cubicBezTo>
                  <a:cubicBezTo>
                    <a:pt x="26402" y="34931"/>
                    <a:pt x="26407" y="34932"/>
                    <a:pt x="26412" y="34932"/>
                  </a:cubicBezTo>
                  <a:cubicBezTo>
                    <a:pt x="26484" y="34932"/>
                    <a:pt x="26513" y="34855"/>
                    <a:pt x="26480" y="34800"/>
                  </a:cubicBezTo>
                  <a:cubicBezTo>
                    <a:pt x="26301" y="34585"/>
                    <a:pt x="26016" y="34466"/>
                    <a:pt x="25789" y="34312"/>
                  </a:cubicBezTo>
                  <a:cubicBezTo>
                    <a:pt x="25611" y="34193"/>
                    <a:pt x="25444" y="34038"/>
                    <a:pt x="25266" y="33907"/>
                  </a:cubicBezTo>
                  <a:lnTo>
                    <a:pt x="25266" y="33907"/>
                  </a:lnTo>
                  <a:lnTo>
                    <a:pt x="25980" y="34038"/>
                  </a:lnTo>
                  <a:cubicBezTo>
                    <a:pt x="26337" y="34395"/>
                    <a:pt x="26694" y="34752"/>
                    <a:pt x="27051" y="35121"/>
                  </a:cubicBezTo>
                  <a:cubicBezTo>
                    <a:pt x="25825" y="35038"/>
                    <a:pt x="24575" y="34847"/>
                    <a:pt x="23301" y="34502"/>
                  </a:cubicBezTo>
                  <a:cubicBezTo>
                    <a:pt x="23292" y="34498"/>
                    <a:pt x="23283" y="34496"/>
                    <a:pt x="23275" y="34496"/>
                  </a:cubicBezTo>
                  <a:cubicBezTo>
                    <a:pt x="23211" y="34496"/>
                    <a:pt x="23192" y="34612"/>
                    <a:pt x="23277" y="34633"/>
                  </a:cubicBezTo>
                  <a:cubicBezTo>
                    <a:pt x="25078" y="35156"/>
                    <a:pt x="26958" y="35459"/>
                    <a:pt x="28835" y="35459"/>
                  </a:cubicBezTo>
                  <a:cubicBezTo>
                    <a:pt x="29950" y="35459"/>
                    <a:pt x="31064" y="35352"/>
                    <a:pt x="32159" y="35121"/>
                  </a:cubicBezTo>
                  <a:lnTo>
                    <a:pt x="32159" y="35121"/>
                  </a:lnTo>
                  <a:cubicBezTo>
                    <a:pt x="32147" y="40527"/>
                    <a:pt x="32052" y="45944"/>
                    <a:pt x="32088" y="51361"/>
                  </a:cubicBezTo>
                  <a:cubicBezTo>
                    <a:pt x="31385" y="51421"/>
                    <a:pt x="30707" y="51457"/>
                    <a:pt x="30016" y="51468"/>
                  </a:cubicBezTo>
                  <a:lnTo>
                    <a:pt x="29945" y="51468"/>
                  </a:lnTo>
                  <a:cubicBezTo>
                    <a:pt x="29848" y="51469"/>
                    <a:pt x="29752" y="51470"/>
                    <a:pt x="29655" y="51470"/>
                  </a:cubicBezTo>
                  <a:cubicBezTo>
                    <a:pt x="28395" y="51470"/>
                    <a:pt x="27135" y="51397"/>
                    <a:pt x="25897" y="51242"/>
                  </a:cubicBezTo>
                  <a:cubicBezTo>
                    <a:pt x="25849" y="51195"/>
                    <a:pt x="25789" y="51159"/>
                    <a:pt x="25742" y="51111"/>
                  </a:cubicBezTo>
                  <a:cubicBezTo>
                    <a:pt x="25718" y="51091"/>
                    <a:pt x="25691" y="51082"/>
                    <a:pt x="25664" y="51082"/>
                  </a:cubicBezTo>
                  <a:cubicBezTo>
                    <a:pt x="25599" y="51082"/>
                    <a:pt x="25536" y="51135"/>
                    <a:pt x="25527" y="51195"/>
                  </a:cubicBezTo>
                  <a:cubicBezTo>
                    <a:pt x="24789" y="51099"/>
                    <a:pt x="24051" y="50980"/>
                    <a:pt x="23325" y="50826"/>
                  </a:cubicBezTo>
                  <a:cubicBezTo>
                    <a:pt x="23321" y="50825"/>
                    <a:pt x="23316" y="50825"/>
                    <a:pt x="23312" y="50825"/>
                  </a:cubicBezTo>
                  <a:cubicBezTo>
                    <a:pt x="23214" y="50825"/>
                    <a:pt x="23174" y="50957"/>
                    <a:pt x="23277" y="50980"/>
                  </a:cubicBezTo>
                  <a:cubicBezTo>
                    <a:pt x="23503" y="51040"/>
                    <a:pt x="23718" y="51076"/>
                    <a:pt x="23944" y="51123"/>
                  </a:cubicBezTo>
                  <a:cubicBezTo>
                    <a:pt x="23884" y="51159"/>
                    <a:pt x="23861" y="51242"/>
                    <a:pt x="23920" y="51302"/>
                  </a:cubicBezTo>
                  <a:cubicBezTo>
                    <a:pt x="24408" y="51730"/>
                    <a:pt x="24885" y="52230"/>
                    <a:pt x="25408" y="52623"/>
                  </a:cubicBezTo>
                  <a:cubicBezTo>
                    <a:pt x="25266" y="52611"/>
                    <a:pt x="25123" y="52600"/>
                    <a:pt x="24992" y="52588"/>
                  </a:cubicBezTo>
                  <a:cubicBezTo>
                    <a:pt x="24515" y="52147"/>
                    <a:pt x="23884" y="51838"/>
                    <a:pt x="23349" y="51480"/>
                  </a:cubicBezTo>
                  <a:cubicBezTo>
                    <a:pt x="23330" y="51469"/>
                    <a:pt x="23311" y="51464"/>
                    <a:pt x="23293" y="51464"/>
                  </a:cubicBezTo>
                  <a:cubicBezTo>
                    <a:pt x="23201" y="51464"/>
                    <a:pt x="23140" y="51601"/>
                    <a:pt x="23230" y="51671"/>
                  </a:cubicBezTo>
                  <a:cubicBezTo>
                    <a:pt x="23515" y="51873"/>
                    <a:pt x="23777" y="52064"/>
                    <a:pt x="24063" y="52254"/>
                  </a:cubicBezTo>
                  <a:lnTo>
                    <a:pt x="24420" y="52528"/>
                  </a:lnTo>
                  <a:cubicBezTo>
                    <a:pt x="24134" y="52480"/>
                    <a:pt x="23837" y="52445"/>
                    <a:pt x="23563" y="52409"/>
                  </a:cubicBezTo>
                  <a:cubicBezTo>
                    <a:pt x="23555" y="52407"/>
                    <a:pt x="23548" y="52406"/>
                    <a:pt x="23542" y="52406"/>
                  </a:cubicBezTo>
                  <a:cubicBezTo>
                    <a:pt x="23474" y="52406"/>
                    <a:pt x="23451" y="52506"/>
                    <a:pt x="23527" y="52528"/>
                  </a:cubicBezTo>
                  <a:cubicBezTo>
                    <a:pt x="23956" y="52611"/>
                    <a:pt x="24396" y="52683"/>
                    <a:pt x="24825" y="52766"/>
                  </a:cubicBezTo>
                  <a:cubicBezTo>
                    <a:pt x="24849" y="52778"/>
                    <a:pt x="24885" y="52790"/>
                    <a:pt x="24896" y="52802"/>
                  </a:cubicBezTo>
                  <a:cubicBezTo>
                    <a:pt x="24918" y="52813"/>
                    <a:pt x="24934" y="52819"/>
                    <a:pt x="24951" y="52819"/>
                  </a:cubicBezTo>
                  <a:cubicBezTo>
                    <a:pt x="24970" y="52819"/>
                    <a:pt x="24989" y="52810"/>
                    <a:pt x="25016" y="52790"/>
                  </a:cubicBezTo>
                  <a:cubicBezTo>
                    <a:pt x="25266" y="52838"/>
                    <a:pt x="25539" y="52885"/>
                    <a:pt x="25801" y="52909"/>
                  </a:cubicBezTo>
                  <a:cubicBezTo>
                    <a:pt x="25825" y="52909"/>
                    <a:pt x="25825" y="52921"/>
                    <a:pt x="25837" y="52921"/>
                  </a:cubicBezTo>
                  <a:cubicBezTo>
                    <a:pt x="25848" y="52937"/>
                    <a:pt x="25863" y="52944"/>
                    <a:pt x="25878" y="52944"/>
                  </a:cubicBezTo>
                  <a:cubicBezTo>
                    <a:pt x="25897" y="52944"/>
                    <a:pt x="25914" y="52934"/>
                    <a:pt x="25920" y="52921"/>
                  </a:cubicBezTo>
                  <a:cubicBezTo>
                    <a:pt x="27583" y="53153"/>
                    <a:pt x="29253" y="53259"/>
                    <a:pt x="30931" y="53259"/>
                  </a:cubicBezTo>
                  <a:cubicBezTo>
                    <a:pt x="31320" y="53259"/>
                    <a:pt x="31710" y="53254"/>
                    <a:pt x="32100" y="53242"/>
                  </a:cubicBezTo>
                  <a:cubicBezTo>
                    <a:pt x="32112" y="54886"/>
                    <a:pt x="32147" y="56529"/>
                    <a:pt x="32195" y="58184"/>
                  </a:cubicBezTo>
                  <a:cubicBezTo>
                    <a:pt x="30913" y="58478"/>
                    <a:pt x="29587" y="58638"/>
                    <a:pt x="28266" y="58638"/>
                  </a:cubicBezTo>
                  <a:cubicBezTo>
                    <a:pt x="26067" y="58638"/>
                    <a:pt x="23881" y="58197"/>
                    <a:pt x="21932" y="57207"/>
                  </a:cubicBezTo>
                  <a:cubicBezTo>
                    <a:pt x="21928" y="57203"/>
                    <a:pt x="21924" y="57202"/>
                    <a:pt x="21920" y="57202"/>
                  </a:cubicBezTo>
                  <a:cubicBezTo>
                    <a:pt x="21912" y="57202"/>
                    <a:pt x="21904" y="57207"/>
                    <a:pt x="21896" y="57207"/>
                  </a:cubicBezTo>
                  <a:cubicBezTo>
                    <a:pt x="22122" y="52123"/>
                    <a:pt x="22075" y="46992"/>
                    <a:pt x="21991" y="41872"/>
                  </a:cubicBezTo>
                  <a:cubicBezTo>
                    <a:pt x="21991" y="41848"/>
                    <a:pt x="22015" y="41836"/>
                    <a:pt x="22015" y="41836"/>
                  </a:cubicBezTo>
                  <a:cubicBezTo>
                    <a:pt x="22039" y="41777"/>
                    <a:pt x="22027" y="41729"/>
                    <a:pt x="21991" y="41705"/>
                  </a:cubicBezTo>
                  <a:cubicBezTo>
                    <a:pt x="21956" y="38860"/>
                    <a:pt x="21908" y="36002"/>
                    <a:pt x="21908" y="33180"/>
                  </a:cubicBezTo>
                  <a:cubicBezTo>
                    <a:pt x="21908" y="26525"/>
                    <a:pt x="22110" y="19822"/>
                    <a:pt x="21968" y="13154"/>
                  </a:cubicBezTo>
                  <a:close/>
                  <a:moveTo>
                    <a:pt x="12133" y="14107"/>
                  </a:moveTo>
                  <a:lnTo>
                    <a:pt x="12145" y="14131"/>
                  </a:lnTo>
                  <a:cubicBezTo>
                    <a:pt x="12157" y="14333"/>
                    <a:pt x="12216" y="14523"/>
                    <a:pt x="12335" y="14702"/>
                  </a:cubicBezTo>
                  <a:cubicBezTo>
                    <a:pt x="12361" y="14740"/>
                    <a:pt x="12399" y="14757"/>
                    <a:pt x="12436" y="14757"/>
                  </a:cubicBezTo>
                  <a:cubicBezTo>
                    <a:pt x="12502" y="14757"/>
                    <a:pt x="12565" y="14703"/>
                    <a:pt x="12550" y="14619"/>
                  </a:cubicBezTo>
                  <a:cubicBezTo>
                    <a:pt x="12526" y="14583"/>
                    <a:pt x="12526" y="14547"/>
                    <a:pt x="12514" y="14512"/>
                  </a:cubicBezTo>
                  <a:lnTo>
                    <a:pt x="12514" y="14512"/>
                  </a:lnTo>
                  <a:lnTo>
                    <a:pt x="12633" y="14631"/>
                  </a:lnTo>
                  <a:cubicBezTo>
                    <a:pt x="12550" y="14666"/>
                    <a:pt x="12502" y="14797"/>
                    <a:pt x="12597" y="14869"/>
                  </a:cubicBezTo>
                  <a:cubicBezTo>
                    <a:pt x="13097" y="15214"/>
                    <a:pt x="13645" y="15535"/>
                    <a:pt x="14240" y="15833"/>
                  </a:cubicBezTo>
                  <a:cubicBezTo>
                    <a:pt x="15627" y="16669"/>
                    <a:pt x="17248" y="17166"/>
                    <a:pt x="18829" y="17166"/>
                  </a:cubicBezTo>
                  <a:cubicBezTo>
                    <a:pt x="19026" y="17166"/>
                    <a:pt x="19224" y="17159"/>
                    <a:pt x="19420" y="17143"/>
                  </a:cubicBezTo>
                  <a:cubicBezTo>
                    <a:pt x="19551" y="17131"/>
                    <a:pt x="19634" y="17024"/>
                    <a:pt x="19610" y="16928"/>
                  </a:cubicBezTo>
                  <a:cubicBezTo>
                    <a:pt x="19896" y="16881"/>
                    <a:pt x="20158" y="16833"/>
                    <a:pt x="20432" y="16750"/>
                  </a:cubicBezTo>
                  <a:cubicBezTo>
                    <a:pt x="20444" y="16762"/>
                    <a:pt x="20455" y="16774"/>
                    <a:pt x="20479" y="16774"/>
                  </a:cubicBezTo>
                  <a:cubicBezTo>
                    <a:pt x="20634" y="16821"/>
                    <a:pt x="20848" y="16845"/>
                    <a:pt x="21027" y="16845"/>
                  </a:cubicBezTo>
                  <a:cubicBezTo>
                    <a:pt x="20848" y="17643"/>
                    <a:pt x="20813" y="18441"/>
                    <a:pt x="20598" y="19214"/>
                  </a:cubicBezTo>
                  <a:cubicBezTo>
                    <a:pt x="20574" y="19262"/>
                    <a:pt x="20598" y="19310"/>
                    <a:pt x="20622" y="19334"/>
                  </a:cubicBezTo>
                  <a:cubicBezTo>
                    <a:pt x="20539" y="19905"/>
                    <a:pt x="20455" y="20465"/>
                    <a:pt x="20420" y="21012"/>
                  </a:cubicBezTo>
                  <a:cubicBezTo>
                    <a:pt x="20420" y="21059"/>
                    <a:pt x="20457" y="21083"/>
                    <a:pt x="20492" y="21083"/>
                  </a:cubicBezTo>
                  <a:cubicBezTo>
                    <a:pt x="20519" y="21083"/>
                    <a:pt x="20545" y="21068"/>
                    <a:pt x="20551" y="21036"/>
                  </a:cubicBezTo>
                  <a:cubicBezTo>
                    <a:pt x="20563" y="20941"/>
                    <a:pt x="20574" y="20869"/>
                    <a:pt x="20598" y="20774"/>
                  </a:cubicBezTo>
                  <a:cubicBezTo>
                    <a:pt x="20612" y="20836"/>
                    <a:pt x="20670" y="20875"/>
                    <a:pt x="20728" y="20875"/>
                  </a:cubicBezTo>
                  <a:cubicBezTo>
                    <a:pt x="20770" y="20875"/>
                    <a:pt x="20811" y="20855"/>
                    <a:pt x="20836" y="20810"/>
                  </a:cubicBezTo>
                  <a:cubicBezTo>
                    <a:pt x="21134" y="20357"/>
                    <a:pt x="21229" y="19846"/>
                    <a:pt x="21336" y="19322"/>
                  </a:cubicBezTo>
                  <a:cubicBezTo>
                    <a:pt x="21348" y="19226"/>
                    <a:pt x="21289" y="19143"/>
                    <a:pt x="21194" y="19131"/>
                  </a:cubicBezTo>
                  <a:cubicBezTo>
                    <a:pt x="21098" y="19131"/>
                    <a:pt x="21015" y="19107"/>
                    <a:pt x="20920" y="19107"/>
                  </a:cubicBezTo>
                  <a:cubicBezTo>
                    <a:pt x="21075" y="18536"/>
                    <a:pt x="21217" y="17952"/>
                    <a:pt x="21348" y="17357"/>
                  </a:cubicBezTo>
                  <a:lnTo>
                    <a:pt x="21348" y="17357"/>
                  </a:lnTo>
                  <a:cubicBezTo>
                    <a:pt x="21336" y="22620"/>
                    <a:pt x="21467" y="27906"/>
                    <a:pt x="21467" y="33145"/>
                  </a:cubicBezTo>
                  <a:cubicBezTo>
                    <a:pt x="21467" y="34109"/>
                    <a:pt x="21467" y="35097"/>
                    <a:pt x="21456" y="36062"/>
                  </a:cubicBezTo>
                  <a:cubicBezTo>
                    <a:pt x="21336" y="35955"/>
                    <a:pt x="21217" y="35871"/>
                    <a:pt x="21098" y="35776"/>
                  </a:cubicBezTo>
                  <a:cubicBezTo>
                    <a:pt x="21081" y="35765"/>
                    <a:pt x="21064" y="35759"/>
                    <a:pt x="21048" y="35759"/>
                  </a:cubicBezTo>
                  <a:cubicBezTo>
                    <a:pt x="20965" y="35759"/>
                    <a:pt x="20911" y="35895"/>
                    <a:pt x="20991" y="35955"/>
                  </a:cubicBezTo>
                  <a:cubicBezTo>
                    <a:pt x="21146" y="36062"/>
                    <a:pt x="21289" y="36193"/>
                    <a:pt x="21456" y="36276"/>
                  </a:cubicBezTo>
                  <a:lnTo>
                    <a:pt x="21456" y="36812"/>
                  </a:lnTo>
                  <a:cubicBezTo>
                    <a:pt x="21194" y="36609"/>
                    <a:pt x="20908" y="36431"/>
                    <a:pt x="20634" y="36252"/>
                  </a:cubicBezTo>
                  <a:cubicBezTo>
                    <a:pt x="20614" y="36239"/>
                    <a:pt x="20595" y="36233"/>
                    <a:pt x="20576" y="36233"/>
                  </a:cubicBezTo>
                  <a:cubicBezTo>
                    <a:pt x="20482" y="36233"/>
                    <a:pt x="20416" y="36385"/>
                    <a:pt x="20515" y="36455"/>
                  </a:cubicBezTo>
                  <a:cubicBezTo>
                    <a:pt x="20670" y="36550"/>
                    <a:pt x="20813" y="36657"/>
                    <a:pt x="20967" y="36776"/>
                  </a:cubicBezTo>
                  <a:cubicBezTo>
                    <a:pt x="20848" y="36788"/>
                    <a:pt x="20848" y="36990"/>
                    <a:pt x="20979" y="36990"/>
                  </a:cubicBezTo>
                  <a:cubicBezTo>
                    <a:pt x="21075" y="36990"/>
                    <a:pt x="21086" y="36907"/>
                    <a:pt x="21075" y="36848"/>
                  </a:cubicBezTo>
                  <a:lnTo>
                    <a:pt x="21075" y="36848"/>
                  </a:lnTo>
                  <a:cubicBezTo>
                    <a:pt x="21194" y="36943"/>
                    <a:pt x="21325" y="37026"/>
                    <a:pt x="21456" y="37110"/>
                  </a:cubicBezTo>
                  <a:cubicBezTo>
                    <a:pt x="21456" y="37312"/>
                    <a:pt x="21456" y="37526"/>
                    <a:pt x="21444" y="37729"/>
                  </a:cubicBezTo>
                  <a:cubicBezTo>
                    <a:pt x="21372" y="37681"/>
                    <a:pt x="21289" y="37645"/>
                    <a:pt x="21229" y="37598"/>
                  </a:cubicBezTo>
                  <a:cubicBezTo>
                    <a:pt x="21229" y="37586"/>
                    <a:pt x="21253" y="37562"/>
                    <a:pt x="21253" y="37550"/>
                  </a:cubicBezTo>
                  <a:cubicBezTo>
                    <a:pt x="21292" y="37472"/>
                    <a:pt x="21213" y="37409"/>
                    <a:pt x="21134" y="37409"/>
                  </a:cubicBezTo>
                  <a:cubicBezTo>
                    <a:pt x="21093" y="37409"/>
                    <a:pt x="21051" y="37426"/>
                    <a:pt x="21027" y="37467"/>
                  </a:cubicBezTo>
                  <a:lnTo>
                    <a:pt x="21027" y="37479"/>
                  </a:lnTo>
                  <a:cubicBezTo>
                    <a:pt x="20813" y="37324"/>
                    <a:pt x="20610" y="37169"/>
                    <a:pt x="20432" y="36967"/>
                  </a:cubicBezTo>
                  <a:cubicBezTo>
                    <a:pt x="20408" y="36946"/>
                    <a:pt x="20383" y="36937"/>
                    <a:pt x="20359" y="36937"/>
                  </a:cubicBezTo>
                  <a:cubicBezTo>
                    <a:pt x="20273" y="36937"/>
                    <a:pt x="20200" y="37050"/>
                    <a:pt x="20265" y="37133"/>
                  </a:cubicBezTo>
                  <a:cubicBezTo>
                    <a:pt x="20444" y="37312"/>
                    <a:pt x="20658" y="37538"/>
                    <a:pt x="20896" y="37717"/>
                  </a:cubicBezTo>
                  <a:cubicBezTo>
                    <a:pt x="20848" y="37788"/>
                    <a:pt x="20801" y="37860"/>
                    <a:pt x="20777" y="37943"/>
                  </a:cubicBezTo>
                  <a:cubicBezTo>
                    <a:pt x="20610" y="37848"/>
                    <a:pt x="20432" y="37776"/>
                    <a:pt x="20265" y="37681"/>
                  </a:cubicBezTo>
                  <a:cubicBezTo>
                    <a:pt x="20247" y="37672"/>
                    <a:pt x="20231" y="37668"/>
                    <a:pt x="20215" y="37668"/>
                  </a:cubicBezTo>
                  <a:cubicBezTo>
                    <a:pt x="20125" y="37668"/>
                    <a:pt x="20077" y="37799"/>
                    <a:pt x="20158" y="37860"/>
                  </a:cubicBezTo>
                  <a:cubicBezTo>
                    <a:pt x="20324" y="37955"/>
                    <a:pt x="20491" y="38062"/>
                    <a:pt x="20658" y="38145"/>
                  </a:cubicBezTo>
                  <a:cubicBezTo>
                    <a:pt x="20324" y="38788"/>
                    <a:pt x="20039" y="39455"/>
                    <a:pt x="19741" y="40098"/>
                  </a:cubicBezTo>
                  <a:cubicBezTo>
                    <a:pt x="19717" y="40155"/>
                    <a:pt x="19770" y="40212"/>
                    <a:pt x="19821" y="40212"/>
                  </a:cubicBezTo>
                  <a:cubicBezTo>
                    <a:pt x="19845" y="40212"/>
                    <a:pt x="19869" y="40200"/>
                    <a:pt x="19884" y="40169"/>
                  </a:cubicBezTo>
                  <a:cubicBezTo>
                    <a:pt x="19896" y="40158"/>
                    <a:pt x="19896" y="40146"/>
                    <a:pt x="19908" y="40122"/>
                  </a:cubicBezTo>
                  <a:lnTo>
                    <a:pt x="19908" y="40122"/>
                  </a:lnTo>
                  <a:cubicBezTo>
                    <a:pt x="19896" y="40158"/>
                    <a:pt x="19908" y="40181"/>
                    <a:pt x="19920" y="40229"/>
                  </a:cubicBezTo>
                  <a:cubicBezTo>
                    <a:pt x="20039" y="40384"/>
                    <a:pt x="20158" y="40515"/>
                    <a:pt x="20265" y="40658"/>
                  </a:cubicBezTo>
                  <a:cubicBezTo>
                    <a:pt x="20217" y="40777"/>
                    <a:pt x="20182" y="40920"/>
                    <a:pt x="20134" y="41039"/>
                  </a:cubicBezTo>
                  <a:cubicBezTo>
                    <a:pt x="19979" y="40860"/>
                    <a:pt x="19836" y="40693"/>
                    <a:pt x="19705" y="40503"/>
                  </a:cubicBezTo>
                  <a:cubicBezTo>
                    <a:pt x="19681" y="40473"/>
                    <a:pt x="19650" y="40460"/>
                    <a:pt x="19619" y="40460"/>
                  </a:cubicBezTo>
                  <a:cubicBezTo>
                    <a:pt x="19526" y="40460"/>
                    <a:pt x="19429" y="40569"/>
                    <a:pt x="19491" y="40658"/>
                  </a:cubicBezTo>
                  <a:lnTo>
                    <a:pt x="20027" y="41336"/>
                  </a:lnTo>
                  <a:cubicBezTo>
                    <a:pt x="19967" y="41491"/>
                    <a:pt x="19908" y="41646"/>
                    <a:pt x="19848" y="41812"/>
                  </a:cubicBezTo>
                  <a:cubicBezTo>
                    <a:pt x="19705" y="41670"/>
                    <a:pt x="19551" y="41539"/>
                    <a:pt x="19408" y="41420"/>
                  </a:cubicBezTo>
                  <a:cubicBezTo>
                    <a:pt x="19381" y="41395"/>
                    <a:pt x="19351" y="41385"/>
                    <a:pt x="19323" y="41385"/>
                  </a:cubicBezTo>
                  <a:cubicBezTo>
                    <a:pt x="19228" y="41385"/>
                    <a:pt x="19149" y="41503"/>
                    <a:pt x="19241" y="41586"/>
                  </a:cubicBezTo>
                  <a:cubicBezTo>
                    <a:pt x="19420" y="41753"/>
                    <a:pt x="19586" y="41896"/>
                    <a:pt x="19765" y="42063"/>
                  </a:cubicBezTo>
                  <a:cubicBezTo>
                    <a:pt x="19729" y="42146"/>
                    <a:pt x="19705" y="42229"/>
                    <a:pt x="19670" y="42313"/>
                  </a:cubicBezTo>
                  <a:cubicBezTo>
                    <a:pt x="19654" y="42376"/>
                    <a:pt x="19712" y="42429"/>
                    <a:pt x="19767" y="42429"/>
                  </a:cubicBezTo>
                  <a:cubicBezTo>
                    <a:pt x="19794" y="42429"/>
                    <a:pt x="19820" y="42416"/>
                    <a:pt x="19836" y="42384"/>
                  </a:cubicBezTo>
                  <a:cubicBezTo>
                    <a:pt x="19860" y="42324"/>
                    <a:pt x="19896" y="42265"/>
                    <a:pt x="19908" y="42205"/>
                  </a:cubicBezTo>
                  <a:cubicBezTo>
                    <a:pt x="20027" y="42313"/>
                    <a:pt x="20146" y="42432"/>
                    <a:pt x="20265" y="42539"/>
                  </a:cubicBezTo>
                  <a:cubicBezTo>
                    <a:pt x="20205" y="42670"/>
                    <a:pt x="20146" y="42789"/>
                    <a:pt x="20098" y="42920"/>
                  </a:cubicBezTo>
                  <a:cubicBezTo>
                    <a:pt x="19884" y="42717"/>
                    <a:pt x="19658" y="42491"/>
                    <a:pt x="19443" y="42289"/>
                  </a:cubicBezTo>
                  <a:cubicBezTo>
                    <a:pt x="19417" y="42262"/>
                    <a:pt x="19387" y="42251"/>
                    <a:pt x="19357" y="42251"/>
                  </a:cubicBezTo>
                  <a:cubicBezTo>
                    <a:pt x="19255" y="42251"/>
                    <a:pt x="19160" y="42387"/>
                    <a:pt x="19253" y="42479"/>
                  </a:cubicBezTo>
                  <a:cubicBezTo>
                    <a:pt x="19491" y="42717"/>
                    <a:pt x="19741" y="42955"/>
                    <a:pt x="19979" y="43206"/>
                  </a:cubicBezTo>
                  <a:cubicBezTo>
                    <a:pt x="19920" y="43336"/>
                    <a:pt x="19860" y="43491"/>
                    <a:pt x="19801" y="43622"/>
                  </a:cubicBezTo>
                  <a:cubicBezTo>
                    <a:pt x="19598" y="43420"/>
                    <a:pt x="19372" y="43217"/>
                    <a:pt x="19170" y="43015"/>
                  </a:cubicBezTo>
                  <a:cubicBezTo>
                    <a:pt x="19145" y="42991"/>
                    <a:pt x="19118" y="42980"/>
                    <a:pt x="19093" y="42980"/>
                  </a:cubicBezTo>
                  <a:cubicBezTo>
                    <a:pt x="19005" y="42980"/>
                    <a:pt x="18929" y="43099"/>
                    <a:pt x="19003" y="43182"/>
                  </a:cubicBezTo>
                  <a:cubicBezTo>
                    <a:pt x="19241" y="43420"/>
                    <a:pt x="19467" y="43634"/>
                    <a:pt x="19705" y="43860"/>
                  </a:cubicBezTo>
                  <a:cubicBezTo>
                    <a:pt x="19622" y="44027"/>
                    <a:pt x="19562" y="44206"/>
                    <a:pt x="19491" y="44372"/>
                  </a:cubicBezTo>
                  <a:cubicBezTo>
                    <a:pt x="19459" y="44436"/>
                    <a:pt x="19528" y="44494"/>
                    <a:pt x="19592" y="44494"/>
                  </a:cubicBezTo>
                  <a:cubicBezTo>
                    <a:pt x="19623" y="44494"/>
                    <a:pt x="19654" y="44479"/>
                    <a:pt x="19670" y="44444"/>
                  </a:cubicBezTo>
                  <a:cubicBezTo>
                    <a:pt x="19729" y="44289"/>
                    <a:pt x="19789" y="44158"/>
                    <a:pt x="19860" y="44027"/>
                  </a:cubicBezTo>
                  <a:lnTo>
                    <a:pt x="20265" y="44432"/>
                  </a:lnTo>
                  <a:lnTo>
                    <a:pt x="20003" y="45003"/>
                  </a:lnTo>
                  <a:cubicBezTo>
                    <a:pt x="19503" y="44527"/>
                    <a:pt x="19015" y="44051"/>
                    <a:pt x="18539" y="43563"/>
                  </a:cubicBezTo>
                  <a:cubicBezTo>
                    <a:pt x="18514" y="43538"/>
                    <a:pt x="18487" y="43528"/>
                    <a:pt x="18462" y="43528"/>
                  </a:cubicBezTo>
                  <a:cubicBezTo>
                    <a:pt x="18374" y="43528"/>
                    <a:pt x="18298" y="43647"/>
                    <a:pt x="18372" y="43729"/>
                  </a:cubicBezTo>
                  <a:cubicBezTo>
                    <a:pt x="18872" y="44253"/>
                    <a:pt x="19372" y="44765"/>
                    <a:pt x="19884" y="45277"/>
                  </a:cubicBezTo>
                  <a:cubicBezTo>
                    <a:pt x="19801" y="45444"/>
                    <a:pt x="19741" y="45599"/>
                    <a:pt x="19670" y="45765"/>
                  </a:cubicBezTo>
                  <a:cubicBezTo>
                    <a:pt x="19086" y="45230"/>
                    <a:pt x="18491" y="44706"/>
                    <a:pt x="17931" y="44170"/>
                  </a:cubicBezTo>
                  <a:cubicBezTo>
                    <a:pt x="17906" y="44144"/>
                    <a:pt x="17877" y="44133"/>
                    <a:pt x="17849" y="44133"/>
                  </a:cubicBezTo>
                  <a:cubicBezTo>
                    <a:pt x="17749" y="44133"/>
                    <a:pt x="17659" y="44274"/>
                    <a:pt x="17753" y="44349"/>
                  </a:cubicBezTo>
                  <a:cubicBezTo>
                    <a:pt x="18348" y="44920"/>
                    <a:pt x="18931" y="45515"/>
                    <a:pt x="19527" y="46111"/>
                  </a:cubicBezTo>
                  <a:cubicBezTo>
                    <a:pt x="19479" y="46230"/>
                    <a:pt x="19431" y="46349"/>
                    <a:pt x="19372" y="46468"/>
                  </a:cubicBezTo>
                  <a:cubicBezTo>
                    <a:pt x="18943" y="46063"/>
                    <a:pt x="18515" y="45658"/>
                    <a:pt x="18098" y="45241"/>
                  </a:cubicBezTo>
                  <a:cubicBezTo>
                    <a:pt x="18074" y="45220"/>
                    <a:pt x="18048" y="45212"/>
                    <a:pt x="18023" y="45212"/>
                  </a:cubicBezTo>
                  <a:cubicBezTo>
                    <a:pt x="17935" y="45212"/>
                    <a:pt x="17860" y="45322"/>
                    <a:pt x="17943" y="45396"/>
                  </a:cubicBezTo>
                  <a:cubicBezTo>
                    <a:pt x="18372" y="45837"/>
                    <a:pt x="18812" y="46301"/>
                    <a:pt x="19253" y="46777"/>
                  </a:cubicBezTo>
                  <a:lnTo>
                    <a:pt x="19027" y="47361"/>
                  </a:lnTo>
                  <a:cubicBezTo>
                    <a:pt x="18586" y="46932"/>
                    <a:pt x="18158" y="46492"/>
                    <a:pt x="17741" y="46051"/>
                  </a:cubicBezTo>
                  <a:cubicBezTo>
                    <a:pt x="17718" y="46029"/>
                    <a:pt x="17694" y="46020"/>
                    <a:pt x="17671" y="46020"/>
                  </a:cubicBezTo>
                  <a:cubicBezTo>
                    <a:pt x="17596" y="46020"/>
                    <a:pt x="17534" y="46118"/>
                    <a:pt x="17598" y="46182"/>
                  </a:cubicBezTo>
                  <a:cubicBezTo>
                    <a:pt x="18038" y="46646"/>
                    <a:pt x="18479" y="47135"/>
                    <a:pt x="18943" y="47623"/>
                  </a:cubicBezTo>
                  <a:cubicBezTo>
                    <a:pt x="18931" y="47682"/>
                    <a:pt x="18967" y="47718"/>
                    <a:pt x="19027" y="47718"/>
                  </a:cubicBezTo>
                  <a:lnTo>
                    <a:pt x="19384" y="48075"/>
                  </a:lnTo>
                  <a:cubicBezTo>
                    <a:pt x="19324" y="48206"/>
                    <a:pt x="19289" y="48337"/>
                    <a:pt x="19229" y="48456"/>
                  </a:cubicBezTo>
                  <a:cubicBezTo>
                    <a:pt x="18539" y="47885"/>
                    <a:pt x="17860" y="47289"/>
                    <a:pt x="17205" y="46670"/>
                  </a:cubicBezTo>
                  <a:cubicBezTo>
                    <a:pt x="17184" y="46652"/>
                    <a:pt x="17160" y="46644"/>
                    <a:pt x="17137" y="46644"/>
                  </a:cubicBezTo>
                  <a:cubicBezTo>
                    <a:pt x="17058" y="46644"/>
                    <a:pt x="16988" y="46739"/>
                    <a:pt x="17062" y="46813"/>
                  </a:cubicBezTo>
                  <a:cubicBezTo>
                    <a:pt x="17741" y="47468"/>
                    <a:pt x="18408" y="48135"/>
                    <a:pt x="19086" y="48790"/>
                  </a:cubicBezTo>
                  <a:cubicBezTo>
                    <a:pt x="19003" y="48992"/>
                    <a:pt x="18931" y="49206"/>
                    <a:pt x="18836" y="49432"/>
                  </a:cubicBezTo>
                  <a:cubicBezTo>
                    <a:pt x="18491" y="49206"/>
                    <a:pt x="18158" y="48992"/>
                    <a:pt x="17824" y="48754"/>
                  </a:cubicBezTo>
                  <a:cubicBezTo>
                    <a:pt x="17806" y="48742"/>
                    <a:pt x="17788" y="48736"/>
                    <a:pt x="17772" y="48736"/>
                  </a:cubicBezTo>
                  <a:cubicBezTo>
                    <a:pt x="17694" y="48736"/>
                    <a:pt x="17652" y="48861"/>
                    <a:pt x="17741" y="48921"/>
                  </a:cubicBezTo>
                  <a:cubicBezTo>
                    <a:pt x="18062" y="49159"/>
                    <a:pt x="18408" y="49432"/>
                    <a:pt x="18753" y="49683"/>
                  </a:cubicBezTo>
                  <a:cubicBezTo>
                    <a:pt x="18705" y="49790"/>
                    <a:pt x="18658" y="49885"/>
                    <a:pt x="18634" y="50004"/>
                  </a:cubicBezTo>
                  <a:cubicBezTo>
                    <a:pt x="18372" y="49849"/>
                    <a:pt x="18122" y="49694"/>
                    <a:pt x="17884" y="49528"/>
                  </a:cubicBezTo>
                  <a:cubicBezTo>
                    <a:pt x="17875" y="49523"/>
                    <a:pt x="17866" y="49521"/>
                    <a:pt x="17857" y="49521"/>
                  </a:cubicBezTo>
                  <a:cubicBezTo>
                    <a:pt x="17799" y="49521"/>
                    <a:pt x="17760" y="49616"/>
                    <a:pt x="17812" y="49647"/>
                  </a:cubicBezTo>
                  <a:cubicBezTo>
                    <a:pt x="18062" y="49825"/>
                    <a:pt x="18300" y="50004"/>
                    <a:pt x="18550" y="50206"/>
                  </a:cubicBezTo>
                  <a:lnTo>
                    <a:pt x="18336" y="50778"/>
                  </a:lnTo>
                  <a:lnTo>
                    <a:pt x="18336" y="50802"/>
                  </a:lnTo>
                  <a:cubicBezTo>
                    <a:pt x="17598" y="50385"/>
                    <a:pt x="16872" y="49980"/>
                    <a:pt x="16110" y="49611"/>
                  </a:cubicBezTo>
                  <a:cubicBezTo>
                    <a:pt x="16098" y="49603"/>
                    <a:pt x="16087" y="49600"/>
                    <a:pt x="16076" y="49600"/>
                  </a:cubicBezTo>
                  <a:cubicBezTo>
                    <a:pt x="16019" y="49600"/>
                    <a:pt x="15978" y="49690"/>
                    <a:pt x="16038" y="49730"/>
                  </a:cubicBezTo>
                  <a:cubicBezTo>
                    <a:pt x="16967" y="50206"/>
                    <a:pt x="17860" y="50706"/>
                    <a:pt x="18729" y="51242"/>
                  </a:cubicBezTo>
                  <a:cubicBezTo>
                    <a:pt x="18586" y="51599"/>
                    <a:pt x="18455" y="51957"/>
                    <a:pt x="18312" y="52326"/>
                  </a:cubicBezTo>
                  <a:cubicBezTo>
                    <a:pt x="18304" y="52366"/>
                    <a:pt x="18345" y="52401"/>
                    <a:pt x="18380" y="52401"/>
                  </a:cubicBezTo>
                  <a:cubicBezTo>
                    <a:pt x="18396" y="52401"/>
                    <a:pt x="18412" y="52393"/>
                    <a:pt x="18419" y="52373"/>
                  </a:cubicBezTo>
                  <a:cubicBezTo>
                    <a:pt x="18574" y="52028"/>
                    <a:pt x="18729" y="51695"/>
                    <a:pt x="18896" y="51349"/>
                  </a:cubicBezTo>
                  <a:cubicBezTo>
                    <a:pt x="19110" y="51480"/>
                    <a:pt x="19312" y="51599"/>
                    <a:pt x="19503" y="51730"/>
                  </a:cubicBezTo>
                  <a:cubicBezTo>
                    <a:pt x="19253" y="52314"/>
                    <a:pt x="19003" y="52897"/>
                    <a:pt x="18765" y="53481"/>
                  </a:cubicBezTo>
                  <a:cubicBezTo>
                    <a:pt x="18742" y="53519"/>
                    <a:pt x="18777" y="53547"/>
                    <a:pt x="18815" y="53547"/>
                  </a:cubicBezTo>
                  <a:cubicBezTo>
                    <a:pt x="18837" y="53547"/>
                    <a:pt x="18859" y="53538"/>
                    <a:pt x="18872" y="53516"/>
                  </a:cubicBezTo>
                  <a:cubicBezTo>
                    <a:pt x="19122" y="52957"/>
                    <a:pt x="19384" y="52385"/>
                    <a:pt x="19658" y="51826"/>
                  </a:cubicBezTo>
                  <a:cubicBezTo>
                    <a:pt x="19824" y="51933"/>
                    <a:pt x="19967" y="52028"/>
                    <a:pt x="20122" y="52135"/>
                  </a:cubicBezTo>
                  <a:cubicBezTo>
                    <a:pt x="19979" y="52480"/>
                    <a:pt x="19848" y="52802"/>
                    <a:pt x="19729" y="53147"/>
                  </a:cubicBezTo>
                  <a:cubicBezTo>
                    <a:pt x="18693" y="53778"/>
                    <a:pt x="17705" y="54469"/>
                    <a:pt x="16741" y="55243"/>
                  </a:cubicBezTo>
                  <a:cubicBezTo>
                    <a:pt x="15133" y="56314"/>
                    <a:pt x="13574" y="57445"/>
                    <a:pt x="12216" y="58862"/>
                  </a:cubicBezTo>
                  <a:cubicBezTo>
                    <a:pt x="12216" y="58763"/>
                    <a:pt x="12140" y="58663"/>
                    <a:pt x="12052" y="58663"/>
                  </a:cubicBezTo>
                  <a:cubicBezTo>
                    <a:pt x="12024" y="58663"/>
                    <a:pt x="11995" y="58673"/>
                    <a:pt x="11966" y="58696"/>
                  </a:cubicBezTo>
                  <a:cubicBezTo>
                    <a:pt x="11876" y="58776"/>
                    <a:pt x="11777" y="58806"/>
                    <a:pt x="11683" y="58806"/>
                  </a:cubicBezTo>
                  <a:cubicBezTo>
                    <a:pt x="11666" y="58806"/>
                    <a:pt x="11649" y="58805"/>
                    <a:pt x="11633" y="58803"/>
                  </a:cubicBezTo>
                  <a:cubicBezTo>
                    <a:pt x="11847" y="58624"/>
                    <a:pt x="12026" y="58398"/>
                    <a:pt x="12145" y="58160"/>
                  </a:cubicBezTo>
                  <a:cubicBezTo>
                    <a:pt x="12204" y="58148"/>
                    <a:pt x="12240" y="58100"/>
                    <a:pt x="12264" y="58029"/>
                  </a:cubicBezTo>
                  <a:cubicBezTo>
                    <a:pt x="15562" y="47647"/>
                    <a:pt x="18193" y="36907"/>
                    <a:pt x="20384" y="26239"/>
                  </a:cubicBezTo>
                  <a:cubicBezTo>
                    <a:pt x="20406" y="26159"/>
                    <a:pt x="20335" y="26106"/>
                    <a:pt x="20271" y="26106"/>
                  </a:cubicBezTo>
                  <a:cubicBezTo>
                    <a:pt x="20229" y="26106"/>
                    <a:pt x="20191" y="26128"/>
                    <a:pt x="20182" y="26180"/>
                  </a:cubicBezTo>
                  <a:cubicBezTo>
                    <a:pt x="17634" y="36836"/>
                    <a:pt x="14776" y="47361"/>
                    <a:pt x="11871" y="57922"/>
                  </a:cubicBezTo>
                  <a:cubicBezTo>
                    <a:pt x="11847" y="58017"/>
                    <a:pt x="11883" y="58088"/>
                    <a:pt x="11931" y="58136"/>
                  </a:cubicBezTo>
                  <a:cubicBezTo>
                    <a:pt x="11811" y="58279"/>
                    <a:pt x="11681" y="58422"/>
                    <a:pt x="11514" y="58517"/>
                  </a:cubicBezTo>
                  <a:cubicBezTo>
                    <a:pt x="11502" y="58517"/>
                    <a:pt x="11502" y="58505"/>
                    <a:pt x="11490" y="58505"/>
                  </a:cubicBezTo>
                  <a:cubicBezTo>
                    <a:pt x="10502" y="58362"/>
                    <a:pt x="9537" y="58326"/>
                    <a:pt x="8573" y="58041"/>
                  </a:cubicBezTo>
                  <a:cubicBezTo>
                    <a:pt x="8566" y="58039"/>
                    <a:pt x="8559" y="58038"/>
                    <a:pt x="8552" y="58038"/>
                  </a:cubicBezTo>
                  <a:cubicBezTo>
                    <a:pt x="8460" y="58038"/>
                    <a:pt x="8425" y="58185"/>
                    <a:pt x="8525" y="58207"/>
                  </a:cubicBezTo>
                  <a:cubicBezTo>
                    <a:pt x="9283" y="58438"/>
                    <a:pt x="10173" y="58689"/>
                    <a:pt x="11008" y="58689"/>
                  </a:cubicBezTo>
                  <a:cubicBezTo>
                    <a:pt x="11078" y="58689"/>
                    <a:pt x="11147" y="58687"/>
                    <a:pt x="11216" y="58684"/>
                  </a:cubicBezTo>
                  <a:lnTo>
                    <a:pt x="11216" y="58684"/>
                  </a:lnTo>
                  <a:cubicBezTo>
                    <a:pt x="11133" y="58731"/>
                    <a:pt x="11097" y="58791"/>
                    <a:pt x="11097" y="58862"/>
                  </a:cubicBezTo>
                  <a:cubicBezTo>
                    <a:pt x="9645" y="58755"/>
                    <a:pt x="8347" y="58636"/>
                    <a:pt x="6966" y="57922"/>
                  </a:cubicBezTo>
                  <a:cubicBezTo>
                    <a:pt x="6949" y="57913"/>
                    <a:pt x="6933" y="57910"/>
                    <a:pt x="6917" y="57910"/>
                  </a:cubicBezTo>
                  <a:cubicBezTo>
                    <a:pt x="6818" y="57910"/>
                    <a:pt x="6744" y="58052"/>
                    <a:pt x="6847" y="58124"/>
                  </a:cubicBezTo>
                  <a:cubicBezTo>
                    <a:pt x="7969" y="58746"/>
                    <a:pt x="9381" y="59273"/>
                    <a:pt x="10732" y="59273"/>
                  </a:cubicBezTo>
                  <a:cubicBezTo>
                    <a:pt x="11115" y="59273"/>
                    <a:pt x="11494" y="59231"/>
                    <a:pt x="11859" y="59136"/>
                  </a:cubicBezTo>
                  <a:lnTo>
                    <a:pt x="11871" y="59136"/>
                  </a:lnTo>
                  <a:cubicBezTo>
                    <a:pt x="11055" y="59475"/>
                    <a:pt x="10197" y="59617"/>
                    <a:pt x="9319" y="59617"/>
                  </a:cubicBezTo>
                  <a:cubicBezTo>
                    <a:pt x="6277" y="59617"/>
                    <a:pt x="3000" y="57910"/>
                    <a:pt x="441" y="56755"/>
                  </a:cubicBezTo>
                  <a:cubicBezTo>
                    <a:pt x="477" y="56719"/>
                    <a:pt x="524" y="56695"/>
                    <a:pt x="536" y="56636"/>
                  </a:cubicBezTo>
                  <a:cubicBezTo>
                    <a:pt x="4942" y="42670"/>
                    <a:pt x="9180" y="28454"/>
                    <a:pt x="12133" y="14107"/>
                  </a:cubicBezTo>
                  <a:close/>
                  <a:moveTo>
                    <a:pt x="33528" y="28192"/>
                  </a:moveTo>
                  <a:cubicBezTo>
                    <a:pt x="34314" y="28989"/>
                    <a:pt x="35922" y="29216"/>
                    <a:pt x="36838" y="29466"/>
                  </a:cubicBezTo>
                  <a:cubicBezTo>
                    <a:pt x="37832" y="29727"/>
                    <a:pt x="38825" y="29890"/>
                    <a:pt x="39809" y="29890"/>
                  </a:cubicBezTo>
                  <a:cubicBezTo>
                    <a:pt x="40394" y="29890"/>
                    <a:pt x="40976" y="29833"/>
                    <a:pt x="41553" y="29704"/>
                  </a:cubicBezTo>
                  <a:cubicBezTo>
                    <a:pt x="41672" y="29692"/>
                    <a:pt x="41780" y="29680"/>
                    <a:pt x="41899" y="29668"/>
                  </a:cubicBezTo>
                  <a:lnTo>
                    <a:pt x="41922" y="29668"/>
                  </a:lnTo>
                  <a:cubicBezTo>
                    <a:pt x="41929" y="29765"/>
                    <a:pt x="42019" y="29819"/>
                    <a:pt x="42109" y="29819"/>
                  </a:cubicBezTo>
                  <a:cubicBezTo>
                    <a:pt x="42186" y="29819"/>
                    <a:pt x="42264" y="29780"/>
                    <a:pt x="42291" y="29692"/>
                  </a:cubicBezTo>
                  <a:cubicBezTo>
                    <a:pt x="42315" y="29668"/>
                    <a:pt x="42315" y="29644"/>
                    <a:pt x="42327" y="29621"/>
                  </a:cubicBezTo>
                  <a:cubicBezTo>
                    <a:pt x="42399" y="29609"/>
                    <a:pt x="42470" y="29585"/>
                    <a:pt x="42530" y="29573"/>
                  </a:cubicBezTo>
                  <a:cubicBezTo>
                    <a:pt x="42565" y="29609"/>
                    <a:pt x="42613" y="29621"/>
                    <a:pt x="42649" y="29621"/>
                  </a:cubicBezTo>
                  <a:cubicBezTo>
                    <a:pt x="42684" y="29621"/>
                    <a:pt x="42696" y="29621"/>
                    <a:pt x="42708" y="29609"/>
                  </a:cubicBezTo>
                  <a:cubicBezTo>
                    <a:pt x="42756" y="32204"/>
                    <a:pt x="42803" y="34800"/>
                    <a:pt x="42803" y="37371"/>
                  </a:cubicBezTo>
                  <a:cubicBezTo>
                    <a:pt x="42803" y="43848"/>
                    <a:pt x="42589" y="50385"/>
                    <a:pt x="42792" y="56850"/>
                  </a:cubicBezTo>
                  <a:cubicBezTo>
                    <a:pt x="42673" y="56831"/>
                    <a:pt x="42552" y="56824"/>
                    <a:pt x="42429" y="56824"/>
                  </a:cubicBezTo>
                  <a:cubicBezTo>
                    <a:pt x="42093" y="56824"/>
                    <a:pt x="41748" y="56877"/>
                    <a:pt x="41434" y="56886"/>
                  </a:cubicBezTo>
                  <a:cubicBezTo>
                    <a:pt x="41303" y="56886"/>
                    <a:pt x="41303" y="57088"/>
                    <a:pt x="41434" y="57088"/>
                  </a:cubicBezTo>
                  <a:cubicBezTo>
                    <a:pt x="41739" y="57105"/>
                    <a:pt x="42074" y="57152"/>
                    <a:pt x="42401" y="57152"/>
                  </a:cubicBezTo>
                  <a:cubicBezTo>
                    <a:pt x="42534" y="57152"/>
                    <a:pt x="42665" y="57144"/>
                    <a:pt x="42792" y="57124"/>
                  </a:cubicBezTo>
                  <a:cubicBezTo>
                    <a:pt x="42803" y="57493"/>
                    <a:pt x="42803" y="57862"/>
                    <a:pt x="42815" y="58243"/>
                  </a:cubicBezTo>
                  <a:cubicBezTo>
                    <a:pt x="42434" y="58303"/>
                    <a:pt x="42030" y="58362"/>
                    <a:pt x="41625" y="58374"/>
                  </a:cubicBezTo>
                  <a:cubicBezTo>
                    <a:pt x="41524" y="58380"/>
                    <a:pt x="41419" y="58383"/>
                    <a:pt x="41315" y="58383"/>
                  </a:cubicBezTo>
                  <a:cubicBezTo>
                    <a:pt x="41211" y="58383"/>
                    <a:pt x="41107" y="58380"/>
                    <a:pt x="41006" y="58374"/>
                  </a:cubicBezTo>
                  <a:cubicBezTo>
                    <a:pt x="40898" y="58374"/>
                    <a:pt x="39994" y="58303"/>
                    <a:pt x="40172" y="58100"/>
                  </a:cubicBezTo>
                  <a:cubicBezTo>
                    <a:pt x="40192" y="58071"/>
                    <a:pt x="40164" y="58034"/>
                    <a:pt x="40133" y="58034"/>
                  </a:cubicBezTo>
                  <a:cubicBezTo>
                    <a:pt x="40126" y="58034"/>
                    <a:pt x="40119" y="58036"/>
                    <a:pt x="40113" y="58041"/>
                  </a:cubicBezTo>
                  <a:cubicBezTo>
                    <a:pt x="39827" y="58315"/>
                    <a:pt x="40375" y="58517"/>
                    <a:pt x="40553" y="58565"/>
                  </a:cubicBezTo>
                  <a:cubicBezTo>
                    <a:pt x="40887" y="58654"/>
                    <a:pt x="41244" y="58693"/>
                    <a:pt x="41603" y="58693"/>
                  </a:cubicBezTo>
                  <a:cubicBezTo>
                    <a:pt x="42014" y="58693"/>
                    <a:pt x="42428" y="58641"/>
                    <a:pt x="42815" y="58553"/>
                  </a:cubicBezTo>
                  <a:lnTo>
                    <a:pt x="42815" y="58553"/>
                  </a:lnTo>
                  <a:cubicBezTo>
                    <a:pt x="42803" y="58576"/>
                    <a:pt x="42768" y="58600"/>
                    <a:pt x="42756" y="58624"/>
                  </a:cubicBezTo>
                  <a:cubicBezTo>
                    <a:pt x="42696" y="58684"/>
                    <a:pt x="42732" y="58755"/>
                    <a:pt x="42792" y="58791"/>
                  </a:cubicBezTo>
                  <a:cubicBezTo>
                    <a:pt x="41397" y="59578"/>
                    <a:pt x="40005" y="59886"/>
                    <a:pt x="38606" y="59886"/>
                  </a:cubicBezTo>
                  <a:cubicBezTo>
                    <a:pt x="37234" y="59886"/>
                    <a:pt x="35854" y="59590"/>
                    <a:pt x="34457" y="59160"/>
                  </a:cubicBezTo>
                  <a:cubicBezTo>
                    <a:pt x="34457" y="59148"/>
                    <a:pt x="34433" y="59112"/>
                    <a:pt x="34421" y="59100"/>
                  </a:cubicBezTo>
                  <a:cubicBezTo>
                    <a:pt x="34183" y="58898"/>
                    <a:pt x="33838" y="58731"/>
                    <a:pt x="33505" y="58660"/>
                  </a:cubicBezTo>
                  <a:cubicBezTo>
                    <a:pt x="33528" y="58017"/>
                    <a:pt x="33540" y="57374"/>
                    <a:pt x="33564" y="56719"/>
                  </a:cubicBezTo>
                  <a:cubicBezTo>
                    <a:pt x="33576" y="56731"/>
                    <a:pt x="33588" y="56755"/>
                    <a:pt x="33624" y="56755"/>
                  </a:cubicBezTo>
                  <a:cubicBezTo>
                    <a:pt x="33743" y="56755"/>
                    <a:pt x="33743" y="56576"/>
                    <a:pt x="33624" y="56576"/>
                  </a:cubicBezTo>
                  <a:cubicBezTo>
                    <a:pt x="33588" y="56576"/>
                    <a:pt x="33576" y="56588"/>
                    <a:pt x="33564" y="56600"/>
                  </a:cubicBezTo>
                  <a:cubicBezTo>
                    <a:pt x="33707" y="50147"/>
                    <a:pt x="33540" y="43658"/>
                    <a:pt x="33540" y="37193"/>
                  </a:cubicBezTo>
                  <a:cubicBezTo>
                    <a:pt x="33540" y="34193"/>
                    <a:pt x="33540" y="31192"/>
                    <a:pt x="33528" y="28192"/>
                  </a:cubicBezTo>
                  <a:close/>
                  <a:moveTo>
                    <a:pt x="45555" y="1"/>
                  </a:moveTo>
                  <a:cubicBezTo>
                    <a:pt x="45530" y="1"/>
                    <a:pt x="45506" y="16"/>
                    <a:pt x="45506" y="45"/>
                  </a:cubicBezTo>
                  <a:cubicBezTo>
                    <a:pt x="45506" y="81"/>
                    <a:pt x="45494" y="105"/>
                    <a:pt x="45494" y="141"/>
                  </a:cubicBezTo>
                  <a:lnTo>
                    <a:pt x="45482" y="141"/>
                  </a:lnTo>
                  <a:cubicBezTo>
                    <a:pt x="44220" y="569"/>
                    <a:pt x="43006" y="1153"/>
                    <a:pt x="41851" y="1831"/>
                  </a:cubicBezTo>
                  <a:cubicBezTo>
                    <a:pt x="41004" y="1726"/>
                    <a:pt x="40181" y="1665"/>
                    <a:pt x="39375" y="1665"/>
                  </a:cubicBezTo>
                  <a:cubicBezTo>
                    <a:pt x="38277" y="1665"/>
                    <a:pt x="37210" y="1778"/>
                    <a:pt x="36160" y="2046"/>
                  </a:cubicBezTo>
                  <a:cubicBezTo>
                    <a:pt x="36160" y="1998"/>
                    <a:pt x="36160" y="1950"/>
                    <a:pt x="36148" y="1903"/>
                  </a:cubicBezTo>
                  <a:lnTo>
                    <a:pt x="36148" y="1903"/>
                  </a:lnTo>
                  <a:cubicBezTo>
                    <a:pt x="36173" y="1913"/>
                    <a:pt x="36200" y="1918"/>
                    <a:pt x="36228" y="1918"/>
                  </a:cubicBezTo>
                  <a:cubicBezTo>
                    <a:pt x="36329" y="1918"/>
                    <a:pt x="36431" y="1851"/>
                    <a:pt x="36422" y="1748"/>
                  </a:cubicBezTo>
                  <a:cubicBezTo>
                    <a:pt x="36386" y="1403"/>
                    <a:pt x="36362" y="1057"/>
                    <a:pt x="36303" y="712"/>
                  </a:cubicBezTo>
                  <a:cubicBezTo>
                    <a:pt x="36283" y="612"/>
                    <a:pt x="36211" y="511"/>
                    <a:pt x="36096" y="511"/>
                  </a:cubicBezTo>
                  <a:cubicBezTo>
                    <a:pt x="36075" y="511"/>
                    <a:pt x="36053" y="514"/>
                    <a:pt x="36029" y="522"/>
                  </a:cubicBezTo>
                  <a:cubicBezTo>
                    <a:pt x="35493" y="700"/>
                    <a:pt x="34969" y="915"/>
                    <a:pt x="34469" y="1153"/>
                  </a:cubicBezTo>
                  <a:cubicBezTo>
                    <a:pt x="34421" y="1153"/>
                    <a:pt x="34398" y="1165"/>
                    <a:pt x="34362" y="1188"/>
                  </a:cubicBezTo>
                  <a:cubicBezTo>
                    <a:pt x="32516" y="2070"/>
                    <a:pt x="30861" y="3272"/>
                    <a:pt x="29040" y="4225"/>
                  </a:cubicBezTo>
                  <a:cubicBezTo>
                    <a:pt x="26873" y="5356"/>
                    <a:pt x="24718" y="6391"/>
                    <a:pt x="22753" y="7796"/>
                  </a:cubicBezTo>
                  <a:cubicBezTo>
                    <a:pt x="22741" y="7785"/>
                    <a:pt x="22741" y="7773"/>
                    <a:pt x="22730" y="7773"/>
                  </a:cubicBezTo>
                  <a:cubicBezTo>
                    <a:pt x="22714" y="7749"/>
                    <a:pt x="22690" y="7738"/>
                    <a:pt x="22667" y="7738"/>
                  </a:cubicBezTo>
                  <a:cubicBezTo>
                    <a:pt x="22621" y="7738"/>
                    <a:pt x="22579" y="7781"/>
                    <a:pt x="22610" y="7844"/>
                  </a:cubicBezTo>
                  <a:cubicBezTo>
                    <a:pt x="22610" y="7856"/>
                    <a:pt x="22622" y="7856"/>
                    <a:pt x="22634" y="7880"/>
                  </a:cubicBezTo>
                  <a:cubicBezTo>
                    <a:pt x="22527" y="7880"/>
                    <a:pt x="22432" y="7880"/>
                    <a:pt x="22337" y="7904"/>
                  </a:cubicBezTo>
                  <a:cubicBezTo>
                    <a:pt x="21991" y="7999"/>
                    <a:pt x="21622" y="8225"/>
                    <a:pt x="21575" y="8618"/>
                  </a:cubicBezTo>
                  <a:cubicBezTo>
                    <a:pt x="21575" y="8630"/>
                    <a:pt x="21575" y="8642"/>
                    <a:pt x="21598" y="8666"/>
                  </a:cubicBezTo>
                  <a:cubicBezTo>
                    <a:pt x="21598" y="8749"/>
                    <a:pt x="21598" y="8856"/>
                    <a:pt x="21575" y="8939"/>
                  </a:cubicBezTo>
                  <a:cubicBezTo>
                    <a:pt x="19241" y="9999"/>
                    <a:pt x="16967" y="11190"/>
                    <a:pt x="14729" y="12464"/>
                  </a:cubicBezTo>
                  <a:cubicBezTo>
                    <a:pt x="14716" y="12459"/>
                    <a:pt x="14703" y="12457"/>
                    <a:pt x="14690" y="12457"/>
                  </a:cubicBezTo>
                  <a:cubicBezTo>
                    <a:pt x="14629" y="12457"/>
                    <a:pt x="14567" y="12500"/>
                    <a:pt x="14538" y="12559"/>
                  </a:cubicBezTo>
                  <a:lnTo>
                    <a:pt x="14002" y="12880"/>
                  </a:lnTo>
                  <a:cubicBezTo>
                    <a:pt x="14084" y="12799"/>
                    <a:pt x="14009" y="12665"/>
                    <a:pt x="13896" y="12665"/>
                  </a:cubicBezTo>
                  <a:cubicBezTo>
                    <a:pt x="13877" y="12665"/>
                    <a:pt x="13856" y="12669"/>
                    <a:pt x="13836" y="12678"/>
                  </a:cubicBezTo>
                  <a:cubicBezTo>
                    <a:pt x="13288" y="12952"/>
                    <a:pt x="12752" y="13249"/>
                    <a:pt x="12204" y="13535"/>
                  </a:cubicBezTo>
                  <a:cubicBezTo>
                    <a:pt x="12157" y="13547"/>
                    <a:pt x="12157" y="13595"/>
                    <a:pt x="12157" y="13619"/>
                  </a:cubicBezTo>
                  <a:cubicBezTo>
                    <a:pt x="12145" y="13690"/>
                    <a:pt x="12145" y="13773"/>
                    <a:pt x="12133" y="13857"/>
                  </a:cubicBezTo>
                  <a:cubicBezTo>
                    <a:pt x="12109" y="13845"/>
                    <a:pt x="12097" y="13845"/>
                    <a:pt x="12085" y="13833"/>
                  </a:cubicBezTo>
                  <a:cubicBezTo>
                    <a:pt x="12061" y="13812"/>
                    <a:pt x="12037" y="13803"/>
                    <a:pt x="12016" y="13803"/>
                  </a:cubicBezTo>
                  <a:cubicBezTo>
                    <a:pt x="11952" y="13803"/>
                    <a:pt x="11910" y="13881"/>
                    <a:pt x="11954" y="13952"/>
                  </a:cubicBezTo>
                  <a:cubicBezTo>
                    <a:pt x="11919" y="13964"/>
                    <a:pt x="11907" y="13976"/>
                    <a:pt x="11895" y="14023"/>
                  </a:cubicBezTo>
                  <a:cubicBezTo>
                    <a:pt x="8109" y="28263"/>
                    <a:pt x="4513" y="42491"/>
                    <a:pt x="48" y="56540"/>
                  </a:cubicBezTo>
                  <a:cubicBezTo>
                    <a:pt x="0" y="56671"/>
                    <a:pt x="72" y="56767"/>
                    <a:pt x="167" y="56826"/>
                  </a:cubicBezTo>
                  <a:cubicBezTo>
                    <a:pt x="143" y="56874"/>
                    <a:pt x="167" y="56910"/>
                    <a:pt x="203" y="56945"/>
                  </a:cubicBezTo>
                  <a:cubicBezTo>
                    <a:pt x="2282" y="58340"/>
                    <a:pt x="6132" y="60297"/>
                    <a:pt x="9282" y="60297"/>
                  </a:cubicBezTo>
                  <a:cubicBezTo>
                    <a:pt x="10407" y="60297"/>
                    <a:pt x="11442" y="60048"/>
                    <a:pt x="12276" y="59434"/>
                  </a:cubicBezTo>
                  <a:lnTo>
                    <a:pt x="12288" y="59410"/>
                  </a:lnTo>
                  <a:cubicBezTo>
                    <a:pt x="12335" y="59374"/>
                    <a:pt x="12395" y="59338"/>
                    <a:pt x="12454" y="59291"/>
                  </a:cubicBezTo>
                  <a:cubicBezTo>
                    <a:pt x="12466" y="59315"/>
                    <a:pt x="12490" y="59327"/>
                    <a:pt x="12514" y="59327"/>
                  </a:cubicBezTo>
                  <a:cubicBezTo>
                    <a:pt x="12585" y="59327"/>
                    <a:pt x="12621" y="59255"/>
                    <a:pt x="12609" y="59196"/>
                  </a:cubicBezTo>
                  <a:cubicBezTo>
                    <a:pt x="14419" y="57862"/>
                    <a:pt x="16360" y="56552"/>
                    <a:pt x="18098" y="55100"/>
                  </a:cubicBezTo>
                  <a:cubicBezTo>
                    <a:pt x="19134" y="54397"/>
                    <a:pt x="20170" y="53683"/>
                    <a:pt x="21146" y="52897"/>
                  </a:cubicBezTo>
                  <a:cubicBezTo>
                    <a:pt x="21152" y="52898"/>
                    <a:pt x="21158" y="52899"/>
                    <a:pt x="21164" y="52899"/>
                  </a:cubicBezTo>
                  <a:cubicBezTo>
                    <a:pt x="21215" y="52899"/>
                    <a:pt x="21253" y="52855"/>
                    <a:pt x="21253" y="52802"/>
                  </a:cubicBezTo>
                  <a:cubicBezTo>
                    <a:pt x="21277" y="52778"/>
                    <a:pt x="21325" y="52742"/>
                    <a:pt x="21360" y="52719"/>
                  </a:cubicBezTo>
                  <a:cubicBezTo>
                    <a:pt x="21384" y="54409"/>
                    <a:pt x="21432" y="56124"/>
                    <a:pt x="21515" y="57826"/>
                  </a:cubicBezTo>
                  <a:cubicBezTo>
                    <a:pt x="21515" y="57939"/>
                    <a:pt x="21604" y="57993"/>
                    <a:pt x="21688" y="57993"/>
                  </a:cubicBezTo>
                  <a:cubicBezTo>
                    <a:pt x="21711" y="57993"/>
                    <a:pt x="21733" y="57989"/>
                    <a:pt x="21753" y="57981"/>
                  </a:cubicBezTo>
                  <a:cubicBezTo>
                    <a:pt x="21777" y="58005"/>
                    <a:pt x="21789" y="58017"/>
                    <a:pt x="21801" y="58017"/>
                  </a:cubicBezTo>
                  <a:cubicBezTo>
                    <a:pt x="23622" y="59148"/>
                    <a:pt x="26075" y="59327"/>
                    <a:pt x="28171" y="59434"/>
                  </a:cubicBezTo>
                  <a:cubicBezTo>
                    <a:pt x="28564" y="59452"/>
                    <a:pt x="28959" y="59469"/>
                    <a:pt x="29351" y="59469"/>
                  </a:cubicBezTo>
                  <a:cubicBezTo>
                    <a:pt x="30489" y="59469"/>
                    <a:pt x="31595" y="59327"/>
                    <a:pt x="32516" y="58672"/>
                  </a:cubicBezTo>
                  <a:cubicBezTo>
                    <a:pt x="32528" y="58660"/>
                    <a:pt x="32552" y="58660"/>
                    <a:pt x="32564" y="58636"/>
                  </a:cubicBezTo>
                  <a:cubicBezTo>
                    <a:pt x="32707" y="58517"/>
                    <a:pt x="32862" y="58398"/>
                    <a:pt x="32993" y="58255"/>
                  </a:cubicBezTo>
                  <a:cubicBezTo>
                    <a:pt x="32993" y="58386"/>
                    <a:pt x="32993" y="58517"/>
                    <a:pt x="33005" y="58672"/>
                  </a:cubicBezTo>
                  <a:lnTo>
                    <a:pt x="32909" y="58672"/>
                  </a:lnTo>
                  <a:cubicBezTo>
                    <a:pt x="32755" y="58684"/>
                    <a:pt x="32731" y="58874"/>
                    <a:pt x="32874" y="58934"/>
                  </a:cubicBezTo>
                  <a:cubicBezTo>
                    <a:pt x="32933" y="58969"/>
                    <a:pt x="32993" y="58969"/>
                    <a:pt x="33040" y="58993"/>
                  </a:cubicBezTo>
                  <a:cubicBezTo>
                    <a:pt x="33052" y="59005"/>
                    <a:pt x="33052" y="59029"/>
                    <a:pt x="33064" y="59029"/>
                  </a:cubicBezTo>
                  <a:cubicBezTo>
                    <a:pt x="34887" y="59825"/>
                    <a:pt x="36947" y="60508"/>
                    <a:pt x="38937" y="60508"/>
                  </a:cubicBezTo>
                  <a:cubicBezTo>
                    <a:pt x="40431" y="60508"/>
                    <a:pt x="41886" y="60123"/>
                    <a:pt x="43173" y="59112"/>
                  </a:cubicBezTo>
                  <a:cubicBezTo>
                    <a:pt x="43173" y="59112"/>
                    <a:pt x="43173" y="59100"/>
                    <a:pt x="43184" y="59100"/>
                  </a:cubicBezTo>
                  <a:cubicBezTo>
                    <a:pt x="47768" y="55874"/>
                    <a:pt x="51697" y="51218"/>
                    <a:pt x="55353" y="46992"/>
                  </a:cubicBezTo>
                  <a:cubicBezTo>
                    <a:pt x="55499" y="46734"/>
                    <a:pt x="55338" y="46465"/>
                    <a:pt x="55159" y="46465"/>
                  </a:cubicBezTo>
                  <a:cubicBezTo>
                    <a:pt x="55148" y="46465"/>
                    <a:pt x="55137" y="46466"/>
                    <a:pt x="55126" y="46468"/>
                  </a:cubicBezTo>
                  <a:lnTo>
                    <a:pt x="55126" y="46420"/>
                  </a:lnTo>
                  <a:cubicBezTo>
                    <a:pt x="55138" y="46361"/>
                    <a:pt x="55138" y="46301"/>
                    <a:pt x="55126" y="46242"/>
                  </a:cubicBezTo>
                  <a:cubicBezTo>
                    <a:pt x="55353" y="39860"/>
                    <a:pt x="55317" y="33478"/>
                    <a:pt x="55293" y="27084"/>
                  </a:cubicBezTo>
                  <a:cubicBezTo>
                    <a:pt x="55257" y="20619"/>
                    <a:pt x="55805" y="13845"/>
                    <a:pt x="55126" y="7404"/>
                  </a:cubicBezTo>
                  <a:cubicBezTo>
                    <a:pt x="55312" y="7217"/>
                    <a:pt x="55160" y="6903"/>
                    <a:pt x="54955" y="6903"/>
                  </a:cubicBezTo>
                  <a:cubicBezTo>
                    <a:pt x="54910" y="6903"/>
                    <a:pt x="54863" y="6917"/>
                    <a:pt x="54817" y="6951"/>
                  </a:cubicBezTo>
                  <a:cubicBezTo>
                    <a:pt x="54317" y="7296"/>
                    <a:pt x="53817" y="7654"/>
                    <a:pt x="53305" y="7999"/>
                  </a:cubicBezTo>
                  <a:cubicBezTo>
                    <a:pt x="53186" y="7856"/>
                    <a:pt x="53043" y="7773"/>
                    <a:pt x="52805" y="7701"/>
                  </a:cubicBezTo>
                  <a:cubicBezTo>
                    <a:pt x="52705" y="7671"/>
                    <a:pt x="52611" y="7663"/>
                    <a:pt x="52518" y="7663"/>
                  </a:cubicBezTo>
                  <a:cubicBezTo>
                    <a:pt x="52406" y="7663"/>
                    <a:pt x="52298" y="7675"/>
                    <a:pt x="52189" y="7675"/>
                  </a:cubicBezTo>
                  <a:cubicBezTo>
                    <a:pt x="52140" y="7675"/>
                    <a:pt x="52092" y="7672"/>
                    <a:pt x="52043" y="7665"/>
                  </a:cubicBezTo>
                  <a:cubicBezTo>
                    <a:pt x="51447" y="7606"/>
                    <a:pt x="50900" y="7415"/>
                    <a:pt x="50316" y="7344"/>
                  </a:cubicBezTo>
                  <a:cubicBezTo>
                    <a:pt x="50127" y="7318"/>
                    <a:pt x="49936" y="7305"/>
                    <a:pt x="49747" y="7305"/>
                  </a:cubicBezTo>
                  <a:cubicBezTo>
                    <a:pt x="49057" y="7305"/>
                    <a:pt x="48381" y="7477"/>
                    <a:pt x="47792" y="7832"/>
                  </a:cubicBezTo>
                  <a:cubicBezTo>
                    <a:pt x="47804" y="7249"/>
                    <a:pt x="47876" y="6630"/>
                    <a:pt x="47709" y="6058"/>
                  </a:cubicBezTo>
                  <a:cubicBezTo>
                    <a:pt x="47685" y="5975"/>
                    <a:pt x="47590" y="5891"/>
                    <a:pt x="47506" y="5891"/>
                  </a:cubicBezTo>
                  <a:cubicBezTo>
                    <a:pt x="46899" y="5927"/>
                    <a:pt x="46221" y="6237"/>
                    <a:pt x="45542" y="6689"/>
                  </a:cubicBezTo>
                  <a:cubicBezTo>
                    <a:pt x="45566" y="6570"/>
                    <a:pt x="45590" y="6427"/>
                    <a:pt x="45601" y="6344"/>
                  </a:cubicBezTo>
                  <a:cubicBezTo>
                    <a:pt x="45732" y="5701"/>
                    <a:pt x="45649" y="4939"/>
                    <a:pt x="45661" y="4284"/>
                  </a:cubicBezTo>
                  <a:cubicBezTo>
                    <a:pt x="45685" y="3117"/>
                    <a:pt x="45792" y="1903"/>
                    <a:pt x="45709" y="736"/>
                  </a:cubicBezTo>
                  <a:cubicBezTo>
                    <a:pt x="45720" y="593"/>
                    <a:pt x="45732" y="450"/>
                    <a:pt x="45732" y="319"/>
                  </a:cubicBezTo>
                  <a:cubicBezTo>
                    <a:pt x="45732" y="236"/>
                    <a:pt x="45685" y="176"/>
                    <a:pt x="45625" y="153"/>
                  </a:cubicBezTo>
                  <a:cubicBezTo>
                    <a:pt x="45625" y="117"/>
                    <a:pt x="45613" y="81"/>
                    <a:pt x="45613" y="45"/>
                  </a:cubicBezTo>
                  <a:cubicBezTo>
                    <a:pt x="45607" y="16"/>
                    <a:pt x="45581" y="1"/>
                    <a:pt x="4555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705;p37"/>
            <p:cNvSpPr/>
            <p:nvPr/>
          </p:nvSpPr>
          <p:spPr>
            <a:xfrm>
              <a:off x="4222500" y="3002200"/>
              <a:ext cx="7125" cy="10750"/>
            </a:xfrm>
            <a:custGeom>
              <a:avLst/>
              <a:gdLst/>
              <a:ahLst/>
              <a:cxnLst/>
              <a:rect l="l" t="t" r="r" b="b"/>
              <a:pathLst>
                <a:path w="285" h="430" extrusionOk="0">
                  <a:moveTo>
                    <a:pt x="130" y="1"/>
                  </a:moveTo>
                  <a:cubicBezTo>
                    <a:pt x="67" y="1"/>
                    <a:pt x="0" y="64"/>
                    <a:pt x="38" y="147"/>
                  </a:cubicBezTo>
                  <a:cubicBezTo>
                    <a:pt x="62" y="230"/>
                    <a:pt x="109" y="313"/>
                    <a:pt x="157" y="397"/>
                  </a:cubicBezTo>
                  <a:cubicBezTo>
                    <a:pt x="172" y="420"/>
                    <a:pt x="191" y="429"/>
                    <a:pt x="209" y="429"/>
                  </a:cubicBezTo>
                  <a:cubicBezTo>
                    <a:pt x="248" y="429"/>
                    <a:pt x="284" y="386"/>
                    <a:pt x="276" y="337"/>
                  </a:cubicBezTo>
                  <a:cubicBezTo>
                    <a:pt x="264" y="254"/>
                    <a:pt x="228" y="159"/>
                    <a:pt x="216" y="75"/>
                  </a:cubicBezTo>
                  <a:cubicBezTo>
                    <a:pt x="203" y="22"/>
                    <a:pt x="167" y="1"/>
                    <a:pt x="13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706;p37"/>
            <p:cNvSpPr/>
            <p:nvPr/>
          </p:nvSpPr>
          <p:spPr>
            <a:xfrm>
              <a:off x="4302325" y="2713800"/>
              <a:ext cx="6250" cy="4850"/>
            </a:xfrm>
            <a:custGeom>
              <a:avLst/>
              <a:gdLst/>
              <a:ahLst/>
              <a:cxnLst/>
              <a:rect l="l" t="t" r="r" b="b"/>
              <a:pathLst>
                <a:path w="250" h="194" extrusionOk="0">
                  <a:moveTo>
                    <a:pt x="101" y="1"/>
                  </a:moveTo>
                  <a:cubicBezTo>
                    <a:pt x="0" y="1"/>
                    <a:pt x="6" y="193"/>
                    <a:pt x="119" y="193"/>
                  </a:cubicBezTo>
                  <a:cubicBezTo>
                    <a:pt x="250" y="193"/>
                    <a:pt x="250" y="3"/>
                    <a:pt x="119" y="3"/>
                  </a:cubicBezTo>
                  <a:cubicBezTo>
                    <a:pt x="113" y="1"/>
                    <a:pt x="107" y="1"/>
                    <a:pt x="10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707;p37"/>
            <p:cNvSpPr/>
            <p:nvPr/>
          </p:nvSpPr>
          <p:spPr>
            <a:xfrm>
              <a:off x="4598550" y="1967900"/>
              <a:ext cx="18400" cy="42450"/>
            </a:xfrm>
            <a:custGeom>
              <a:avLst/>
              <a:gdLst/>
              <a:ahLst/>
              <a:cxnLst/>
              <a:rect l="l" t="t" r="r" b="b"/>
              <a:pathLst>
                <a:path w="736" h="1698" extrusionOk="0">
                  <a:moveTo>
                    <a:pt x="679" y="1"/>
                  </a:moveTo>
                  <a:cubicBezTo>
                    <a:pt x="663" y="1"/>
                    <a:pt x="649" y="9"/>
                    <a:pt x="641" y="26"/>
                  </a:cubicBezTo>
                  <a:cubicBezTo>
                    <a:pt x="367" y="502"/>
                    <a:pt x="188" y="1038"/>
                    <a:pt x="21" y="1561"/>
                  </a:cubicBezTo>
                  <a:cubicBezTo>
                    <a:pt x="0" y="1646"/>
                    <a:pt x="63" y="1698"/>
                    <a:pt x="130" y="1698"/>
                  </a:cubicBezTo>
                  <a:cubicBezTo>
                    <a:pt x="176" y="1698"/>
                    <a:pt x="224" y="1674"/>
                    <a:pt x="248" y="1621"/>
                  </a:cubicBezTo>
                  <a:cubicBezTo>
                    <a:pt x="438" y="1109"/>
                    <a:pt x="641" y="597"/>
                    <a:pt x="736" y="73"/>
                  </a:cubicBezTo>
                  <a:cubicBezTo>
                    <a:pt x="736" y="27"/>
                    <a:pt x="706" y="1"/>
                    <a:pt x="67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708;p37"/>
            <p:cNvSpPr/>
            <p:nvPr/>
          </p:nvSpPr>
          <p:spPr>
            <a:xfrm>
              <a:off x="4597425" y="1994075"/>
              <a:ext cx="18575" cy="50350"/>
            </a:xfrm>
            <a:custGeom>
              <a:avLst/>
              <a:gdLst/>
              <a:ahLst/>
              <a:cxnLst/>
              <a:rect l="l" t="t" r="r" b="b"/>
              <a:pathLst>
                <a:path w="743" h="2014" extrusionOk="0">
                  <a:moveTo>
                    <a:pt x="650" y="1"/>
                  </a:moveTo>
                  <a:cubicBezTo>
                    <a:pt x="619" y="1"/>
                    <a:pt x="588" y="19"/>
                    <a:pt x="578" y="62"/>
                  </a:cubicBezTo>
                  <a:cubicBezTo>
                    <a:pt x="388" y="693"/>
                    <a:pt x="138" y="1300"/>
                    <a:pt x="7" y="1943"/>
                  </a:cubicBezTo>
                  <a:cubicBezTo>
                    <a:pt x="0" y="1990"/>
                    <a:pt x="31" y="2014"/>
                    <a:pt x="63" y="2014"/>
                  </a:cubicBezTo>
                  <a:cubicBezTo>
                    <a:pt x="89" y="2014"/>
                    <a:pt x="115" y="1999"/>
                    <a:pt x="126" y="1967"/>
                  </a:cubicBezTo>
                  <a:cubicBezTo>
                    <a:pt x="364" y="1360"/>
                    <a:pt x="543" y="717"/>
                    <a:pt x="721" y="98"/>
                  </a:cubicBezTo>
                  <a:cubicBezTo>
                    <a:pt x="743" y="41"/>
                    <a:pt x="696" y="1"/>
                    <a:pt x="65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709;p37"/>
            <p:cNvSpPr/>
            <p:nvPr/>
          </p:nvSpPr>
          <p:spPr>
            <a:xfrm>
              <a:off x="4512750" y="2126175"/>
              <a:ext cx="57525" cy="6900"/>
            </a:xfrm>
            <a:custGeom>
              <a:avLst/>
              <a:gdLst/>
              <a:ahLst/>
              <a:cxnLst/>
              <a:rect l="l" t="t" r="r" b="b"/>
              <a:pathLst>
                <a:path w="2301" h="276" extrusionOk="0">
                  <a:moveTo>
                    <a:pt x="2171" y="1"/>
                  </a:moveTo>
                  <a:cubicBezTo>
                    <a:pt x="2163" y="1"/>
                    <a:pt x="2153" y="2"/>
                    <a:pt x="2144" y="5"/>
                  </a:cubicBezTo>
                  <a:cubicBezTo>
                    <a:pt x="1589" y="91"/>
                    <a:pt x="1035" y="146"/>
                    <a:pt x="475" y="146"/>
                  </a:cubicBezTo>
                  <a:cubicBezTo>
                    <a:pt x="337" y="146"/>
                    <a:pt x="199" y="143"/>
                    <a:pt x="60" y="136"/>
                  </a:cubicBezTo>
                  <a:cubicBezTo>
                    <a:pt x="1" y="136"/>
                    <a:pt x="1" y="195"/>
                    <a:pt x="48" y="207"/>
                  </a:cubicBezTo>
                  <a:cubicBezTo>
                    <a:pt x="386" y="252"/>
                    <a:pt x="723" y="276"/>
                    <a:pt x="1060" y="276"/>
                  </a:cubicBezTo>
                  <a:cubicBezTo>
                    <a:pt x="1437" y="276"/>
                    <a:pt x="1814" y="246"/>
                    <a:pt x="2191" y="183"/>
                  </a:cubicBezTo>
                  <a:cubicBezTo>
                    <a:pt x="2301" y="173"/>
                    <a:pt x="2269" y="1"/>
                    <a:pt x="217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710;p37"/>
            <p:cNvSpPr/>
            <p:nvPr/>
          </p:nvSpPr>
          <p:spPr>
            <a:xfrm>
              <a:off x="4573775" y="2126575"/>
              <a:ext cx="3600" cy="2700"/>
            </a:xfrm>
            <a:custGeom>
              <a:avLst/>
              <a:gdLst/>
              <a:ahLst/>
              <a:cxnLst/>
              <a:rect l="l" t="t" r="r" b="b"/>
              <a:pathLst>
                <a:path w="144" h="108" extrusionOk="0">
                  <a:moveTo>
                    <a:pt x="60" y="1"/>
                  </a:moveTo>
                  <a:cubicBezTo>
                    <a:pt x="0" y="1"/>
                    <a:pt x="0" y="108"/>
                    <a:pt x="60" y="108"/>
                  </a:cubicBezTo>
                  <a:cubicBezTo>
                    <a:pt x="143" y="108"/>
                    <a:pt x="143" y="1"/>
                    <a:pt x="60"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711;p37"/>
            <p:cNvSpPr/>
            <p:nvPr/>
          </p:nvSpPr>
          <p:spPr>
            <a:xfrm>
              <a:off x="4540725" y="2142200"/>
              <a:ext cx="38425" cy="6000"/>
            </a:xfrm>
            <a:custGeom>
              <a:avLst/>
              <a:gdLst/>
              <a:ahLst/>
              <a:cxnLst/>
              <a:rect l="l" t="t" r="r" b="b"/>
              <a:pathLst>
                <a:path w="1537" h="240" extrusionOk="0">
                  <a:moveTo>
                    <a:pt x="1039" y="1"/>
                  </a:moveTo>
                  <a:cubicBezTo>
                    <a:pt x="722" y="1"/>
                    <a:pt x="409" y="34"/>
                    <a:pt x="108" y="43"/>
                  </a:cubicBezTo>
                  <a:cubicBezTo>
                    <a:pt x="1" y="43"/>
                    <a:pt x="1" y="197"/>
                    <a:pt x="108" y="197"/>
                  </a:cubicBezTo>
                  <a:cubicBezTo>
                    <a:pt x="409" y="206"/>
                    <a:pt x="722" y="239"/>
                    <a:pt x="1039" y="239"/>
                  </a:cubicBezTo>
                  <a:cubicBezTo>
                    <a:pt x="1161" y="239"/>
                    <a:pt x="1283" y="234"/>
                    <a:pt x="1406" y="221"/>
                  </a:cubicBezTo>
                  <a:cubicBezTo>
                    <a:pt x="1537" y="209"/>
                    <a:pt x="1537" y="31"/>
                    <a:pt x="1406" y="19"/>
                  </a:cubicBezTo>
                  <a:cubicBezTo>
                    <a:pt x="1283" y="5"/>
                    <a:pt x="1161" y="1"/>
                    <a:pt x="103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712;p37"/>
            <p:cNvSpPr/>
            <p:nvPr/>
          </p:nvSpPr>
          <p:spPr>
            <a:xfrm>
              <a:off x="4548875" y="2156325"/>
              <a:ext cx="30575" cy="9325"/>
            </a:xfrm>
            <a:custGeom>
              <a:avLst/>
              <a:gdLst/>
              <a:ahLst/>
              <a:cxnLst/>
              <a:rect l="l" t="t" r="r" b="b"/>
              <a:pathLst>
                <a:path w="1223" h="373" extrusionOk="0">
                  <a:moveTo>
                    <a:pt x="592" y="1"/>
                  </a:moveTo>
                  <a:cubicBezTo>
                    <a:pt x="422" y="1"/>
                    <a:pt x="250" y="28"/>
                    <a:pt x="103" y="61"/>
                  </a:cubicBezTo>
                  <a:cubicBezTo>
                    <a:pt x="0" y="95"/>
                    <a:pt x="19" y="252"/>
                    <a:pt x="127" y="252"/>
                  </a:cubicBezTo>
                  <a:cubicBezTo>
                    <a:pt x="131" y="252"/>
                    <a:pt x="135" y="252"/>
                    <a:pt x="139" y="251"/>
                  </a:cubicBezTo>
                  <a:cubicBezTo>
                    <a:pt x="205" y="247"/>
                    <a:pt x="270" y="244"/>
                    <a:pt x="335" y="244"/>
                  </a:cubicBezTo>
                  <a:cubicBezTo>
                    <a:pt x="449" y="244"/>
                    <a:pt x="562" y="253"/>
                    <a:pt x="675" y="275"/>
                  </a:cubicBezTo>
                  <a:cubicBezTo>
                    <a:pt x="806" y="299"/>
                    <a:pt x="937" y="359"/>
                    <a:pt x="1092" y="370"/>
                  </a:cubicBezTo>
                  <a:cubicBezTo>
                    <a:pt x="1100" y="372"/>
                    <a:pt x="1107" y="373"/>
                    <a:pt x="1115" y="373"/>
                  </a:cubicBezTo>
                  <a:cubicBezTo>
                    <a:pt x="1222" y="373"/>
                    <a:pt x="1218" y="212"/>
                    <a:pt x="1151" y="156"/>
                  </a:cubicBezTo>
                  <a:cubicBezTo>
                    <a:pt x="996" y="40"/>
                    <a:pt x="795" y="1"/>
                    <a:pt x="59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713;p37"/>
            <p:cNvSpPr/>
            <p:nvPr/>
          </p:nvSpPr>
          <p:spPr>
            <a:xfrm>
              <a:off x="4554500" y="2177475"/>
              <a:ext cx="22275" cy="8700"/>
            </a:xfrm>
            <a:custGeom>
              <a:avLst/>
              <a:gdLst/>
              <a:ahLst/>
              <a:cxnLst/>
              <a:rect l="l" t="t" r="r" b="b"/>
              <a:pathLst>
                <a:path w="891" h="348" extrusionOk="0">
                  <a:moveTo>
                    <a:pt x="142" y="0"/>
                  </a:moveTo>
                  <a:cubicBezTo>
                    <a:pt x="20" y="0"/>
                    <a:pt x="1" y="204"/>
                    <a:pt x="117" y="227"/>
                  </a:cubicBezTo>
                  <a:cubicBezTo>
                    <a:pt x="315" y="282"/>
                    <a:pt x="493" y="347"/>
                    <a:pt x="688" y="347"/>
                  </a:cubicBezTo>
                  <a:cubicBezTo>
                    <a:pt x="704" y="347"/>
                    <a:pt x="720" y="347"/>
                    <a:pt x="736" y="346"/>
                  </a:cubicBezTo>
                  <a:cubicBezTo>
                    <a:pt x="831" y="346"/>
                    <a:pt x="891" y="179"/>
                    <a:pt x="795" y="144"/>
                  </a:cubicBezTo>
                  <a:cubicBezTo>
                    <a:pt x="581" y="48"/>
                    <a:pt x="379" y="36"/>
                    <a:pt x="152" y="1"/>
                  </a:cubicBezTo>
                  <a:cubicBezTo>
                    <a:pt x="149" y="0"/>
                    <a:pt x="145" y="0"/>
                    <a:pt x="142"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714;p37"/>
            <p:cNvSpPr/>
            <p:nvPr/>
          </p:nvSpPr>
          <p:spPr>
            <a:xfrm>
              <a:off x="4569000" y="2189375"/>
              <a:ext cx="7175" cy="5700"/>
            </a:xfrm>
            <a:custGeom>
              <a:avLst/>
              <a:gdLst/>
              <a:ahLst/>
              <a:cxnLst/>
              <a:rect l="l" t="t" r="r" b="b"/>
              <a:pathLst>
                <a:path w="287" h="228" extrusionOk="0">
                  <a:moveTo>
                    <a:pt x="156" y="1"/>
                  </a:moveTo>
                  <a:cubicBezTo>
                    <a:pt x="1" y="1"/>
                    <a:pt x="1" y="227"/>
                    <a:pt x="156" y="227"/>
                  </a:cubicBezTo>
                  <a:cubicBezTo>
                    <a:pt x="287" y="227"/>
                    <a:pt x="287" y="1"/>
                    <a:pt x="15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715;p37"/>
            <p:cNvSpPr/>
            <p:nvPr/>
          </p:nvSpPr>
          <p:spPr>
            <a:xfrm>
              <a:off x="4572875" y="2205175"/>
              <a:ext cx="5100" cy="3575"/>
            </a:xfrm>
            <a:custGeom>
              <a:avLst/>
              <a:gdLst/>
              <a:ahLst/>
              <a:cxnLst/>
              <a:rect l="l" t="t" r="r" b="b"/>
              <a:pathLst>
                <a:path w="204" h="143" extrusionOk="0">
                  <a:moveTo>
                    <a:pt x="96" y="0"/>
                  </a:moveTo>
                  <a:cubicBezTo>
                    <a:pt x="1" y="0"/>
                    <a:pt x="1" y="143"/>
                    <a:pt x="96" y="143"/>
                  </a:cubicBezTo>
                  <a:cubicBezTo>
                    <a:pt x="203" y="143"/>
                    <a:pt x="203" y="0"/>
                    <a:pt x="9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716;p37"/>
            <p:cNvSpPr/>
            <p:nvPr/>
          </p:nvSpPr>
          <p:spPr>
            <a:xfrm>
              <a:off x="4348450" y="2585875"/>
              <a:ext cx="50600" cy="36200"/>
            </a:xfrm>
            <a:custGeom>
              <a:avLst/>
              <a:gdLst/>
              <a:ahLst/>
              <a:cxnLst/>
              <a:rect l="l" t="t" r="r" b="b"/>
              <a:pathLst>
                <a:path w="2024" h="1448" extrusionOk="0">
                  <a:moveTo>
                    <a:pt x="84" y="0"/>
                  </a:moveTo>
                  <a:cubicBezTo>
                    <a:pt x="48" y="0"/>
                    <a:pt x="0" y="36"/>
                    <a:pt x="48" y="83"/>
                  </a:cubicBezTo>
                  <a:cubicBezTo>
                    <a:pt x="310" y="298"/>
                    <a:pt x="655" y="429"/>
                    <a:pt x="941" y="619"/>
                  </a:cubicBezTo>
                  <a:cubicBezTo>
                    <a:pt x="1262" y="857"/>
                    <a:pt x="1560" y="1143"/>
                    <a:pt x="1870" y="1429"/>
                  </a:cubicBezTo>
                  <a:cubicBezTo>
                    <a:pt x="1888" y="1442"/>
                    <a:pt x="1906" y="1448"/>
                    <a:pt x="1923" y="1448"/>
                  </a:cubicBezTo>
                  <a:cubicBezTo>
                    <a:pt x="1983" y="1448"/>
                    <a:pt x="2023" y="1377"/>
                    <a:pt x="1977" y="1322"/>
                  </a:cubicBezTo>
                  <a:cubicBezTo>
                    <a:pt x="1727" y="1012"/>
                    <a:pt x="1441" y="774"/>
                    <a:pt x="1120" y="536"/>
                  </a:cubicBezTo>
                  <a:cubicBezTo>
                    <a:pt x="822" y="322"/>
                    <a:pt x="441" y="60"/>
                    <a:pt x="84"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717;p37"/>
            <p:cNvSpPr/>
            <p:nvPr/>
          </p:nvSpPr>
          <p:spPr>
            <a:xfrm>
              <a:off x="4381975" y="2594075"/>
              <a:ext cx="41075" cy="28750"/>
            </a:xfrm>
            <a:custGeom>
              <a:avLst/>
              <a:gdLst/>
              <a:ahLst/>
              <a:cxnLst/>
              <a:rect l="l" t="t" r="r" b="b"/>
              <a:pathLst>
                <a:path w="1643" h="1150" extrusionOk="0">
                  <a:moveTo>
                    <a:pt x="121" y="1"/>
                  </a:moveTo>
                  <a:cubicBezTo>
                    <a:pt x="55" y="1"/>
                    <a:pt x="1" y="85"/>
                    <a:pt x="64" y="148"/>
                  </a:cubicBezTo>
                  <a:cubicBezTo>
                    <a:pt x="505" y="529"/>
                    <a:pt x="969" y="875"/>
                    <a:pt x="1469" y="1137"/>
                  </a:cubicBezTo>
                  <a:cubicBezTo>
                    <a:pt x="1486" y="1146"/>
                    <a:pt x="1502" y="1150"/>
                    <a:pt x="1517" y="1150"/>
                  </a:cubicBezTo>
                  <a:cubicBezTo>
                    <a:pt x="1598" y="1150"/>
                    <a:pt x="1643" y="1032"/>
                    <a:pt x="1553" y="982"/>
                  </a:cubicBezTo>
                  <a:cubicBezTo>
                    <a:pt x="1076" y="696"/>
                    <a:pt x="624" y="386"/>
                    <a:pt x="183" y="29"/>
                  </a:cubicBezTo>
                  <a:cubicBezTo>
                    <a:pt x="163" y="9"/>
                    <a:pt x="141" y="1"/>
                    <a:pt x="121"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718;p37"/>
            <p:cNvSpPr/>
            <p:nvPr/>
          </p:nvSpPr>
          <p:spPr>
            <a:xfrm>
              <a:off x="4595800" y="2043650"/>
              <a:ext cx="32100" cy="91350"/>
            </a:xfrm>
            <a:custGeom>
              <a:avLst/>
              <a:gdLst/>
              <a:ahLst/>
              <a:cxnLst/>
              <a:rect l="l" t="t" r="r" b="b"/>
              <a:pathLst>
                <a:path w="1284" h="3654" extrusionOk="0">
                  <a:moveTo>
                    <a:pt x="1178" y="1"/>
                  </a:moveTo>
                  <a:cubicBezTo>
                    <a:pt x="1139" y="1"/>
                    <a:pt x="1099" y="24"/>
                    <a:pt x="1084" y="79"/>
                  </a:cubicBezTo>
                  <a:cubicBezTo>
                    <a:pt x="882" y="817"/>
                    <a:pt x="655" y="1579"/>
                    <a:pt x="453" y="2318"/>
                  </a:cubicBezTo>
                  <a:cubicBezTo>
                    <a:pt x="358" y="2639"/>
                    <a:pt x="1" y="3270"/>
                    <a:pt x="215" y="3592"/>
                  </a:cubicBezTo>
                  <a:cubicBezTo>
                    <a:pt x="235" y="3623"/>
                    <a:pt x="274" y="3653"/>
                    <a:pt x="323" y="3653"/>
                  </a:cubicBezTo>
                  <a:cubicBezTo>
                    <a:pt x="330" y="3653"/>
                    <a:pt x="338" y="3653"/>
                    <a:pt x="346" y="3651"/>
                  </a:cubicBezTo>
                  <a:cubicBezTo>
                    <a:pt x="429" y="3604"/>
                    <a:pt x="465" y="3568"/>
                    <a:pt x="477" y="3484"/>
                  </a:cubicBezTo>
                  <a:cubicBezTo>
                    <a:pt x="489" y="3437"/>
                    <a:pt x="465" y="3377"/>
                    <a:pt x="429" y="3365"/>
                  </a:cubicBezTo>
                  <a:cubicBezTo>
                    <a:pt x="417" y="3365"/>
                    <a:pt x="417" y="3353"/>
                    <a:pt x="405" y="3353"/>
                  </a:cubicBezTo>
                  <a:cubicBezTo>
                    <a:pt x="401" y="3346"/>
                    <a:pt x="396" y="3343"/>
                    <a:pt x="390" y="3343"/>
                  </a:cubicBezTo>
                  <a:cubicBezTo>
                    <a:pt x="379" y="3343"/>
                    <a:pt x="366" y="3353"/>
                    <a:pt x="358" y="3353"/>
                  </a:cubicBezTo>
                  <a:cubicBezTo>
                    <a:pt x="512" y="2961"/>
                    <a:pt x="774" y="2008"/>
                    <a:pt x="810" y="1877"/>
                  </a:cubicBezTo>
                  <a:cubicBezTo>
                    <a:pt x="953" y="1294"/>
                    <a:pt x="1120" y="698"/>
                    <a:pt x="1263" y="115"/>
                  </a:cubicBezTo>
                  <a:cubicBezTo>
                    <a:pt x="1283" y="46"/>
                    <a:pt x="1232" y="1"/>
                    <a:pt x="1178"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719;p37"/>
            <p:cNvSpPr/>
            <p:nvPr/>
          </p:nvSpPr>
          <p:spPr>
            <a:xfrm>
              <a:off x="4610800" y="2055000"/>
              <a:ext cx="26475" cy="68650"/>
            </a:xfrm>
            <a:custGeom>
              <a:avLst/>
              <a:gdLst/>
              <a:ahLst/>
              <a:cxnLst/>
              <a:rect l="l" t="t" r="r" b="b"/>
              <a:pathLst>
                <a:path w="1059" h="2746" extrusionOk="0">
                  <a:moveTo>
                    <a:pt x="934" y="1"/>
                  </a:moveTo>
                  <a:cubicBezTo>
                    <a:pt x="897" y="1"/>
                    <a:pt x="859" y="20"/>
                    <a:pt x="841" y="66"/>
                  </a:cubicBezTo>
                  <a:cubicBezTo>
                    <a:pt x="722" y="494"/>
                    <a:pt x="591" y="935"/>
                    <a:pt x="448" y="1364"/>
                  </a:cubicBezTo>
                  <a:cubicBezTo>
                    <a:pt x="293" y="1792"/>
                    <a:pt x="91" y="2209"/>
                    <a:pt x="8" y="2638"/>
                  </a:cubicBezTo>
                  <a:cubicBezTo>
                    <a:pt x="0" y="2699"/>
                    <a:pt x="42" y="2745"/>
                    <a:pt x="88" y="2745"/>
                  </a:cubicBezTo>
                  <a:cubicBezTo>
                    <a:pt x="114" y="2745"/>
                    <a:pt x="141" y="2731"/>
                    <a:pt x="163" y="2697"/>
                  </a:cubicBezTo>
                  <a:cubicBezTo>
                    <a:pt x="639" y="1983"/>
                    <a:pt x="817" y="935"/>
                    <a:pt x="1044" y="125"/>
                  </a:cubicBezTo>
                  <a:cubicBezTo>
                    <a:pt x="1058" y="52"/>
                    <a:pt x="996" y="1"/>
                    <a:pt x="934"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720;p37"/>
            <p:cNvSpPr/>
            <p:nvPr/>
          </p:nvSpPr>
          <p:spPr>
            <a:xfrm>
              <a:off x="4003350" y="3190950"/>
              <a:ext cx="63825" cy="13425"/>
            </a:xfrm>
            <a:custGeom>
              <a:avLst/>
              <a:gdLst/>
              <a:ahLst/>
              <a:cxnLst/>
              <a:rect l="l" t="t" r="r" b="b"/>
              <a:pathLst>
                <a:path w="2553" h="537" extrusionOk="0">
                  <a:moveTo>
                    <a:pt x="161" y="0"/>
                  </a:moveTo>
                  <a:cubicBezTo>
                    <a:pt x="46" y="0"/>
                    <a:pt x="1" y="172"/>
                    <a:pt x="124" y="217"/>
                  </a:cubicBezTo>
                  <a:cubicBezTo>
                    <a:pt x="686" y="369"/>
                    <a:pt x="1347" y="537"/>
                    <a:pt x="1967" y="537"/>
                  </a:cubicBezTo>
                  <a:cubicBezTo>
                    <a:pt x="2122" y="537"/>
                    <a:pt x="2274" y="526"/>
                    <a:pt x="2422" y="502"/>
                  </a:cubicBezTo>
                  <a:cubicBezTo>
                    <a:pt x="2553" y="467"/>
                    <a:pt x="2553" y="241"/>
                    <a:pt x="2422" y="229"/>
                  </a:cubicBezTo>
                  <a:cubicBezTo>
                    <a:pt x="1672" y="121"/>
                    <a:pt x="934" y="169"/>
                    <a:pt x="184" y="2"/>
                  </a:cubicBezTo>
                  <a:cubicBezTo>
                    <a:pt x="176" y="1"/>
                    <a:pt x="169" y="0"/>
                    <a:pt x="16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721;p37"/>
            <p:cNvSpPr/>
            <p:nvPr/>
          </p:nvSpPr>
          <p:spPr>
            <a:xfrm>
              <a:off x="4021800" y="3173675"/>
              <a:ext cx="52825" cy="14100"/>
            </a:xfrm>
            <a:custGeom>
              <a:avLst/>
              <a:gdLst/>
              <a:ahLst/>
              <a:cxnLst/>
              <a:rect l="l" t="t" r="r" b="b"/>
              <a:pathLst>
                <a:path w="2113" h="564" extrusionOk="0">
                  <a:moveTo>
                    <a:pt x="137" y="1"/>
                  </a:moveTo>
                  <a:cubicBezTo>
                    <a:pt x="35" y="1"/>
                    <a:pt x="0" y="148"/>
                    <a:pt x="101" y="181"/>
                  </a:cubicBezTo>
                  <a:cubicBezTo>
                    <a:pt x="614" y="349"/>
                    <a:pt x="1220" y="563"/>
                    <a:pt x="1772" y="563"/>
                  </a:cubicBezTo>
                  <a:cubicBezTo>
                    <a:pt x="1847" y="563"/>
                    <a:pt x="1921" y="559"/>
                    <a:pt x="1994" y="551"/>
                  </a:cubicBezTo>
                  <a:cubicBezTo>
                    <a:pt x="2077" y="539"/>
                    <a:pt x="2113" y="420"/>
                    <a:pt x="2017" y="384"/>
                  </a:cubicBezTo>
                  <a:cubicBezTo>
                    <a:pt x="1720" y="301"/>
                    <a:pt x="1398" y="277"/>
                    <a:pt x="1089" y="217"/>
                  </a:cubicBezTo>
                  <a:cubicBezTo>
                    <a:pt x="767" y="158"/>
                    <a:pt x="458" y="86"/>
                    <a:pt x="160" y="3"/>
                  </a:cubicBezTo>
                  <a:cubicBezTo>
                    <a:pt x="152" y="1"/>
                    <a:pt x="145" y="1"/>
                    <a:pt x="137"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722;p37"/>
            <p:cNvSpPr/>
            <p:nvPr/>
          </p:nvSpPr>
          <p:spPr>
            <a:xfrm>
              <a:off x="4043850" y="3161775"/>
              <a:ext cx="39125" cy="12225"/>
            </a:xfrm>
            <a:custGeom>
              <a:avLst/>
              <a:gdLst/>
              <a:ahLst/>
              <a:cxnLst/>
              <a:rect l="l" t="t" r="r" b="b"/>
              <a:pathLst>
                <a:path w="1565" h="489" extrusionOk="0">
                  <a:moveTo>
                    <a:pt x="186" y="1"/>
                  </a:moveTo>
                  <a:cubicBezTo>
                    <a:pt x="57" y="1"/>
                    <a:pt x="0" y="206"/>
                    <a:pt x="147" y="229"/>
                  </a:cubicBezTo>
                  <a:cubicBezTo>
                    <a:pt x="373" y="288"/>
                    <a:pt x="635" y="336"/>
                    <a:pt x="873" y="396"/>
                  </a:cubicBezTo>
                  <a:cubicBezTo>
                    <a:pt x="1038" y="434"/>
                    <a:pt x="1202" y="489"/>
                    <a:pt x="1366" y="489"/>
                  </a:cubicBezTo>
                  <a:cubicBezTo>
                    <a:pt x="1404" y="489"/>
                    <a:pt x="1443" y="486"/>
                    <a:pt x="1481" y="479"/>
                  </a:cubicBezTo>
                  <a:cubicBezTo>
                    <a:pt x="1564" y="455"/>
                    <a:pt x="1564" y="324"/>
                    <a:pt x="1516" y="276"/>
                  </a:cubicBezTo>
                  <a:cubicBezTo>
                    <a:pt x="1338" y="157"/>
                    <a:pt x="1112" y="157"/>
                    <a:pt x="897" y="122"/>
                  </a:cubicBezTo>
                  <a:cubicBezTo>
                    <a:pt x="659" y="74"/>
                    <a:pt x="445" y="38"/>
                    <a:pt x="207" y="3"/>
                  </a:cubicBezTo>
                  <a:cubicBezTo>
                    <a:pt x="200" y="1"/>
                    <a:pt x="193" y="1"/>
                    <a:pt x="18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723;p37"/>
            <p:cNvSpPr/>
            <p:nvPr/>
          </p:nvSpPr>
          <p:spPr>
            <a:xfrm>
              <a:off x="4062500" y="3141275"/>
              <a:ext cx="18425" cy="7875"/>
            </a:xfrm>
            <a:custGeom>
              <a:avLst/>
              <a:gdLst/>
              <a:ahLst/>
              <a:cxnLst/>
              <a:rect l="l" t="t" r="r" b="b"/>
              <a:pathLst>
                <a:path w="737" h="315" extrusionOk="0">
                  <a:moveTo>
                    <a:pt x="139" y="0"/>
                  </a:moveTo>
                  <a:cubicBezTo>
                    <a:pt x="30" y="0"/>
                    <a:pt x="0" y="157"/>
                    <a:pt x="104" y="192"/>
                  </a:cubicBezTo>
                  <a:cubicBezTo>
                    <a:pt x="258" y="239"/>
                    <a:pt x="425" y="263"/>
                    <a:pt x="568" y="311"/>
                  </a:cubicBezTo>
                  <a:cubicBezTo>
                    <a:pt x="578" y="314"/>
                    <a:pt x="587" y="315"/>
                    <a:pt x="596" y="315"/>
                  </a:cubicBezTo>
                  <a:cubicBezTo>
                    <a:pt x="696" y="315"/>
                    <a:pt x="737" y="142"/>
                    <a:pt x="628" y="120"/>
                  </a:cubicBezTo>
                  <a:cubicBezTo>
                    <a:pt x="473" y="73"/>
                    <a:pt x="318" y="49"/>
                    <a:pt x="151" y="1"/>
                  </a:cubicBezTo>
                  <a:cubicBezTo>
                    <a:pt x="147" y="1"/>
                    <a:pt x="143" y="0"/>
                    <a:pt x="13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724;p37"/>
            <p:cNvSpPr/>
            <p:nvPr/>
          </p:nvSpPr>
          <p:spPr>
            <a:xfrm>
              <a:off x="4076400" y="3131175"/>
              <a:ext cx="2700" cy="2400"/>
            </a:xfrm>
            <a:custGeom>
              <a:avLst/>
              <a:gdLst/>
              <a:ahLst/>
              <a:cxnLst/>
              <a:rect l="l" t="t" r="r" b="b"/>
              <a:pathLst>
                <a:path w="108" h="96" extrusionOk="0">
                  <a:moveTo>
                    <a:pt x="48" y="0"/>
                  </a:moveTo>
                  <a:cubicBezTo>
                    <a:pt x="0" y="0"/>
                    <a:pt x="0" y="96"/>
                    <a:pt x="48" y="96"/>
                  </a:cubicBezTo>
                  <a:cubicBezTo>
                    <a:pt x="107" y="96"/>
                    <a:pt x="107" y="0"/>
                    <a:pt x="48"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25;p37"/>
            <p:cNvSpPr/>
            <p:nvPr/>
          </p:nvSpPr>
          <p:spPr>
            <a:xfrm>
              <a:off x="4077275" y="3126100"/>
              <a:ext cx="625" cy="625"/>
            </a:xfrm>
            <a:custGeom>
              <a:avLst/>
              <a:gdLst/>
              <a:ahLst/>
              <a:cxnLst/>
              <a:rect l="l" t="t" r="r" b="b"/>
              <a:pathLst>
                <a:path w="25" h="25" extrusionOk="0">
                  <a:moveTo>
                    <a:pt x="13" y="1"/>
                  </a:moveTo>
                  <a:cubicBezTo>
                    <a:pt x="1" y="1"/>
                    <a:pt x="1" y="25"/>
                    <a:pt x="13" y="25"/>
                  </a:cubicBezTo>
                  <a:cubicBezTo>
                    <a:pt x="25" y="25"/>
                    <a:pt x="25" y="1"/>
                    <a:pt x="1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726;p37"/>
            <p:cNvSpPr/>
            <p:nvPr/>
          </p:nvSpPr>
          <p:spPr>
            <a:xfrm>
              <a:off x="4309750" y="2626950"/>
              <a:ext cx="4500" cy="3575"/>
            </a:xfrm>
            <a:custGeom>
              <a:avLst/>
              <a:gdLst/>
              <a:ahLst/>
              <a:cxnLst/>
              <a:rect l="l" t="t" r="r" b="b"/>
              <a:pathLst>
                <a:path w="180" h="143" extrusionOk="0">
                  <a:moveTo>
                    <a:pt x="84" y="0"/>
                  </a:moveTo>
                  <a:cubicBezTo>
                    <a:pt x="1" y="0"/>
                    <a:pt x="1" y="143"/>
                    <a:pt x="84" y="143"/>
                  </a:cubicBezTo>
                  <a:cubicBezTo>
                    <a:pt x="179" y="143"/>
                    <a:pt x="179" y="0"/>
                    <a:pt x="84"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727;p37"/>
            <p:cNvSpPr/>
            <p:nvPr/>
          </p:nvSpPr>
          <p:spPr>
            <a:xfrm>
              <a:off x="4093325" y="2379900"/>
              <a:ext cx="147700" cy="48350"/>
            </a:xfrm>
            <a:custGeom>
              <a:avLst/>
              <a:gdLst/>
              <a:ahLst/>
              <a:cxnLst/>
              <a:rect l="l" t="t" r="r" b="b"/>
              <a:pathLst>
                <a:path w="5908" h="1934" extrusionOk="0">
                  <a:moveTo>
                    <a:pt x="178" y="1"/>
                  </a:moveTo>
                  <a:cubicBezTo>
                    <a:pt x="64" y="1"/>
                    <a:pt x="0" y="169"/>
                    <a:pt x="109" y="238"/>
                  </a:cubicBezTo>
                  <a:cubicBezTo>
                    <a:pt x="1688" y="1238"/>
                    <a:pt x="3537" y="1934"/>
                    <a:pt x="5420" y="1934"/>
                  </a:cubicBezTo>
                  <a:cubicBezTo>
                    <a:pt x="5511" y="1934"/>
                    <a:pt x="5602" y="1932"/>
                    <a:pt x="5693" y="1929"/>
                  </a:cubicBezTo>
                  <a:cubicBezTo>
                    <a:pt x="5907" y="1905"/>
                    <a:pt x="5907" y="1631"/>
                    <a:pt x="5693" y="1595"/>
                  </a:cubicBezTo>
                  <a:cubicBezTo>
                    <a:pt x="3728" y="1405"/>
                    <a:pt x="1978" y="1036"/>
                    <a:pt x="252" y="24"/>
                  </a:cubicBezTo>
                  <a:cubicBezTo>
                    <a:pt x="226" y="8"/>
                    <a:pt x="201" y="1"/>
                    <a:pt x="178"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728;p37"/>
            <p:cNvSpPr/>
            <p:nvPr/>
          </p:nvSpPr>
          <p:spPr>
            <a:xfrm>
              <a:off x="4150575" y="2380275"/>
              <a:ext cx="90725" cy="30950"/>
            </a:xfrm>
            <a:custGeom>
              <a:avLst/>
              <a:gdLst/>
              <a:ahLst/>
              <a:cxnLst/>
              <a:rect l="l" t="t" r="r" b="b"/>
              <a:pathLst>
                <a:path w="3629" h="1238" extrusionOk="0">
                  <a:moveTo>
                    <a:pt x="150" y="0"/>
                  </a:moveTo>
                  <a:cubicBezTo>
                    <a:pt x="61" y="0"/>
                    <a:pt x="1" y="132"/>
                    <a:pt x="105" y="164"/>
                  </a:cubicBezTo>
                  <a:cubicBezTo>
                    <a:pt x="1153" y="640"/>
                    <a:pt x="2343" y="1116"/>
                    <a:pt x="3522" y="1235"/>
                  </a:cubicBezTo>
                  <a:cubicBezTo>
                    <a:pt x="3530" y="1237"/>
                    <a:pt x="3537" y="1238"/>
                    <a:pt x="3543" y="1238"/>
                  </a:cubicBezTo>
                  <a:cubicBezTo>
                    <a:pt x="3629" y="1238"/>
                    <a:pt x="3624" y="1102"/>
                    <a:pt x="3558" y="1080"/>
                  </a:cubicBezTo>
                  <a:cubicBezTo>
                    <a:pt x="2427" y="723"/>
                    <a:pt x="1296" y="485"/>
                    <a:pt x="188" y="9"/>
                  </a:cubicBezTo>
                  <a:cubicBezTo>
                    <a:pt x="175" y="3"/>
                    <a:pt x="162" y="0"/>
                    <a:pt x="150"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729;p37"/>
            <p:cNvSpPr/>
            <p:nvPr/>
          </p:nvSpPr>
          <p:spPr>
            <a:xfrm>
              <a:off x="4171325" y="2364800"/>
              <a:ext cx="67025" cy="23750"/>
            </a:xfrm>
            <a:custGeom>
              <a:avLst/>
              <a:gdLst/>
              <a:ahLst/>
              <a:cxnLst/>
              <a:rect l="l" t="t" r="r" b="b"/>
              <a:pathLst>
                <a:path w="2681" h="950" extrusionOk="0">
                  <a:moveTo>
                    <a:pt x="132" y="1"/>
                  </a:moveTo>
                  <a:cubicBezTo>
                    <a:pt x="46" y="1"/>
                    <a:pt x="0" y="145"/>
                    <a:pt x="85" y="187"/>
                  </a:cubicBezTo>
                  <a:cubicBezTo>
                    <a:pt x="847" y="521"/>
                    <a:pt x="1728" y="902"/>
                    <a:pt x="2573" y="949"/>
                  </a:cubicBezTo>
                  <a:cubicBezTo>
                    <a:pt x="2680" y="949"/>
                    <a:pt x="2680" y="818"/>
                    <a:pt x="2609" y="771"/>
                  </a:cubicBezTo>
                  <a:cubicBezTo>
                    <a:pt x="1799" y="473"/>
                    <a:pt x="966" y="330"/>
                    <a:pt x="168" y="9"/>
                  </a:cubicBezTo>
                  <a:cubicBezTo>
                    <a:pt x="155" y="3"/>
                    <a:pt x="144" y="1"/>
                    <a:pt x="132"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730;p37"/>
            <p:cNvSpPr/>
            <p:nvPr/>
          </p:nvSpPr>
          <p:spPr>
            <a:xfrm>
              <a:off x="4193850" y="2359000"/>
              <a:ext cx="44775" cy="12025"/>
            </a:xfrm>
            <a:custGeom>
              <a:avLst/>
              <a:gdLst/>
              <a:ahLst/>
              <a:cxnLst/>
              <a:rect l="l" t="t" r="r" b="b"/>
              <a:pathLst>
                <a:path w="1791" h="481" extrusionOk="0">
                  <a:moveTo>
                    <a:pt x="163" y="1"/>
                  </a:moveTo>
                  <a:cubicBezTo>
                    <a:pt x="47" y="1"/>
                    <a:pt x="0" y="184"/>
                    <a:pt x="124" y="229"/>
                  </a:cubicBezTo>
                  <a:cubicBezTo>
                    <a:pt x="509" y="369"/>
                    <a:pt x="945" y="481"/>
                    <a:pt x="1364" y="481"/>
                  </a:cubicBezTo>
                  <a:cubicBezTo>
                    <a:pt x="1476" y="481"/>
                    <a:pt x="1587" y="473"/>
                    <a:pt x="1696" y="455"/>
                  </a:cubicBezTo>
                  <a:cubicBezTo>
                    <a:pt x="1791" y="443"/>
                    <a:pt x="1791" y="288"/>
                    <a:pt x="1696" y="276"/>
                  </a:cubicBezTo>
                  <a:cubicBezTo>
                    <a:pt x="1196" y="181"/>
                    <a:pt x="696" y="169"/>
                    <a:pt x="184" y="3"/>
                  </a:cubicBezTo>
                  <a:cubicBezTo>
                    <a:pt x="176" y="1"/>
                    <a:pt x="169" y="1"/>
                    <a:pt x="163"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731;p37"/>
            <p:cNvSpPr/>
            <p:nvPr/>
          </p:nvSpPr>
          <p:spPr>
            <a:xfrm>
              <a:off x="4205050" y="2341925"/>
              <a:ext cx="31550" cy="11300"/>
            </a:xfrm>
            <a:custGeom>
              <a:avLst/>
              <a:gdLst/>
              <a:ahLst/>
              <a:cxnLst/>
              <a:rect l="l" t="t" r="r" b="b"/>
              <a:pathLst>
                <a:path w="1262" h="452" extrusionOk="0">
                  <a:moveTo>
                    <a:pt x="159" y="0"/>
                  </a:moveTo>
                  <a:cubicBezTo>
                    <a:pt x="36" y="0"/>
                    <a:pt x="0" y="190"/>
                    <a:pt x="140" y="233"/>
                  </a:cubicBezTo>
                  <a:cubicBezTo>
                    <a:pt x="450" y="316"/>
                    <a:pt x="760" y="412"/>
                    <a:pt x="1069" y="447"/>
                  </a:cubicBezTo>
                  <a:cubicBezTo>
                    <a:pt x="1081" y="450"/>
                    <a:pt x="1092" y="452"/>
                    <a:pt x="1102" y="452"/>
                  </a:cubicBezTo>
                  <a:cubicBezTo>
                    <a:pt x="1220" y="452"/>
                    <a:pt x="1261" y="278"/>
                    <a:pt x="1141" y="245"/>
                  </a:cubicBezTo>
                  <a:cubicBezTo>
                    <a:pt x="843" y="138"/>
                    <a:pt x="510" y="78"/>
                    <a:pt x="200" y="7"/>
                  </a:cubicBezTo>
                  <a:cubicBezTo>
                    <a:pt x="185" y="2"/>
                    <a:pt x="172" y="0"/>
                    <a:pt x="159"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732;p37"/>
            <p:cNvSpPr/>
            <p:nvPr/>
          </p:nvSpPr>
          <p:spPr>
            <a:xfrm>
              <a:off x="4226100" y="2321250"/>
              <a:ext cx="7475" cy="5975"/>
            </a:xfrm>
            <a:custGeom>
              <a:avLst/>
              <a:gdLst/>
              <a:ahLst/>
              <a:cxnLst/>
              <a:rect l="l" t="t" r="r" b="b"/>
              <a:pathLst>
                <a:path w="299" h="239" extrusionOk="0">
                  <a:moveTo>
                    <a:pt x="144" y="0"/>
                  </a:moveTo>
                  <a:cubicBezTo>
                    <a:pt x="1" y="0"/>
                    <a:pt x="1" y="239"/>
                    <a:pt x="144" y="239"/>
                  </a:cubicBezTo>
                  <a:cubicBezTo>
                    <a:pt x="299" y="239"/>
                    <a:pt x="299" y="0"/>
                    <a:pt x="144"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733;p37"/>
            <p:cNvSpPr/>
            <p:nvPr/>
          </p:nvSpPr>
          <p:spPr>
            <a:xfrm>
              <a:off x="4794325" y="3185650"/>
              <a:ext cx="51825" cy="8550"/>
            </a:xfrm>
            <a:custGeom>
              <a:avLst/>
              <a:gdLst/>
              <a:ahLst/>
              <a:cxnLst/>
              <a:rect l="l" t="t" r="r" b="b"/>
              <a:pathLst>
                <a:path w="2073" h="342" extrusionOk="0">
                  <a:moveTo>
                    <a:pt x="156" y="0"/>
                  </a:moveTo>
                  <a:cubicBezTo>
                    <a:pt x="1" y="0"/>
                    <a:pt x="1" y="238"/>
                    <a:pt x="156" y="238"/>
                  </a:cubicBezTo>
                  <a:cubicBezTo>
                    <a:pt x="650" y="268"/>
                    <a:pt x="1152" y="341"/>
                    <a:pt x="1641" y="341"/>
                  </a:cubicBezTo>
                  <a:cubicBezTo>
                    <a:pt x="1730" y="341"/>
                    <a:pt x="1818" y="339"/>
                    <a:pt x="1906" y="333"/>
                  </a:cubicBezTo>
                  <a:cubicBezTo>
                    <a:pt x="2025" y="333"/>
                    <a:pt x="2073" y="131"/>
                    <a:pt x="1942" y="119"/>
                  </a:cubicBezTo>
                  <a:cubicBezTo>
                    <a:pt x="1358" y="24"/>
                    <a:pt x="751" y="24"/>
                    <a:pt x="156"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734;p37"/>
            <p:cNvSpPr/>
            <p:nvPr/>
          </p:nvSpPr>
          <p:spPr>
            <a:xfrm>
              <a:off x="4815475" y="3159150"/>
              <a:ext cx="27400" cy="5675"/>
            </a:xfrm>
            <a:custGeom>
              <a:avLst/>
              <a:gdLst/>
              <a:ahLst/>
              <a:cxnLst/>
              <a:rect l="l" t="t" r="r" b="b"/>
              <a:pathLst>
                <a:path w="1096" h="227" extrusionOk="0">
                  <a:moveTo>
                    <a:pt x="941" y="0"/>
                  </a:moveTo>
                  <a:cubicBezTo>
                    <a:pt x="679" y="0"/>
                    <a:pt x="393" y="0"/>
                    <a:pt x="131" y="12"/>
                  </a:cubicBezTo>
                  <a:cubicBezTo>
                    <a:pt x="128" y="12"/>
                    <a:pt x="124" y="12"/>
                    <a:pt x="120" y="12"/>
                  </a:cubicBezTo>
                  <a:cubicBezTo>
                    <a:pt x="0" y="12"/>
                    <a:pt x="4" y="203"/>
                    <a:pt x="131" y="203"/>
                  </a:cubicBezTo>
                  <a:cubicBezTo>
                    <a:pt x="393" y="203"/>
                    <a:pt x="679" y="203"/>
                    <a:pt x="941" y="227"/>
                  </a:cubicBezTo>
                  <a:cubicBezTo>
                    <a:pt x="1096" y="227"/>
                    <a:pt x="1096" y="0"/>
                    <a:pt x="94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735;p37"/>
            <p:cNvSpPr/>
            <p:nvPr/>
          </p:nvSpPr>
          <p:spPr>
            <a:xfrm>
              <a:off x="4832450" y="3141875"/>
              <a:ext cx="15775" cy="10750"/>
            </a:xfrm>
            <a:custGeom>
              <a:avLst/>
              <a:gdLst/>
              <a:ahLst/>
              <a:cxnLst/>
              <a:rect l="l" t="t" r="r" b="b"/>
              <a:pathLst>
                <a:path w="631" h="430" extrusionOk="0">
                  <a:moveTo>
                    <a:pt x="381" y="0"/>
                  </a:moveTo>
                  <a:cubicBezTo>
                    <a:pt x="358" y="0"/>
                    <a:pt x="333" y="11"/>
                    <a:pt x="310" y="37"/>
                  </a:cubicBezTo>
                  <a:lnTo>
                    <a:pt x="190" y="156"/>
                  </a:lnTo>
                  <a:cubicBezTo>
                    <a:pt x="167" y="179"/>
                    <a:pt x="167" y="191"/>
                    <a:pt x="167" y="227"/>
                  </a:cubicBezTo>
                  <a:lnTo>
                    <a:pt x="131" y="227"/>
                  </a:lnTo>
                  <a:cubicBezTo>
                    <a:pt x="127" y="227"/>
                    <a:pt x="124" y="227"/>
                    <a:pt x="121" y="227"/>
                  </a:cubicBezTo>
                  <a:cubicBezTo>
                    <a:pt x="0" y="227"/>
                    <a:pt x="4" y="430"/>
                    <a:pt x="155" y="430"/>
                  </a:cubicBezTo>
                  <a:cubicBezTo>
                    <a:pt x="262" y="430"/>
                    <a:pt x="381" y="430"/>
                    <a:pt x="512" y="418"/>
                  </a:cubicBezTo>
                  <a:cubicBezTo>
                    <a:pt x="631" y="406"/>
                    <a:pt x="631" y="239"/>
                    <a:pt x="512" y="227"/>
                  </a:cubicBezTo>
                  <a:lnTo>
                    <a:pt x="393" y="227"/>
                  </a:lnTo>
                  <a:lnTo>
                    <a:pt x="452" y="168"/>
                  </a:lnTo>
                  <a:cubicBezTo>
                    <a:pt x="516" y="104"/>
                    <a:pt x="456" y="0"/>
                    <a:pt x="381"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736;p37"/>
            <p:cNvSpPr/>
            <p:nvPr/>
          </p:nvSpPr>
          <p:spPr>
            <a:xfrm>
              <a:off x="4797025" y="2262875"/>
              <a:ext cx="42875" cy="8975"/>
            </a:xfrm>
            <a:custGeom>
              <a:avLst/>
              <a:gdLst/>
              <a:ahLst/>
              <a:cxnLst/>
              <a:rect l="l" t="t" r="r" b="b"/>
              <a:pathLst>
                <a:path w="1715" h="359" extrusionOk="0">
                  <a:moveTo>
                    <a:pt x="124" y="0"/>
                  </a:moveTo>
                  <a:cubicBezTo>
                    <a:pt x="0" y="0"/>
                    <a:pt x="7" y="217"/>
                    <a:pt x="155" y="240"/>
                  </a:cubicBezTo>
                  <a:cubicBezTo>
                    <a:pt x="607" y="276"/>
                    <a:pt x="1084" y="335"/>
                    <a:pt x="1548" y="359"/>
                  </a:cubicBezTo>
                  <a:cubicBezTo>
                    <a:pt x="1691" y="359"/>
                    <a:pt x="1715" y="145"/>
                    <a:pt x="1584" y="121"/>
                  </a:cubicBezTo>
                  <a:cubicBezTo>
                    <a:pt x="1107" y="38"/>
                    <a:pt x="631" y="26"/>
                    <a:pt x="143" y="2"/>
                  </a:cubicBezTo>
                  <a:cubicBezTo>
                    <a:pt x="136" y="1"/>
                    <a:pt x="130" y="0"/>
                    <a:pt x="124"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737;p37"/>
            <p:cNvSpPr/>
            <p:nvPr/>
          </p:nvSpPr>
          <p:spPr>
            <a:xfrm>
              <a:off x="4814575" y="2250075"/>
              <a:ext cx="31575" cy="7250"/>
            </a:xfrm>
            <a:custGeom>
              <a:avLst/>
              <a:gdLst/>
              <a:ahLst/>
              <a:cxnLst/>
              <a:rect l="l" t="t" r="r" b="b"/>
              <a:pathLst>
                <a:path w="1263" h="290" extrusionOk="0">
                  <a:moveTo>
                    <a:pt x="703" y="0"/>
                  </a:moveTo>
                  <a:cubicBezTo>
                    <a:pt x="525" y="0"/>
                    <a:pt x="346" y="7"/>
                    <a:pt x="167" y="14"/>
                  </a:cubicBezTo>
                  <a:cubicBezTo>
                    <a:pt x="1" y="14"/>
                    <a:pt x="1" y="276"/>
                    <a:pt x="167" y="276"/>
                  </a:cubicBezTo>
                  <a:cubicBezTo>
                    <a:pt x="346" y="283"/>
                    <a:pt x="525" y="289"/>
                    <a:pt x="703" y="289"/>
                  </a:cubicBezTo>
                  <a:cubicBezTo>
                    <a:pt x="834" y="289"/>
                    <a:pt x="965" y="286"/>
                    <a:pt x="1096" y="276"/>
                  </a:cubicBezTo>
                  <a:cubicBezTo>
                    <a:pt x="1263" y="252"/>
                    <a:pt x="1263" y="38"/>
                    <a:pt x="1096" y="14"/>
                  </a:cubicBezTo>
                  <a:cubicBezTo>
                    <a:pt x="965" y="4"/>
                    <a:pt x="834" y="0"/>
                    <a:pt x="703"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738;p37"/>
            <p:cNvSpPr/>
            <p:nvPr/>
          </p:nvSpPr>
          <p:spPr>
            <a:xfrm>
              <a:off x="4826575" y="2238850"/>
              <a:ext cx="15825" cy="7775"/>
            </a:xfrm>
            <a:custGeom>
              <a:avLst/>
              <a:gdLst/>
              <a:ahLst/>
              <a:cxnLst/>
              <a:rect l="l" t="t" r="r" b="b"/>
              <a:pathLst>
                <a:path w="633" h="311" extrusionOk="0">
                  <a:moveTo>
                    <a:pt x="146" y="1"/>
                  </a:moveTo>
                  <a:cubicBezTo>
                    <a:pt x="43" y="1"/>
                    <a:pt x="1" y="192"/>
                    <a:pt x="128" y="213"/>
                  </a:cubicBezTo>
                  <a:lnTo>
                    <a:pt x="485" y="308"/>
                  </a:lnTo>
                  <a:cubicBezTo>
                    <a:pt x="493" y="310"/>
                    <a:pt x="500" y="310"/>
                    <a:pt x="508" y="310"/>
                  </a:cubicBezTo>
                  <a:cubicBezTo>
                    <a:pt x="608" y="310"/>
                    <a:pt x="633" y="164"/>
                    <a:pt x="533" y="141"/>
                  </a:cubicBezTo>
                  <a:cubicBezTo>
                    <a:pt x="414" y="94"/>
                    <a:pt x="306" y="46"/>
                    <a:pt x="187" y="10"/>
                  </a:cubicBezTo>
                  <a:cubicBezTo>
                    <a:pt x="173" y="4"/>
                    <a:pt x="159" y="1"/>
                    <a:pt x="146"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739;p37"/>
            <p:cNvSpPr/>
            <p:nvPr/>
          </p:nvSpPr>
          <p:spPr>
            <a:xfrm>
              <a:off x="4841075" y="2229875"/>
              <a:ext cx="7750" cy="6275"/>
            </a:xfrm>
            <a:custGeom>
              <a:avLst/>
              <a:gdLst/>
              <a:ahLst/>
              <a:cxnLst/>
              <a:rect l="l" t="t" r="r" b="b"/>
              <a:pathLst>
                <a:path w="310" h="251" extrusionOk="0">
                  <a:moveTo>
                    <a:pt x="167" y="0"/>
                  </a:moveTo>
                  <a:cubicBezTo>
                    <a:pt x="0" y="24"/>
                    <a:pt x="0" y="250"/>
                    <a:pt x="167" y="250"/>
                  </a:cubicBezTo>
                  <a:cubicBezTo>
                    <a:pt x="310" y="250"/>
                    <a:pt x="310" y="0"/>
                    <a:pt x="167" y="0"/>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740;p37"/>
            <p:cNvSpPr/>
            <p:nvPr/>
          </p:nvSpPr>
          <p:spPr>
            <a:xfrm>
              <a:off x="4920950" y="2150925"/>
              <a:ext cx="170925" cy="119875"/>
            </a:xfrm>
            <a:custGeom>
              <a:avLst/>
              <a:gdLst/>
              <a:ahLst/>
              <a:cxnLst/>
              <a:rect l="l" t="t" r="r" b="b"/>
              <a:pathLst>
                <a:path w="6837" h="4795" extrusionOk="0">
                  <a:moveTo>
                    <a:pt x="6665" y="1"/>
                  </a:moveTo>
                  <a:cubicBezTo>
                    <a:pt x="6648" y="1"/>
                    <a:pt x="6632" y="5"/>
                    <a:pt x="6616" y="15"/>
                  </a:cubicBezTo>
                  <a:cubicBezTo>
                    <a:pt x="4330" y="1337"/>
                    <a:pt x="2223" y="3087"/>
                    <a:pt x="79" y="4623"/>
                  </a:cubicBezTo>
                  <a:cubicBezTo>
                    <a:pt x="1" y="4672"/>
                    <a:pt x="52" y="4795"/>
                    <a:pt x="120" y="4795"/>
                  </a:cubicBezTo>
                  <a:cubicBezTo>
                    <a:pt x="134" y="4795"/>
                    <a:pt x="149" y="4790"/>
                    <a:pt x="163" y="4777"/>
                  </a:cubicBezTo>
                  <a:cubicBezTo>
                    <a:pt x="2342" y="3265"/>
                    <a:pt x="4723" y="1884"/>
                    <a:pt x="6747" y="194"/>
                  </a:cubicBezTo>
                  <a:cubicBezTo>
                    <a:pt x="6837" y="114"/>
                    <a:pt x="6751" y="1"/>
                    <a:pt x="666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741;p37"/>
            <p:cNvSpPr/>
            <p:nvPr/>
          </p:nvSpPr>
          <p:spPr>
            <a:xfrm>
              <a:off x="4920250" y="2271975"/>
              <a:ext cx="16100" cy="116800"/>
            </a:xfrm>
            <a:custGeom>
              <a:avLst/>
              <a:gdLst/>
              <a:ahLst/>
              <a:cxnLst/>
              <a:rect l="l" t="t" r="r" b="b"/>
              <a:pathLst>
                <a:path w="644" h="4672" extrusionOk="0">
                  <a:moveTo>
                    <a:pt x="145" y="1"/>
                  </a:moveTo>
                  <a:cubicBezTo>
                    <a:pt x="100" y="1"/>
                    <a:pt x="55" y="36"/>
                    <a:pt x="48" y="90"/>
                  </a:cubicBezTo>
                  <a:cubicBezTo>
                    <a:pt x="0" y="1317"/>
                    <a:pt x="155" y="2626"/>
                    <a:pt x="369" y="3841"/>
                  </a:cubicBezTo>
                  <a:cubicBezTo>
                    <a:pt x="369" y="4079"/>
                    <a:pt x="369" y="4317"/>
                    <a:pt x="393" y="4555"/>
                  </a:cubicBezTo>
                  <a:cubicBezTo>
                    <a:pt x="393" y="4632"/>
                    <a:pt x="447" y="4671"/>
                    <a:pt x="500" y="4671"/>
                  </a:cubicBezTo>
                  <a:cubicBezTo>
                    <a:pt x="554" y="4671"/>
                    <a:pt x="608" y="4632"/>
                    <a:pt x="608" y="4555"/>
                  </a:cubicBezTo>
                  <a:cubicBezTo>
                    <a:pt x="608" y="4412"/>
                    <a:pt x="608" y="4257"/>
                    <a:pt x="619" y="4115"/>
                  </a:cubicBezTo>
                  <a:cubicBezTo>
                    <a:pt x="619" y="4103"/>
                    <a:pt x="643" y="4103"/>
                    <a:pt x="643" y="4103"/>
                  </a:cubicBezTo>
                  <a:lnTo>
                    <a:pt x="643" y="3936"/>
                  </a:lnTo>
                  <a:cubicBezTo>
                    <a:pt x="643" y="2864"/>
                    <a:pt x="608" y="1840"/>
                    <a:pt x="596" y="793"/>
                  </a:cubicBezTo>
                  <a:cubicBezTo>
                    <a:pt x="596" y="727"/>
                    <a:pt x="548" y="694"/>
                    <a:pt x="500" y="694"/>
                  </a:cubicBezTo>
                  <a:cubicBezTo>
                    <a:pt x="453" y="694"/>
                    <a:pt x="405" y="727"/>
                    <a:pt x="405" y="793"/>
                  </a:cubicBezTo>
                  <a:lnTo>
                    <a:pt x="405" y="983"/>
                  </a:lnTo>
                  <a:cubicBezTo>
                    <a:pt x="358" y="674"/>
                    <a:pt x="298" y="364"/>
                    <a:pt x="227" y="66"/>
                  </a:cubicBezTo>
                  <a:cubicBezTo>
                    <a:pt x="211" y="21"/>
                    <a:pt x="178" y="1"/>
                    <a:pt x="145"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742;p37"/>
            <p:cNvSpPr/>
            <p:nvPr/>
          </p:nvSpPr>
          <p:spPr>
            <a:xfrm>
              <a:off x="4959025" y="2152475"/>
              <a:ext cx="153525" cy="233500"/>
            </a:xfrm>
            <a:custGeom>
              <a:avLst/>
              <a:gdLst/>
              <a:ahLst/>
              <a:cxnLst/>
              <a:rect l="l" t="t" r="r" b="b"/>
              <a:pathLst>
                <a:path w="6141" h="9340" extrusionOk="0">
                  <a:moveTo>
                    <a:pt x="5849" y="1"/>
                  </a:moveTo>
                  <a:cubicBezTo>
                    <a:pt x="5816" y="1"/>
                    <a:pt x="5784" y="24"/>
                    <a:pt x="5784" y="72"/>
                  </a:cubicBezTo>
                  <a:cubicBezTo>
                    <a:pt x="5736" y="1739"/>
                    <a:pt x="5653" y="3394"/>
                    <a:pt x="5712" y="5073"/>
                  </a:cubicBezTo>
                  <a:cubicBezTo>
                    <a:pt x="5694" y="5061"/>
                    <a:pt x="5682" y="5055"/>
                    <a:pt x="5672" y="5055"/>
                  </a:cubicBezTo>
                  <a:cubicBezTo>
                    <a:pt x="5662" y="5055"/>
                    <a:pt x="5653" y="5061"/>
                    <a:pt x="5641" y="5073"/>
                  </a:cubicBezTo>
                  <a:cubicBezTo>
                    <a:pt x="3688" y="6263"/>
                    <a:pt x="1914" y="7787"/>
                    <a:pt x="80" y="9145"/>
                  </a:cubicBezTo>
                  <a:cubicBezTo>
                    <a:pt x="1" y="9204"/>
                    <a:pt x="55" y="9340"/>
                    <a:pt x="137" y="9340"/>
                  </a:cubicBezTo>
                  <a:cubicBezTo>
                    <a:pt x="153" y="9340"/>
                    <a:pt x="170" y="9335"/>
                    <a:pt x="188" y="9323"/>
                  </a:cubicBezTo>
                  <a:cubicBezTo>
                    <a:pt x="2033" y="7990"/>
                    <a:pt x="4045" y="6740"/>
                    <a:pt x="5760" y="5227"/>
                  </a:cubicBezTo>
                  <a:cubicBezTo>
                    <a:pt x="5760" y="5227"/>
                    <a:pt x="5760" y="5216"/>
                    <a:pt x="5772" y="5216"/>
                  </a:cubicBezTo>
                  <a:cubicBezTo>
                    <a:pt x="5807" y="5227"/>
                    <a:pt x="5831" y="5239"/>
                    <a:pt x="5855" y="5239"/>
                  </a:cubicBezTo>
                  <a:cubicBezTo>
                    <a:pt x="5855" y="5299"/>
                    <a:pt x="5903" y="5347"/>
                    <a:pt x="5974" y="5347"/>
                  </a:cubicBezTo>
                  <a:cubicBezTo>
                    <a:pt x="6129" y="5347"/>
                    <a:pt x="6141" y="5132"/>
                    <a:pt x="5998" y="5096"/>
                  </a:cubicBezTo>
                  <a:cubicBezTo>
                    <a:pt x="6069" y="3418"/>
                    <a:pt x="5962" y="1739"/>
                    <a:pt x="5915" y="72"/>
                  </a:cubicBezTo>
                  <a:cubicBezTo>
                    <a:pt x="5915" y="24"/>
                    <a:pt x="5882" y="1"/>
                    <a:pt x="5849" y="1"/>
                  </a:cubicBezTo>
                  <a:close/>
                </a:path>
              </a:pathLst>
            </a:cu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4488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11" name="صورة 10"/>
          <p:cNvPicPr>
            <a:picLocks noChangeAspect="1"/>
          </p:cNvPicPr>
          <p:nvPr/>
        </p:nvPicPr>
        <p:blipFill rotWithShape="1">
          <a:blip r:embed="rId3">
            <a:extLst>
              <a:ext uri="{28A0092B-C50C-407E-A947-70E740481C1C}">
                <a14:useLocalDpi xmlns:a14="http://schemas.microsoft.com/office/drawing/2010/main" val="0"/>
              </a:ext>
            </a:extLst>
          </a:blip>
          <a:srcRect l="29625" t="1466" r="22115" b="28"/>
          <a:stretch/>
        </p:blipFill>
        <p:spPr>
          <a:xfrm>
            <a:off x="23248" y="307299"/>
            <a:ext cx="4021810" cy="4496282"/>
          </a:xfrm>
          <a:prstGeom prst="rect">
            <a:avLst/>
          </a:prstGeom>
          <a:ln>
            <a:noFill/>
          </a:ln>
          <a:effectLst>
            <a:softEdge rad="112500"/>
          </a:effectLst>
        </p:spPr>
      </p:pic>
      <p:sp>
        <p:nvSpPr>
          <p:cNvPr id="662" name="Google Shape;662;p39"/>
          <p:cNvSpPr txBox="1">
            <a:spLocks noGrp="1"/>
          </p:cNvSpPr>
          <p:nvPr>
            <p:ph type="title"/>
          </p:nvPr>
        </p:nvSpPr>
        <p:spPr>
          <a:xfrm>
            <a:off x="4334318" y="279754"/>
            <a:ext cx="4909278" cy="572700"/>
          </a:xfrm>
          <a:prstGeom prst="rect">
            <a:avLst/>
          </a:prstGeom>
        </p:spPr>
        <p:txBody>
          <a:bodyPr spcFirstLastPara="1" wrap="square" lIns="36000" tIns="36000" rIns="36000" bIns="36000" anchor="t" anchorCtr="0">
            <a:noAutofit/>
          </a:bodyPr>
          <a:lstStyle/>
          <a:p>
            <a:pPr marL="0" lvl="0" indent="0" algn="ctr" rtl="0">
              <a:spcBef>
                <a:spcPts val="0"/>
              </a:spcBef>
              <a:spcAft>
                <a:spcPts val="0"/>
              </a:spcAft>
              <a:buNone/>
            </a:pPr>
            <a:r>
              <a:rPr lang="ar-SA" sz="3200" u="sng" spc="50" dirty="0">
                <a:ln w="0"/>
                <a:solidFill>
                  <a:schemeClr val="bg2"/>
                </a:solidFill>
                <a:effectLst>
                  <a:innerShdw blurRad="63500" dist="50800" dir="13500000">
                    <a:srgbClr val="000000">
                      <a:alpha val="50000"/>
                    </a:srgbClr>
                  </a:innerShdw>
                </a:effectLst>
                <a:latin typeface="AL - QASSAM-BD" panose="02010000000000000000" pitchFamily="2" charset="-78"/>
                <a:cs typeface="AL - QASSAM-BD" panose="02010000000000000000" pitchFamily="2" charset="-78"/>
              </a:rPr>
              <a:t>أصل التسمية لمدينة بابل الاثرية </a:t>
            </a:r>
            <a:endParaRPr sz="3200" u="sng" spc="50" dirty="0">
              <a:ln w="0"/>
              <a:solidFill>
                <a:schemeClr val="bg2"/>
              </a:solidFill>
              <a:effectLst>
                <a:innerShdw blurRad="63500" dist="50800" dir="13500000">
                  <a:srgbClr val="000000">
                    <a:alpha val="50000"/>
                  </a:srgbClr>
                </a:innerShdw>
              </a:effectLst>
              <a:latin typeface="AL - QASSAM-BD" panose="02010000000000000000" pitchFamily="2" charset="-78"/>
              <a:cs typeface="AL - QASSAM-BD" panose="02010000000000000000" pitchFamily="2" charset="-78"/>
            </a:endParaRPr>
          </a:p>
        </p:txBody>
      </p:sp>
      <p:sp>
        <p:nvSpPr>
          <p:cNvPr id="10" name="عنصر نائب للنص 3"/>
          <p:cNvSpPr txBox="1">
            <a:spLocks/>
          </p:cNvSpPr>
          <p:nvPr/>
        </p:nvSpPr>
        <p:spPr>
          <a:xfrm>
            <a:off x="4077325" y="707700"/>
            <a:ext cx="4894287" cy="41266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spcFirstLastPara="1" wrap="square" lIns="36000" tIns="36000" rIns="36000" bIns="360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1pPr>
            <a:lvl2pPr marL="914400" marR="0" lvl="1" indent="-317500" algn="ctr"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2pPr>
            <a:lvl3pPr marL="1371600" marR="0" lvl="2" indent="-317500" algn="ctr"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3pPr>
            <a:lvl4pPr marL="1828800" marR="0" lvl="3" indent="-317500" algn="ctr"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4pPr>
            <a:lvl5pPr marL="2286000" marR="0" lvl="4" indent="-317500" algn="ctr"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5pPr>
            <a:lvl6pPr marL="2743200" marR="0" lvl="5" indent="-317500" algn="ctr"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6pPr>
            <a:lvl7pPr marL="3200400" marR="0" lvl="6" indent="-317500" algn="ctr"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7pPr>
            <a:lvl8pPr marL="3657600" marR="0" lvl="7" indent="-317500" algn="ctr"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8pPr>
            <a:lvl9pPr marL="4114800" marR="0" lvl="8" indent="-317500" algn="ctr" rtl="0">
              <a:lnSpc>
                <a:spcPct val="100000"/>
              </a:lnSpc>
              <a:spcBef>
                <a:spcPts val="0"/>
              </a:spcBef>
              <a:spcAft>
                <a:spcPts val="0"/>
              </a:spcAft>
              <a:buClr>
                <a:schemeClr val="dk1"/>
              </a:buClr>
              <a:buSzPts val="1400"/>
              <a:buFont typeface="Chivo"/>
              <a:buNone/>
              <a:defRPr sz="1400" b="0" i="0" u="none" strike="noStrike" cap="none">
                <a:solidFill>
                  <a:schemeClr val="dk1"/>
                </a:solidFill>
                <a:latin typeface="Chivo"/>
                <a:ea typeface="Chivo"/>
                <a:cs typeface="Chivo"/>
                <a:sym typeface="Chivo"/>
              </a:defRPr>
            </a:lvl9pPr>
          </a:lstStyle>
          <a:p>
            <a:pPr marL="0" indent="0" algn="just" rtl="1"/>
            <a:r>
              <a:rPr lang="ar-SA"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تعود تسمية مدينة بابل بـ</a:t>
            </a:r>
            <a:r>
              <a:rPr lang="en-US"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 (Babylon) </a:t>
            </a:r>
            <a:r>
              <a:rPr lang="ar-SA"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إلى اللغة الأكّادية، فهي تعني بوابة الإله أو الآلهة، وقد جاء هذا الاسم من اللغة اللاتينية، أما بابل</a:t>
            </a:r>
            <a:r>
              <a:rPr lang="en-US"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 (Babel) </a:t>
            </a:r>
            <a:r>
              <a:rPr lang="ar-SA"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فقد ذُكِرَ الاسم في الإنجيل بمعنى الارتباك؛ حيث كانت الكلمة تُستَخدم في الإشارة إلى حالة الارتباك التي سببها إلحاد أهل المدينة</a:t>
            </a:r>
            <a:r>
              <a:rPr lang="en-US"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a:t>
            </a:r>
            <a:endParaRPr lang="ar-IQ"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endParaRPr>
          </a:p>
          <a:p>
            <a:pPr marL="0" indent="42863" algn="just" rtl="1"/>
            <a:r>
              <a:rPr lang="ar-IQ"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 وقد “أطلق عليها الاغريق اسمي( أشوريا ) او</a:t>
            </a:r>
            <a:r>
              <a:rPr lang="ar-SA"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 </a:t>
            </a:r>
            <a:r>
              <a:rPr lang="ar-IQ"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 </a:t>
            </a:r>
            <a:r>
              <a:rPr lang="ar-IQ" sz="2200" dirty="0" err="1">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بابلونيا</a:t>
            </a:r>
            <a:r>
              <a:rPr lang="ar-IQ"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 ) دون  تفريق.</a:t>
            </a:r>
          </a:p>
          <a:p>
            <a:pPr marL="0" indent="42863" algn="just" rtl="1"/>
            <a:r>
              <a:rPr lang="ar-IQ"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ثم اطلقوا عليها اسم (</a:t>
            </a:r>
            <a:r>
              <a:rPr lang="ar-IQ" sz="2200" dirty="0" err="1">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بابلونيا</a:t>
            </a:r>
            <a:r>
              <a:rPr lang="ar-IQ"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 </a:t>
            </a:r>
            <a:r>
              <a:rPr lang="en-US" sz="2200" dirty="0" err="1">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Babyloni</a:t>
            </a:r>
            <a:r>
              <a:rPr lang="en-US"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 </a:t>
            </a:r>
            <a:r>
              <a:rPr lang="ar-IQ"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a:t>
            </a:r>
            <a:r>
              <a:rPr lang="ar-SA"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  </a:t>
            </a:r>
            <a:r>
              <a:rPr lang="ar-IQ" sz="2200" dirty="0">
                <a:ln w="0"/>
                <a:solidFill>
                  <a:schemeClr val="tx1"/>
                </a:solidFill>
                <a:effectLst>
                  <a:outerShdw blurRad="38100" dist="19050" dir="2700000" algn="tl" rotWithShape="0">
                    <a:schemeClr val="dk1">
                      <a:alpha val="40000"/>
                    </a:schemeClr>
                  </a:outerShdw>
                </a:effectLst>
                <a:latin typeface="AL - QASSAM-BD" panose="02010000000000000000" pitchFamily="2" charset="-78"/>
                <a:cs typeface="AL - QASSAM-BD" panose="02010000000000000000" pitchFamily="2" charset="-78"/>
              </a:rPr>
              <a:t>على المنطقة التي يصب فيها نهر دجلة والفرات.</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3" y="820157"/>
            <a:ext cx="2735451" cy="3863548"/>
          </a:xfrm>
          <a:prstGeom prst="rect">
            <a:avLst/>
          </a:prstGeom>
          <a:ln>
            <a:noFill/>
          </a:ln>
          <a:effectLst>
            <a:softEdge rad="112500"/>
          </a:effectLst>
        </p:spPr>
      </p:pic>
      <p:sp>
        <p:nvSpPr>
          <p:cNvPr id="674" name="Google Shape;674;p40"/>
          <p:cNvSpPr txBox="1">
            <a:spLocks noGrp="1"/>
          </p:cNvSpPr>
          <p:nvPr>
            <p:ph type="subTitle" idx="1"/>
          </p:nvPr>
        </p:nvSpPr>
        <p:spPr>
          <a:xfrm>
            <a:off x="2843939" y="485240"/>
            <a:ext cx="6429043" cy="3218855"/>
          </a:xfrm>
          <a:prstGeom prst="rect">
            <a:avLst/>
          </a:prstGeom>
        </p:spPr>
        <p:txBody>
          <a:bodyPr spcFirstLastPara="1" wrap="square" lIns="36000" tIns="36000" rIns="36000" bIns="36000" anchor="ctr" anchorCtr="0">
            <a:noAutofit/>
          </a:bodyPr>
          <a:lstStyle/>
          <a:p>
            <a:pPr algn="just" rtl="1">
              <a:lnSpc>
                <a:spcPct val="107000"/>
              </a:lnSpc>
              <a:spcAft>
                <a:spcPts val="800"/>
              </a:spcAft>
            </a:pPr>
            <a:r>
              <a:rPr lang="ar-SA" dirty="0">
                <a:latin typeface="Calibri" panose="020F0502020204030204" pitchFamily="34" charset="0"/>
                <a:ea typeface="Calibri" panose="020F0502020204030204" pitchFamily="34" charset="0"/>
                <a:cs typeface="Arial" panose="020B0604020202020204" pitchFamily="34" charset="0"/>
              </a:rPr>
              <a:t> </a:t>
            </a:r>
            <a:endParaRPr lang="en-US" sz="1050" dirty="0">
              <a:latin typeface="Calibri" panose="020F0502020204030204" pitchFamily="34" charset="0"/>
              <a:ea typeface="Calibri" panose="020F0502020204030204" pitchFamily="34" charset="0"/>
              <a:cs typeface="Arial" panose="020B0604020202020204" pitchFamily="34" charset="0"/>
            </a:endParaRPr>
          </a:p>
          <a:p>
            <a:pPr algn="ctr" rtl="1">
              <a:lnSpc>
                <a:spcPct val="107000"/>
              </a:lnSpc>
              <a:spcAft>
                <a:spcPts val="800"/>
              </a:spcAft>
            </a:pPr>
            <a:endParaRPr lang="ar-SA" sz="800" b="1" dirty="0">
              <a:solidFill>
                <a:schemeClr val="tx1">
                  <a:lumMod val="90000"/>
                  <a:lumOff val="10000"/>
                </a:schemeClr>
              </a:solidFill>
              <a:latin typeface="AL - QASSAM-BD" panose="02010000000000000000" pitchFamily="2" charset="-78"/>
              <a:ea typeface="Calibri" panose="020F0502020204030204" pitchFamily="34" charset="0"/>
              <a:cs typeface="AL - QASSAM-BD" panose="02010000000000000000" pitchFamily="2" charset="-78"/>
            </a:endParaRPr>
          </a:p>
          <a:p>
            <a:pPr algn="ctr" rtl="1">
              <a:lnSpc>
                <a:spcPct val="107000"/>
              </a:lnSpc>
              <a:spcAft>
                <a:spcPts val="800"/>
              </a:spcAft>
            </a:pPr>
            <a:r>
              <a:rPr lang="ar-SA" sz="4800" b="1" dirty="0">
                <a:solidFill>
                  <a:schemeClr val="tx1">
                    <a:lumMod val="90000"/>
                    <a:lumOff val="10000"/>
                  </a:schemeClr>
                </a:solidFill>
                <a:latin typeface="AL - QASSAM-BD" panose="02010000000000000000" pitchFamily="2" charset="-78"/>
                <a:ea typeface="Calibri" panose="020F0502020204030204" pitchFamily="34" charset="0"/>
                <a:cs typeface="AL - QASSAM-BD" panose="02010000000000000000" pitchFamily="2" charset="-78"/>
              </a:rPr>
              <a:t>[ تاريخ بابل ]</a:t>
            </a:r>
            <a:endParaRPr lang="en-US" sz="3600" b="1" dirty="0">
              <a:solidFill>
                <a:schemeClr val="tx1">
                  <a:lumMod val="90000"/>
                  <a:lumOff val="10000"/>
                </a:schemeClr>
              </a:solidFill>
              <a:latin typeface="AL - QASSAM-BD" panose="02010000000000000000" pitchFamily="2" charset="-78"/>
              <a:ea typeface="Calibri" panose="020F0502020204030204" pitchFamily="34" charset="0"/>
              <a:cs typeface="AL - QASSAM-BD" panose="02010000000000000000" pitchFamily="2" charset="-78"/>
            </a:endParaRPr>
          </a:p>
          <a:p>
            <a:pPr algn="just" rtl="1"/>
            <a:r>
              <a:rPr lang="ar-SA" sz="3600" dirty="0">
                <a:solidFill>
                  <a:srgbClr val="000000"/>
                </a:solidFill>
                <a:ea typeface="Calibri" panose="020F0502020204030204" pitchFamily="34" charset="0"/>
                <a:cs typeface="Arial" panose="020B0604020202020204" pitchFamily="34" charset="0"/>
              </a:rPr>
              <a:t> </a:t>
            </a:r>
            <a:r>
              <a:rPr lang="ar-SA" b="1" dirty="0">
                <a:solidFill>
                  <a:srgbClr val="0070C0"/>
                </a:solidFill>
                <a:ea typeface="Calibri" panose="020F0502020204030204" pitchFamily="34" charset="0"/>
                <a:cs typeface="Arial" panose="020B0604020202020204" pitchFamily="34" charset="0"/>
              </a:rPr>
              <a:t>بناء المدينة: </a:t>
            </a:r>
            <a:r>
              <a:rPr lang="ar-SA" dirty="0">
                <a:solidFill>
                  <a:srgbClr val="000000"/>
                </a:solidFill>
                <a:ea typeface="Calibri" panose="020F0502020204030204" pitchFamily="34" charset="0"/>
                <a:cs typeface="Arial" panose="020B0604020202020204" pitchFamily="34" charset="0"/>
              </a:rPr>
              <a:t>لا يوجد تاريخ محدد لبناء</a:t>
            </a:r>
            <a:r>
              <a:rPr lang="ar-IQ" dirty="0">
                <a:solidFill>
                  <a:srgbClr val="000000"/>
                </a:solidFill>
                <a:ea typeface="Calibri" panose="020F0502020204030204" pitchFamily="34" charset="0"/>
                <a:cs typeface="Arial" panose="020B0604020202020204" pitchFamily="34" charset="0"/>
              </a:rPr>
              <a:t> مدينة</a:t>
            </a:r>
            <a:r>
              <a:rPr lang="ar-SA" dirty="0">
                <a:solidFill>
                  <a:srgbClr val="000000"/>
                </a:solidFill>
                <a:ea typeface="Calibri" panose="020F0502020204030204" pitchFamily="34" charset="0"/>
                <a:cs typeface="Arial" panose="020B0604020202020204" pitchFamily="34" charset="0"/>
              </a:rPr>
              <a:t> بابل القديمة</a:t>
            </a:r>
            <a:r>
              <a:rPr lang="ar-IQ" dirty="0">
                <a:solidFill>
                  <a:srgbClr val="000000"/>
                </a:solidFill>
                <a:ea typeface="Calibri" panose="020F0502020204030204" pitchFamily="34" charset="0"/>
                <a:cs typeface="Arial" panose="020B0604020202020204" pitchFamily="34" charset="0"/>
              </a:rPr>
              <a:t> ولكن </a:t>
            </a:r>
            <a:r>
              <a:rPr lang="ar-SA" dirty="0">
                <a:solidFill>
                  <a:srgbClr val="000000"/>
                </a:solidFill>
                <a:ea typeface="Calibri" panose="020F0502020204030204" pitchFamily="34" charset="0"/>
                <a:cs typeface="Arial" panose="020B0604020202020204" pitchFamily="34" charset="0"/>
              </a:rPr>
              <a:t>تشير الأدلة إلى أن بابل كانت موجودة كمدينة صغيرة</a:t>
            </a:r>
            <a:r>
              <a:rPr lang="ar-IQ" dirty="0">
                <a:solidFill>
                  <a:srgbClr val="000000"/>
                </a:solidFill>
                <a:ea typeface="Calibri" panose="020F0502020204030204" pitchFamily="34" charset="0"/>
                <a:cs typeface="Arial" panose="020B0604020202020204" pitchFamily="34" charset="0"/>
              </a:rPr>
              <a:t> </a:t>
            </a:r>
            <a:r>
              <a:rPr lang="ar-SA" dirty="0">
                <a:solidFill>
                  <a:srgbClr val="000000"/>
                </a:solidFill>
                <a:ea typeface="Calibri" panose="020F0502020204030204" pitchFamily="34" charset="0"/>
                <a:cs typeface="Arial" panose="020B0604020202020204" pitchFamily="34" charset="0"/>
              </a:rPr>
              <a:t> في الألف الثالث قبل الميلاد.</a:t>
            </a:r>
            <a:r>
              <a:rPr lang="ar-IQ" dirty="0">
                <a:solidFill>
                  <a:srgbClr val="000000"/>
                </a:solidFill>
                <a:ea typeface="Calibri" panose="020F0502020204030204" pitchFamily="34" charset="0"/>
                <a:cs typeface="Arial" panose="020B0604020202020204" pitchFamily="34" charset="0"/>
              </a:rPr>
              <a:t>واعيد بناؤها على يد </a:t>
            </a:r>
            <a:r>
              <a:rPr lang="ar-SA" dirty="0">
                <a:solidFill>
                  <a:srgbClr val="000000"/>
                </a:solidFill>
                <a:ea typeface="Calibri" panose="020F0502020204030204" pitchFamily="34" charset="0"/>
                <a:cs typeface="Arial" panose="020B0604020202020204" pitchFamily="34" charset="0"/>
              </a:rPr>
              <a:t>الملك سرجون </a:t>
            </a:r>
            <a:r>
              <a:rPr lang="ar-SA" dirty="0" err="1">
                <a:solidFill>
                  <a:srgbClr val="000000"/>
                </a:solidFill>
                <a:ea typeface="Calibri" panose="020F0502020204030204" pitchFamily="34" charset="0"/>
                <a:cs typeface="Arial" panose="020B0604020202020204" pitchFamily="34" charset="0"/>
              </a:rPr>
              <a:t>الأكدي</a:t>
            </a:r>
            <a:r>
              <a:rPr lang="ar-IQ" dirty="0">
                <a:solidFill>
                  <a:srgbClr val="000000"/>
                </a:solidFill>
                <a:ea typeface="Calibri" panose="020F0502020204030204" pitchFamily="34" charset="0"/>
                <a:cs typeface="Arial" panose="020B0604020202020204" pitchFamily="34" charset="0"/>
              </a:rPr>
              <a:t> </a:t>
            </a:r>
            <a:r>
              <a:rPr lang="ar-SA" dirty="0">
                <a:solidFill>
                  <a:srgbClr val="000000"/>
                </a:solidFill>
                <a:ea typeface="Calibri" panose="020F0502020204030204" pitchFamily="34" charset="0"/>
                <a:cs typeface="Arial" panose="020B0604020202020204" pitchFamily="34" charset="0"/>
              </a:rPr>
              <a:t>الذي حكم </a:t>
            </a:r>
            <a:r>
              <a:rPr lang="ar-IQ" dirty="0">
                <a:solidFill>
                  <a:srgbClr val="000000"/>
                </a:solidFill>
                <a:ea typeface="Calibri" panose="020F0502020204030204" pitchFamily="34" charset="0"/>
                <a:cs typeface="Arial" panose="020B0604020202020204" pitchFamily="34" charset="0"/>
              </a:rPr>
              <a:t>ما </a:t>
            </a:r>
            <a:r>
              <a:rPr lang="ar-SA" dirty="0">
                <a:solidFill>
                  <a:srgbClr val="000000"/>
                </a:solidFill>
                <a:ea typeface="Calibri" panose="020F0502020204030204" pitchFamily="34" charset="0"/>
                <a:cs typeface="Arial" panose="020B0604020202020204" pitchFamily="34" charset="0"/>
              </a:rPr>
              <a:t>بين عامَي (2334-2279) قبل الميلاد</a:t>
            </a:r>
            <a:r>
              <a:rPr lang="ar-IQ" dirty="0">
                <a:solidFill>
                  <a:srgbClr val="000000"/>
                </a:solidFill>
                <a:ea typeface="Calibri" panose="020F0502020204030204" pitchFamily="34" charset="0"/>
                <a:cs typeface="Arial" panose="020B0604020202020204" pitchFamily="34" charset="0"/>
              </a:rPr>
              <a:t> وأشارت ايضاً النقوش القديمة التي تعود الى اكثر من 4000 سنة قبل الميلاد ان بابل مثلت مركز اداري واقليمي لبلاد الرافدين وكانت تابعة لسلالة سومر.</a:t>
            </a:r>
            <a:endParaRPr lang="ar-IQ" dirty="0"/>
          </a:p>
        </p:txBody>
      </p:sp>
      <p:sp>
        <p:nvSpPr>
          <p:cNvPr id="677" name="Google Shape;677;p40"/>
          <p:cNvSpPr txBox="1"/>
          <p:nvPr/>
        </p:nvSpPr>
        <p:spPr>
          <a:xfrm>
            <a:off x="0" y="576973"/>
            <a:ext cx="826982" cy="64739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8000" b="1" dirty="0">
                <a:solidFill>
                  <a:schemeClr val="dk1"/>
                </a:solidFill>
                <a:latin typeface="Arbutus Slab"/>
                <a:ea typeface="Arbutus Slab"/>
                <a:cs typeface="Arbutus Slab"/>
                <a:sym typeface="Arbutus Slab"/>
              </a:rPr>
              <a:t>“</a:t>
            </a:r>
            <a:endParaRPr sz="8000" b="1" dirty="0">
              <a:solidFill>
                <a:schemeClr val="dk1"/>
              </a:solidFill>
              <a:latin typeface="Arbutus Slab"/>
              <a:ea typeface="Arbutus Slab"/>
              <a:cs typeface="Arbutus Slab"/>
              <a:sym typeface="Arbutus Slab"/>
            </a:endParaRPr>
          </a:p>
        </p:txBody>
      </p:sp>
      <p:sp>
        <p:nvSpPr>
          <p:cNvPr id="8" name="Google Shape;677;p40"/>
          <p:cNvSpPr txBox="1"/>
          <p:nvPr/>
        </p:nvSpPr>
        <p:spPr>
          <a:xfrm>
            <a:off x="2239099" y="4192291"/>
            <a:ext cx="511850" cy="45230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8000" b="1" dirty="0">
                <a:solidFill>
                  <a:schemeClr val="dk1"/>
                </a:solidFill>
                <a:latin typeface="Arbutus Slab"/>
                <a:ea typeface="Arbutus Slab"/>
                <a:cs typeface="Arbutus Slab"/>
                <a:sym typeface="Arbutus Slab"/>
              </a:rPr>
              <a:t>“</a:t>
            </a:r>
            <a:endParaRPr sz="8000" b="1" dirty="0">
              <a:solidFill>
                <a:schemeClr val="dk1"/>
              </a:solidFill>
              <a:latin typeface="Arbutus Slab"/>
              <a:ea typeface="Arbutus Slab"/>
              <a:cs typeface="Arbutus Slab"/>
              <a:sym typeface="Arbutus Slab"/>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2"/>
          <p:cNvSpPr txBox="1">
            <a:spLocks noGrp="1"/>
          </p:cNvSpPr>
          <p:nvPr>
            <p:ph type="title"/>
          </p:nvPr>
        </p:nvSpPr>
        <p:spPr>
          <a:xfrm>
            <a:off x="4137684" y="305160"/>
            <a:ext cx="4807744" cy="981199"/>
          </a:xfrm>
          <a:prstGeom prst="rect">
            <a:avLst/>
          </a:prstGeom>
        </p:spPr>
        <p:txBody>
          <a:bodyPr spcFirstLastPara="1" wrap="square" lIns="36000" tIns="36000" rIns="36000" bIns="36000" anchor="ctr" anchorCtr="0">
            <a:noAutofit/>
          </a:bodyPr>
          <a:lstStyle/>
          <a:p>
            <a:pPr marL="0" lvl="0" indent="0" algn="r" rtl="0">
              <a:spcBef>
                <a:spcPts val="0"/>
              </a:spcBef>
              <a:spcAft>
                <a:spcPts val="0"/>
              </a:spcAft>
              <a:buNone/>
            </a:pPr>
            <a:r>
              <a:rPr lang="ar-SA" sz="7200" dirty="0"/>
              <a:t>نشاط  1</a:t>
            </a:r>
            <a:r>
              <a:rPr lang="en-US" sz="7200" dirty="0"/>
              <a:t> </a:t>
            </a:r>
            <a:endParaRPr sz="7200" dirty="0"/>
          </a:p>
        </p:txBody>
      </p:sp>
      <p:sp>
        <p:nvSpPr>
          <p:cNvPr id="706" name="Google Shape;706;p42"/>
          <p:cNvSpPr txBox="1">
            <a:spLocks noGrp="1"/>
          </p:cNvSpPr>
          <p:nvPr>
            <p:ph type="subTitle" idx="1"/>
          </p:nvPr>
        </p:nvSpPr>
        <p:spPr>
          <a:xfrm>
            <a:off x="3719594" y="772258"/>
            <a:ext cx="5019272" cy="2931835"/>
          </a:xfrm>
          <a:prstGeom prst="rect">
            <a:avLst/>
          </a:prstGeom>
        </p:spPr>
        <p:txBody>
          <a:bodyPr spcFirstLastPara="1" wrap="square" lIns="36000" tIns="36000" rIns="36000" bIns="36000" anchor="t" anchorCtr="0">
            <a:noAutofit/>
          </a:bodyPr>
          <a:lstStyle/>
          <a:p>
            <a:pPr marL="0" lvl="0" indent="0"/>
            <a:br>
              <a:rPr lang="ar-IQ" sz="6000" b="1" dirty="0">
                <a:latin typeface="AL - QASSAM-BD" panose="02010000000000000000" pitchFamily="2" charset="-78"/>
                <a:cs typeface="AL - QASSAM-BD" panose="02010000000000000000" pitchFamily="2" charset="-78"/>
              </a:rPr>
            </a:br>
            <a:r>
              <a:rPr lang="ar-IQ" sz="6000" b="1" dirty="0">
                <a:latin typeface="AL - QASSAM-BD" panose="02010000000000000000" pitchFamily="2" charset="-78"/>
                <a:cs typeface="AL - QASSAM-BD" panose="02010000000000000000" pitchFamily="2" charset="-78"/>
              </a:rPr>
              <a:t>من هم </a:t>
            </a:r>
            <a:r>
              <a:rPr lang="ar-IQ" sz="6000" b="1" dirty="0" err="1">
                <a:latin typeface="AL - QASSAM-BD" panose="02010000000000000000" pitchFamily="2" charset="-78"/>
                <a:cs typeface="AL - QASSAM-BD" panose="02010000000000000000" pitchFamily="2" charset="-78"/>
              </a:rPr>
              <a:t>الأموريون</a:t>
            </a:r>
            <a:r>
              <a:rPr lang="ar-IQ" sz="6000" b="1" dirty="0">
                <a:latin typeface="AL - QASSAM-BD" panose="02010000000000000000" pitchFamily="2" charset="-78"/>
                <a:cs typeface="AL - QASSAM-BD" panose="02010000000000000000" pitchFamily="2" charset="-78"/>
              </a:rPr>
              <a:t>؟</a:t>
            </a:r>
            <a:endParaRPr sz="6000" dirty="0">
              <a:latin typeface="AL - QASSAM-BD" panose="02010000000000000000" pitchFamily="2" charset="-78"/>
              <a:cs typeface="AL - QASSAM-BD" panose="02010000000000000000" pitchFamily="2" charset="-78"/>
            </a:endParaRPr>
          </a:p>
        </p:txBody>
      </p:sp>
      <p:grpSp>
        <p:nvGrpSpPr>
          <p:cNvPr id="707" name="Google Shape;707;p42"/>
          <p:cNvGrpSpPr/>
          <p:nvPr/>
        </p:nvGrpSpPr>
        <p:grpSpPr>
          <a:xfrm>
            <a:off x="790112" y="1205369"/>
            <a:ext cx="3533318" cy="2732761"/>
            <a:chOff x="1143062" y="1148542"/>
            <a:chExt cx="3533318" cy="2732761"/>
          </a:xfrm>
        </p:grpSpPr>
        <p:grpSp>
          <p:nvGrpSpPr>
            <p:cNvPr id="708" name="Google Shape;708;p42"/>
            <p:cNvGrpSpPr/>
            <p:nvPr/>
          </p:nvGrpSpPr>
          <p:grpSpPr>
            <a:xfrm>
              <a:off x="1143062" y="1754617"/>
              <a:ext cx="3533318" cy="2126686"/>
              <a:chOff x="3063833" y="1655947"/>
              <a:chExt cx="2061566" cy="1240846"/>
            </a:xfrm>
          </p:grpSpPr>
          <p:sp>
            <p:nvSpPr>
              <p:cNvPr id="709" name="Google Shape;709;p42"/>
              <p:cNvSpPr/>
              <p:nvPr/>
            </p:nvSpPr>
            <p:spPr>
              <a:xfrm>
                <a:off x="3063833" y="1655947"/>
                <a:ext cx="2061566" cy="1240846"/>
              </a:xfrm>
              <a:custGeom>
                <a:avLst/>
                <a:gdLst/>
                <a:ahLst/>
                <a:cxnLst/>
                <a:rect l="l" t="t" r="r" b="b"/>
                <a:pathLst>
                  <a:path w="22798" h="13722" extrusionOk="0">
                    <a:moveTo>
                      <a:pt x="2120" y="1415"/>
                    </a:moveTo>
                    <a:lnTo>
                      <a:pt x="2120" y="1415"/>
                    </a:lnTo>
                    <a:lnTo>
                      <a:pt x="2120" y="1415"/>
                    </a:lnTo>
                    <a:close/>
                    <a:moveTo>
                      <a:pt x="14378" y="11680"/>
                    </a:moveTo>
                    <a:cubicBezTo>
                      <a:pt x="14399" y="11680"/>
                      <a:pt x="14421" y="11681"/>
                      <a:pt x="14442" y="11681"/>
                    </a:cubicBezTo>
                    <a:cubicBezTo>
                      <a:pt x="14690" y="11685"/>
                      <a:pt x="14980" y="11702"/>
                      <a:pt x="15287" y="11743"/>
                    </a:cubicBezTo>
                    <a:cubicBezTo>
                      <a:pt x="15593" y="11790"/>
                      <a:pt x="15916" y="11853"/>
                      <a:pt x="16235" y="11920"/>
                    </a:cubicBezTo>
                    <a:cubicBezTo>
                      <a:pt x="16558" y="11995"/>
                      <a:pt x="16878" y="12071"/>
                      <a:pt x="17176" y="12138"/>
                    </a:cubicBezTo>
                    <a:cubicBezTo>
                      <a:pt x="17478" y="12206"/>
                      <a:pt x="17755" y="12268"/>
                      <a:pt x="17998" y="12311"/>
                    </a:cubicBezTo>
                    <a:cubicBezTo>
                      <a:pt x="18242" y="12352"/>
                      <a:pt x="18444" y="12382"/>
                      <a:pt x="18587" y="12394"/>
                    </a:cubicBezTo>
                    <a:cubicBezTo>
                      <a:pt x="18729" y="12411"/>
                      <a:pt x="18813" y="12419"/>
                      <a:pt x="18813" y="12419"/>
                    </a:cubicBezTo>
                    <a:cubicBezTo>
                      <a:pt x="18813" y="12419"/>
                      <a:pt x="18729" y="12419"/>
                      <a:pt x="18587" y="12415"/>
                    </a:cubicBezTo>
                    <a:cubicBezTo>
                      <a:pt x="18444" y="12407"/>
                      <a:pt x="18238" y="12394"/>
                      <a:pt x="17990" y="12361"/>
                    </a:cubicBezTo>
                    <a:cubicBezTo>
                      <a:pt x="17746" y="12327"/>
                      <a:pt x="17461" y="12281"/>
                      <a:pt x="17159" y="12218"/>
                    </a:cubicBezTo>
                    <a:cubicBezTo>
                      <a:pt x="16861" y="12150"/>
                      <a:pt x="16537" y="12080"/>
                      <a:pt x="16219" y="12008"/>
                    </a:cubicBezTo>
                    <a:cubicBezTo>
                      <a:pt x="15899" y="11937"/>
                      <a:pt x="15576" y="11869"/>
                      <a:pt x="15274" y="11823"/>
                    </a:cubicBezTo>
                    <a:cubicBezTo>
                      <a:pt x="14971" y="11778"/>
                      <a:pt x="14686" y="11743"/>
                      <a:pt x="14442" y="11731"/>
                    </a:cubicBezTo>
                    <a:cubicBezTo>
                      <a:pt x="14329" y="11725"/>
                      <a:pt x="14225" y="11723"/>
                      <a:pt x="14132" y="11723"/>
                    </a:cubicBezTo>
                    <a:cubicBezTo>
                      <a:pt x="14020" y="11723"/>
                      <a:pt x="13924" y="11726"/>
                      <a:pt x="13847" y="11731"/>
                    </a:cubicBezTo>
                    <a:cubicBezTo>
                      <a:pt x="13775" y="11735"/>
                      <a:pt x="13721" y="11743"/>
                      <a:pt x="13683" y="11743"/>
                    </a:cubicBezTo>
                    <a:cubicBezTo>
                      <a:pt x="13645" y="11747"/>
                      <a:pt x="13624" y="11752"/>
                      <a:pt x="13624" y="11752"/>
                    </a:cubicBezTo>
                    <a:cubicBezTo>
                      <a:pt x="13624" y="11752"/>
                      <a:pt x="13645" y="11747"/>
                      <a:pt x="13683" y="11739"/>
                    </a:cubicBezTo>
                    <a:cubicBezTo>
                      <a:pt x="13721" y="11735"/>
                      <a:pt x="13775" y="11722"/>
                      <a:pt x="13847" y="11714"/>
                    </a:cubicBezTo>
                    <a:cubicBezTo>
                      <a:pt x="13976" y="11698"/>
                      <a:pt x="14159" y="11680"/>
                      <a:pt x="14378" y="11680"/>
                    </a:cubicBezTo>
                    <a:close/>
                    <a:moveTo>
                      <a:pt x="8594" y="11694"/>
                    </a:moveTo>
                    <a:cubicBezTo>
                      <a:pt x="8718" y="11694"/>
                      <a:pt x="8824" y="11702"/>
                      <a:pt x="8910" y="11714"/>
                    </a:cubicBezTo>
                    <a:cubicBezTo>
                      <a:pt x="8985" y="11727"/>
                      <a:pt x="9044" y="11739"/>
                      <a:pt x="9081" y="11747"/>
                    </a:cubicBezTo>
                    <a:cubicBezTo>
                      <a:pt x="9123" y="11756"/>
                      <a:pt x="9144" y="11760"/>
                      <a:pt x="9144" y="11760"/>
                    </a:cubicBezTo>
                    <a:cubicBezTo>
                      <a:pt x="9144" y="11760"/>
                      <a:pt x="9123" y="11756"/>
                      <a:pt x="9081" y="11752"/>
                    </a:cubicBezTo>
                    <a:cubicBezTo>
                      <a:pt x="9040" y="11743"/>
                      <a:pt x="8980" y="11739"/>
                      <a:pt x="8904" y="11731"/>
                    </a:cubicBezTo>
                    <a:cubicBezTo>
                      <a:pt x="8862" y="11727"/>
                      <a:pt x="8813" y="11725"/>
                      <a:pt x="8759" y="11725"/>
                    </a:cubicBezTo>
                    <a:cubicBezTo>
                      <a:pt x="8628" y="11725"/>
                      <a:pt x="8465" y="11737"/>
                      <a:pt x="8284" y="11760"/>
                    </a:cubicBezTo>
                    <a:cubicBezTo>
                      <a:pt x="8028" y="11790"/>
                      <a:pt x="7730" y="11848"/>
                      <a:pt x="7406" y="11899"/>
                    </a:cubicBezTo>
                    <a:cubicBezTo>
                      <a:pt x="7087" y="11954"/>
                      <a:pt x="6743" y="12008"/>
                      <a:pt x="6403" y="12063"/>
                    </a:cubicBezTo>
                    <a:cubicBezTo>
                      <a:pt x="6058" y="12113"/>
                      <a:pt x="5714" y="12164"/>
                      <a:pt x="5395" y="12210"/>
                    </a:cubicBezTo>
                    <a:cubicBezTo>
                      <a:pt x="5072" y="12260"/>
                      <a:pt x="4769" y="12298"/>
                      <a:pt x="4513" y="12332"/>
                    </a:cubicBezTo>
                    <a:cubicBezTo>
                      <a:pt x="4257" y="12369"/>
                      <a:pt x="4039" y="12390"/>
                      <a:pt x="3892" y="12411"/>
                    </a:cubicBezTo>
                    <a:cubicBezTo>
                      <a:pt x="3740" y="12428"/>
                      <a:pt x="3653" y="12441"/>
                      <a:pt x="3653" y="12441"/>
                    </a:cubicBezTo>
                    <a:cubicBezTo>
                      <a:pt x="3653" y="12441"/>
                      <a:pt x="3736" y="12423"/>
                      <a:pt x="3888" y="12394"/>
                    </a:cubicBezTo>
                    <a:cubicBezTo>
                      <a:pt x="4035" y="12365"/>
                      <a:pt x="4249" y="12323"/>
                      <a:pt x="4505" y="12281"/>
                    </a:cubicBezTo>
                    <a:cubicBezTo>
                      <a:pt x="4761" y="12239"/>
                      <a:pt x="5059" y="12185"/>
                      <a:pt x="5383" y="12134"/>
                    </a:cubicBezTo>
                    <a:cubicBezTo>
                      <a:pt x="5701" y="12080"/>
                      <a:pt x="6046" y="12024"/>
                      <a:pt x="6385" y="11970"/>
                    </a:cubicBezTo>
                    <a:cubicBezTo>
                      <a:pt x="6730" y="11920"/>
                      <a:pt x="7075" y="11869"/>
                      <a:pt x="7393" y="11823"/>
                    </a:cubicBezTo>
                    <a:cubicBezTo>
                      <a:pt x="7717" y="11778"/>
                      <a:pt x="8019" y="11731"/>
                      <a:pt x="8280" y="11710"/>
                    </a:cubicBezTo>
                    <a:cubicBezTo>
                      <a:pt x="8393" y="11699"/>
                      <a:pt x="8499" y="11694"/>
                      <a:pt x="8594" y="11694"/>
                    </a:cubicBezTo>
                    <a:close/>
                    <a:moveTo>
                      <a:pt x="8550" y="11904"/>
                    </a:moveTo>
                    <a:cubicBezTo>
                      <a:pt x="8835" y="11904"/>
                      <a:pt x="9119" y="11930"/>
                      <a:pt x="9379" y="11979"/>
                    </a:cubicBezTo>
                    <a:cubicBezTo>
                      <a:pt x="9698" y="12034"/>
                      <a:pt x="9988" y="12125"/>
                      <a:pt x="10227" y="12214"/>
                    </a:cubicBezTo>
                    <a:cubicBezTo>
                      <a:pt x="10466" y="12307"/>
                      <a:pt x="10660" y="12402"/>
                      <a:pt x="10790" y="12478"/>
                    </a:cubicBezTo>
                    <a:cubicBezTo>
                      <a:pt x="10857" y="12512"/>
                      <a:pt x="10908" y="12545"/>
                      <a:pt x="10941" y="12567"/>
                    </a:cubicBezTo>
                    <a:cubicBezTo>
                      <a:pt x="10975" y="12588"/>
                      <a:pt x="10995" y="12596"/>
                      <a:pt x="10995" y="12596"/>
                    </a:cubicBezTo>
                    <a:cubicBezTo>
                      <a:pt x="10995" y="12596"/>
                      <a:pt x="10975" y="12588"/>
                      <a:pt x="10937" y="12567"/>
                    </a:cubicBezTo>
                    <a:cubicBezTo>
                      <a:pt x="10904" y="12549"/>
                      <a:pt x="10853" y="12520"/>
                      <a:pt x="10786" y="12491"/>
                    </a:cubicBezTo>
                    <a:cubicBezTo>
                      <a:pt x="10652" y="12423"/>
                      <a:pt x="10454" y="12344"/>
                      <a:pt x="10210" y="12260"/>
                    </a:cubicBezTo>
                    <a:cubicBezTo>
                      <a:pt x="9972" y="12172"/>
                      <a:pt x="9681" y="12100"/>
                      <a:pt x="9367" y="12050"/>
                    </a:cubicBezTo>
                    <a:cubicBezTo>
                      <a:pt x="9115" y="12006"/>
                      <a:pt x="8845" y="11983"/>
                      <a:pt x="8571" y="11983"/>
                    </a:cubicBezTo>
                    <a:cubicBezTo>
                      <a:pt x="8506" y="11983"/>
                      <a:pt x="8441" y="11985"/>
                      <a:pt x="8375" y="11987"/>
                    </a:cubicBezTo>
                    <a:cubicBezTo>
                      <a:pt x="8036" y="11995"/>
                      <a:pt x="7700" y="12050"/>
                      <a:pt x="7389" y="12109"/>
                    </a:cubicBezTo>
                    <a:cubicBezTo>
                      <a:pt x="7075" y="12172"/>
                      <a:pt x="6780" y="12235"/>
                      <a:pt x="6533" y="12289"/>
                    </a:cubicBezTo>
                    <a:cubicBezTo>
                      <a:pt x="6281" y="12344"/>
                      <a:pt x="6071" y="12382"/>
                      <a:pt x="5924" y="12415"/>
                    </a:cubicBezTo>
                    <a:cubicBezTo>
                      <a:pt x="5777" y="12441"/>
                      <a:pt x="5693" y="12458"/>
                      <a:pt x="5693" y="12458"/>
                    </a:cubicBezTo>
                    <a:cubicBezTo>
                      <a:pt x="5693" y="12458"/>
                      <a:pt x="5777" y="12437"/>
                      <a:pt x="5920" y="12398"/>
                    </a:cubicBezTo>
                    <a:cubicBezTo>
                      <a:pt x="6067" y="12361"/>
                      <a:pt x="6273" y="12307"/>
                      <a:pt x="6520" y="12243"/>
                    </a:cubicBezTo>
                    <a:cubicBezTo>
                      <a:pt x="6768" y="12185"/>
                      <a:pt x="7058" y="12105"/>
                      <a:pt x="7373" y="12042"/>
                    </a:cubicBezTo>
                    <a:cubicBezTo>
                      <a:pt x="7687" y="11974"/>
                      <a:pt x="8028" y="11920"/>
                      <a:pt x="8371" y="11908"/>
                    </a:cubicBezTo>
                    <a:cubicBezTo>
                      <a:pt x="8431" y="11905"/>
                      <a:pt x="8491" y="11904"/>
                      <a:pt x="8550" y="11904"/>
                    </a:cubicBezTo>
                    <a:close/>
                    <a:moveTo>
                      <a:pt x="14374" y="11904"/>
                    </a:moveTo>
                    <a:cubicBezTo>
                      <a:pt x="14433" y="11904"/>
                      <a:pt x="14493" y="11905"/>
                      <a:pt x="14552" y="11908"/>
                    </a:cubicBezTo>
                    <a:cubicBezTo>
                      <a:pt x="14896" y="11920"/>
                      <a:pt x="15236" y="11974"/>
                      <a:pt x="15551" y="12042"/>
                    </a:cubicBezTo>
                    <a:cubicBezTo>
                      <a:pt x="15866" y="12105"/>
                      <a:pt x="16155" y="12185"/>
                      <a:pt x="16403" y="12243"/>
                    </a:cubicBezTo>
                    <a:cubicBezTo>
                      <a:pt x="16651" y="12307"/>
                      <a:pt x="16861" y="12361"/>
                      <a:pt x="17004" y="12398"/>
                    </a:cubicBezTo>
                    <a:cubicBezTo>
                      <a:pt x="17151" y="12437"/>
                      <a:pt x="17230" y="12458"/>
                      <a:pt x="17230" y="12458"/>
                    </a:cubicBezTo>
                    <a:cubicBezTo>
                      <a:pt x="17230" y="12458"/>
                      <a:pt x="17147" y="12441"/>
                      <a:pt x="17000" y="12415"/>
                    </a:cubicBezTo>
                    <a:cubicBezTo>
                      <a:pt x="16853" y="12382"/>
                      <a:pt x="16643" y="12344"/>
                      <a:pt x="16395" y="12289"/>
                    </a:cubicBezTo>
                    <a:cubicBezTo>
                      <a:pt x="16143" y="12235"/>
                      <a:pt x="15849" y="12172"/>
                      <a:pt x="15539" y="12109"/>
                    </a:cubicBezTo>
                    <a:cubicBezTo>
                      <a:pt x="15223" y="12050"/>
                      <a:pt x="14888" y="11995"/>
                      <a:pt x="14547" y="11987"/>
                    </a:cubicBezTo>
                    <a:cubicBezTo>
                      <a:pt x="14483" y="11985"/>
                      <a:pt x="14418" y="11983"/>
                      <a:pt x="14354" y="11983"/>
                    </a:cubicBezTo>
                    <a:cubicBezTo>
                      <a:pt x="14082" y="11983"/>
                      <a:pt x="13812" y="12006"/>
                      <a:pt x="13557" y="12050"/>
                    </a:cubicBezTo>
                    <a:cubicBezTo>
                      <a:pt x="13242" y="12100"/>
                      <a:pt x="12952" y="12172"/>
                      <a:pt x="12713" y="12260"/>
                    </a:cubicBezTo>
                    <a:cubicBezTo>
                      <a:pt x="12473" y="12344"/>
                      <a:pt x="12276" y="12423"/>
                      <a:pt x="12142" y="12491"/>
                    </a:cubicBezTo>
                    <a:cubicBezTo>
                      <a:pt x="12070" y="12520"/>
                      <a:pt x="12020" y="12549"/>
                      <a:pt x="11987" y="12567"/>
                    </a:cubicBezTo>
                    <a:cubicBezTo>
                      <a:pt x="11948" y="12588"/>
                      <a:pt x="11932" y="12596"/>
                      <a:pt x="11932" y="12596"/>
                    </a:cubicBezTo>
                    <a:cubicBezTo>
                      <a:pt x="11932" y="12596"/>
                      <a:pt x="11948" y="12588"/>
                      <a:pt x="11983" y="12567"/>
                    </a:cubicBezTo>
                    <a:cubicBezTo>
                      <a:pt x="12020" y="12545"/>
                      <a:pt x="12066" y="12512"/>
                      <a:pt x="12134" y="12478"/>
                    </a:cubicBezTo>
                    <a:cubicBezTo>
                      <a:pt x="12264" y="12402"/>
                      <a:pt x="12456" y="12307"/>
                      <a:pt x="12696" y="12214"/>
                    </a:cubicBezTo>
                    <a:cubicBezTo>
                      <a:pt x="12935" y="12125"/>
                      <a:pt x="13225" y="12034"/>
                      <a:pt x="13545" y="11979"/>
                    </a:cubicBezTo>
                    <a:cubicBezTo>
                      <a:pt x="13808" y="11930"/>
                      <a:pt x="14089" y="11904"/>
                      <a:pt x="14374" y="11904"/>
                    </a:cubicBezTo>
                    <a:close/>
                    <a:moveTo>
                      <a:pt x="13590" y="274"/>
                    </a:moveTo>
                    <a:cubicBezTo>
                      <a:pt x="15258" y="274"/>
                      <a:pt x="17356" y="1134"/>
                      <a:pt x="20552" y="1134"/>
                    </a:cubicBezTo>
                    <a:lnTo>
                      <a:pt x="20782" y="1218"/>
                    </a:lnTo>
                    <a:cubicBezTo>
                      <a:pt x="20794" y="1336"/>
                      <a:pt x="20825" y="1570"/>
                      <a:pt x="20858" y="1869"/>
                    </a:cubicBezTo>
                    <a:cubicBezTo>
                      <a:pt x="20904" y="2318"/>
                      <a:pt x="20967" y="2911"/>
                      <a:pt x="21030" y="3506"/>
                    </a:cubicBezTo>
                    <a:cubicBezTo>
                      <a:pt x="21093" y="4103"/>
                      <a:pt x="21160" y="4694"/>
                      <a:pt x="21206" y="5143"/>
                    </a:cubicBezTo>
                    <a:cubicBezTo>
                      <a:pt x="21257" y="5589"/>
                      <a:pt x="21290" y="5887"/>
                      <a:pt x="21290" y="5887"/>
                    </a:cubicBezTo>
                    <a:cubicBezTo>
                      <a:pt x="21290" y="5887"/>
                      <a:pt x="21261" y="5589"/>
                      <a:pt x="21219" y="5139"/>
                    </a:cubicBezTo>
                    <a:cubicBezTo>
                      <a:pt x="21177" y="4694"/>
                      <a:pt x="21127" y="4099"/>
                      <a:pt x="21071" y="3502"/>
                    </a:cubicBezTo>
                    <a:cubicBezTo>
                      <a:pt x="21017" y="2906"/>
                      <a:pt x="20967" y="2310"/>
                      <a:pt x="20925" y="1865"/>
                    </a:cubicBezTo>
                    <a:cubicBezTo>
                      <a:pt x="20900" y="1592"/>
                      <a:pt x="20879" y="1374"/>
                      <a:pt x="20866" y="1248"/>
                    </a:cubicBezTo>
                    <a:lnTo>
                      <a:pt x="20866" y="1248"/>
                    </a:lnTo>
                    <a:lnTo>
                      <a:pt x="21085" y="1328"/>
                    </a:lnTo>
                    <a:lnTo>
                      <a:pt x="21349" y="4178"/>
                    </a:lnTo>
                    <a:lnTo>
                      <a:pt x="21160" y="1357"/>
                    </a:lnTo>
                    <a:lnTo>
                      <a:pt x="21340" y="1419"/>
                    </a:lnTo>
                    <a:lnTo>
                      <a:pt x="22268" y="11353"/>
                    </a:lnTo>
                    <a:lnTo>
                      <a:pt x="21366" y="3275"/>
                    </a:lnTo>
                    <a:lnTo>
                      <a:pt x="22139" y="12642"/>
                    </a:lnTo>
                    <a:lnTo>
                      <a:pt x="21883" y="12549"/>
                    </a:lnTo>
                    <a:lnTo>
                      <a:pt x="20606" y="1415"/>
                    </a:lnTo>
                    <a:lnTo>
                      <a:pt x="21424" y="12470"/>
                    </a:lnTo>
                    <a:cubicBezTo>
                      <a:pt x="21030" y="12466"/>
                      <a:pt x="20648" y="12453"/>
                      <a:pt x="20282" y="12433"/>
                    </a:cubicBezTo>
                    <a:cubicBezTo>
                      <a:pt x="20459" y="12419"/>
                      <a:pt x="20610" y="12402"/>
                      <a:pt x="20736" y="12390"/>
                    </a:cubicBezTo>
                    <a:cubicBezTo>
                      <a:pt x="20866" y="12373"/>
                      <a:pt x="20963" y="12357"/>
                      <a:pt x="21034" y="12348"/>
                    </a:cubicBezTo>
                    <a:cubicBezTo>
                      <a:pt x="21102" y="12336"/>
                      <a:pt x="21139" y="12332"/>
                      <a:pt x="21139" y="12332"/>
                    </a:cubicBezTo>
                    <a:cubicBezTo>
                      <a:pt x="21139" y="12332"/>
                      <a:pt x="20992" y="12327"/>
                      <a:pt x="20732" y="12319"/>
                    </a:cubicBezTo>
                    <a:cubicBezTo>
                      <a:pt x="20606" y="12319"/>
                      <a:pt x="20451" y="12311"/>
                      <a:pt x="20270" y="12302"/>
                    </a:cubicBezTo>
                    <a:cubicBezTo>
                      <a:pt x="20094" y="12294"/>
                      <a:pt x="19893" y="12276"/>
                      <a:pt x="19674" y="12260"/>
                    </a:cubicBezTo>
                    <a:cubicBezTo>
                      <a:pt x="19459" y="12243"/>
                      <a:pt x="19224" y="12214"/>
                      <a:pt x="18973" y="12185"/>
                    </a:cubicBezTo>
                    <a:cubicBezTo>
                      <a:pt x="18725" y="12155"/>
                      <a:pt x="18465" y="12117"/>
                      <a:pt x="18196" y="12075"/>
                    </a:cubicBezTo>
                    <a:cubicBezTo>
                      <a:pt x="17923" y="12038"/>
                      <a:pt x="17646" y="11987"/>
                      <a:pt x="17364" y="11937"/>
                    </a:cubicBezTo>
                    <a:cubicBezTo>
                      <a:pt x="17083" y="11886"/>
                      <a:pt x="16794" y="11832"/>
                      <a:pt x="16508" y="11778"/>
                    </a:cubicBezTo>
                    <a:cubicBezTo>
                      <a:pt x="16219" y="11722"/>
                      <a:pt x="15929" y="11672"/>
                      <a:pt x="15643" y="11621"/>
                    </a:cubicBezTo>
                    <a:cubicBezTo>
                      <a:pt x="15358" y="11576"/>
                      <a:pt x="15076" y="11530"/>
                      <a:pt x="14799" y="11501"/>
                    </a:cubicBezTo>
                    <a:cubicBezTo>
                      <a:pt x="14522" y="11470"/>
                      <a:pt x="14250" y="11450"/>
                      <a:pt x="13989" y="11450"/>
                    </a:cubicBezTo>
                    <a:cubicBezTo>
                      <a:pt x="13733" y="11454"/>
                      <a:pt x="13489" y="11475"/>
                      <a:pt x="13267" y="11505"/>
                    </a:cubicBezTo>
                    <a:cubicBezTo>
                      <a:pt x="13045" y="11542"/>
                      <a:pt x="12839" y="11584"/>
                      <a:pt x="12667" y="11639"/>
                    </a:cubicBezTo>
                    <a:cubicBezTo>
                      <a:pt x="12491" y="11689"/>
                      <a:pt x="12343" y="11747"/>
                      <a:pt x="12226" y="11807"/>
                    </a:cubicBezTo>
                    <a:cubicBezTo>
                      <a:pt x="12109" y="11865"/>
                      <a:pt x="12020" y="11916"/>
                      <a:pt x="11962" y="11958"/>
                    </a:cubicBezTo>
                    <a:cubicBezTo>
                      <a:pt x="11902" y="11995"/>
                      <a:pt x="11877" y="12016"/>
                      <a:pt x="11877" y="12016"/>
                    </a:cubicBezTo>
                    <a:cubicBezTo>
                      <a:pt x="11877" y="12016"/>
                      <a:pt x="11911" y="12004"/>
                      <a:pt x="11974" y="11979"/>
                    </a:cubicBezTo>
                    <a:cubicBezTo>
                      <a:pt x="12037" y="11954"/>
                      <a:pt x="12134" y="11920"/>
                      <a:pt x="12255" y="11886"/>
                    </a:cubicBezTo>
                    <a:cubicBezTo>
                      <a:pt x="12377" y="11857"/>
                      <a:pt x="12528" y="11823"/>
                      <a:pt x="12700" y="11798"/>
                    </a:cubicBezTo>
                    <a:cubicBezTo>
                      <a:pt x="12772" y="11790"/>
                      <a:pt x="12847" y="11782"/>
                      <a:pt x="12927" y="11773"/>
                    </a:cubicBezTo>
                    <a:lnTo>
                      <a:pt x="12927" y="11773"/>
                    </a:lnTo>
                    <a:cubicBezTo>
                      <a:pt x="12289" y="11890"/>
                      <a:pt x="11890" y="12121"/>
                      <a:pt x="11659" y="12298"/>
                    </a:cubicBezTo>
                    <a:lnTo>
                      <a:pt x="11398" y="1550"/>
                    </a:lnTo>
                    <a:lnTo>
                      <a:pt x="11142" y="12298"/>
                    </a:lnTo>
                    <a:cubicBezTo>
                      <a:pt x="10904" y="12113"/>
                      <a:pt x="10479" y="11873"/>
                      <a:pt x="9803" y="11760"/>
                    </a:cubicBezTo>
                    <a:lnTo>
                      <a:pt x="9803" y="11760"/>
                    </a:lnTo>
                    <a:cubicBezTo>
                      <a:pt x="9933" y="11769"/>
                      <a:pt x="10055" y="11782"/>
                      <a:pt x="10169" y="11798"/>
                    </a:cubicBezTo>
                    <a:cubicBezTo>
                      <a:pt x="10340" y="11823"/>
                      <a:pt x="10491" y="11857"/>
                      <a:pt x="10613" y="11886"/>
                    </a:cubicBezTo>
                    <a:cubicBezTo>
                      <a:pt x="10735" y="11920"/>
                      <a:pt x="10832" y="11954"/>
                      <a:pt x="10895" y="11979"/>
                    </a:cubicBezTo>
                    <a:cubicBezTo>
                      <a:pt x="10962" y="12004"/>
                      <a:pt x="10995" y="12016"/>
                      <a:pt x="10995" y="12016"/>
                    </a:cubicBezTo>
                    <a:cubicBezTo>
                      <a:pt x="10995" y="12016"/>
                      <a:pt x="10966" y="11995"/>
                      <a:pt x="10908" y="11958"/>
                    </a:cubicBezTo>
                    <a:cubicBezTo>
                      <a:pt x="10853" y="11916"/>
                      <a:pt x="10765" y="11865"/>
                      <a:pt x="10648" y="11807"/>
                    </a:cubicBezTo>
                    <a:cubicBezTo>
                      <a:pt x="10530" y="11747"/>
                      <a:pt x="10379" y="11689"/>
                      <a:pt x="10206" y="11639"/>
                    </a:cubicBezTo>
                    <a:cubicBezTo>
                      <a:pt x="10030" y="11584"/>
                      <a:pt x="9828" y="11542"/>
                      <a:pt x="9606" y="11505"/>
                    </a:cubicBezTo>
                    <a:cubicBezTo>
                      <a:pt x="9383" y="11475"/>
                      <a:pt x="9140" y="11454"/>
                      <a:pt x="8879" y="11450"/>
                    </a:cubicBezTo>
                    <a:cubicBezTo>
                      <a:pt x="8619" y="11450"/>
                      <a:pt x="8350" y="11470"/>
                      <a:pt x="8073" y="11501"/>
                    </a:cubicBezTo>
                    <a:cubicBezTo>
                      <a:pt x="7796" y="11530"/>
                      <a:pt x="7511" y="11576"/>
                      <a:pt x="7226" y="11621"/>
                    </a:cubicBezTo>
                    <a:cubicBezTo>
                      <a:pt x="6940" y="11672"/>
                      <a:pt x="6650" y="11722"/>
                      <a:pt x="6365" y="11778"/>
                    </a:cubicBezTo>
                    <a:cubicBezTo>
                      <a:pt x="6075" y="11832"/>
                      <a:pt x="5790" y="11886"/>
                      <a:pt x="5504" y="11937"/>
                    </a:cubicBezTo>
                    <a:cubicBezTo>
                      <a:pt x="5223" y="11987"/>
                      <a:pt x="4946" y="12038"/>
                      <a:pt x="4678" y="12075"/>
                    </a:cubicBezTo>
                    <a:cubicBezTo>
                      <a:pt x="4404" y="12117"/>
                      <a:pt x="4144" y="12155"/>
                      <a:pt x="3897" y="12185"/>
                    </a:cubicBezTo>
                    <a:cubicBezTo>
                      <a:pt x="3649" y="12214"/>
                      <a:pt x="3413" y="12243"/>
                      <a:pt x="3195" y="12260"/>
                    </a:cubicBezTo>
                    <a:cubicBezTo>
                      <a:pt x="2977" y="12276"/>
                      <a:pt x="2775" y="12294"/>
                      <a:pt x="2599" y="12302"/>
                    </a:cubicBezTo>
                    <a:cubicBezTo>
                      <a:pt x="2423" y="12311"/>
                      <a:pt x="2263" y="12319"/>
                      <a:pt x="2137" y="12319"/>
                    </a:cubicBezTo>
                    <a:cubicBezTo>
                      <a:pt x="1881" y="12327"/>
                      <a:pt x="1734" y="12332"/>
                      <a:pt x="1734" y="12332"/>
                    </a:cubicBezTo>
                    <a:cubicBezTo>
                      <a:pt x="1734" y="12332"/>
                      <a:pt x="1768" y="12336"/>
                      <a:pt x="1839" y="12348"/>
                    </a:cubicBezTo>
                    <a:cubicBezTo>
                      <a:pt x="1907" y="12357"/>
                      <a:pt x="2007" y="12373"/>
                      <a:pt x="2133" y="12390"/>
                    </a:cubicBezTo>
                    <a:cubicBezTo>
                      <a:pt x="2250" y="12402"/>
                      <a:pt x="2397" y="12419"/>
                      <a:pt x="2557" y="12433"/>
                    </a:cubicBezTo>
                    <a:cubicBezTo>
                      <a:pt x="2159" y="12453"/>
                      <a:pt x="1738" y="12470"/>
                      <a:pt x="1302" y="12470"/>
                    </a:cubicBezTo>
                    <a:lnTo>
                      <a:pt x="2120" y="1415"/>
                    </a:lnTo>
                    <a:lnTo>
                      <a:pt x="840" y="12579"/>
                    </a:lnTo>
                    <a:lnTo>
                      <a:pt x="647" y="12650"/>
                    </a:lnTo>
                    <a:lnTo>
                      <a:pt x="647" y="12650"/>
                    </a:lnTo>
                    <a:lnTo>
                      <a:pt x="1419" y="3275"/>
                    </a:lnTo>
                    <a:lnTo>
                      <a:pt x="605" y="10610"/>
                    </a:lnTo>
                    <a:lnTo>
                      <a:pt x="605" y="10610"/>
                    </a:lnTo>
                    <a:lnTo>
                      <a:pt x="1461" y="1419"/>
                    </a:lnTo>
                    <a:lnTo>
                      <a:pt x="1612" y="1365"/>
                    </a:lnTo>
                    <a:lnTo>
                      <a:pt x="1428" y="4178"/>
                    </a:lnTo>
                    <a:lnTo>
                      <a:pt x="1692" y="1336"/>
                    </a:lnTo>
                    <a:lnTo>
                      <a:pt x="1911" y="1256"/>
                    </a:lnTo>
                    <a:lnTo>
                      <a:pt x="1911" y="1256"/>
                    </a:lnTo>
                    <a:cubicBezTo>
                      <a:pt x="1898" y="1386"/>
                      <a:pt x="1876" y="1596"/>
                      <a:pt x="1851" y="1865"/>
                    </a:cubicBezTo>
                    <a:cubicBezTo>
                      <a:pt x="1810" y="2310"/>
                      <a:pt x="1755" y="2906"/>
                      <a:pt x="1705" y="3502"/>
                    </a:cubicBezTo>
                    <a:cubicBezTo>
                      <a:pt x="1650" y="4099"/>
                      <a:pt x="1595" y="4694"/>
                      <a:pt x="1558" y="5139"/>
                    </a:cubicBezTo>
                    <a:cubicBezTo>
                      <a:pt x="1512" y="5589"/>
                      <a:pt x="1482" y="5887"/>
                      <a:pt x="1482" y="5887"/>
                    </a:cubicBezTo>
                    <a:cubicBezTo>
                      <a:pt x="1482" y="5887"/>
                      <a:pt x="1520" y="5589"/>
                      <a:pt x="1570" y="5143"/>
                    </a:cubicBezTo>
                    <a:cubicBezTo>
                      <a:pt x="1616" y="4694"/>
                      <a:pt x="1680" y="4103"/>
                      <a:pt x="1742" y="3506"/>
                    </a:cubicBezTo>
                    <a:cubicBezTo>
                      <a:pt x="1806" y="2911"/>
                      <a:pt x="1868" y="2318"/>
                      <a:pt x="1919" y="1869"/>
                    </a:cubicBezTo>
                    <a:cubicBezTo>
                      <a:pt x="1952" y="1580"/>
                      <a:pt x="1977" y="1349"/>
                      <a:pt x="1990" y="1227"/>
                    </a:cubicBezTo>
                    <a:lnTo>
                      <a:pt x="2246" y="1134"/>
                    </a:lnTo>
                    <a:cubicBezTo>
                      <a:pt x="5441" y="1134"/>
                      <a:pt x="7544" y="274"/>
                      <a:pt x="9207" y="274"/>
                    </a:cubicBezTo>
                    <a:cubicBezTo>
                      <a:pt x="10874" y="274"/>
                      <a:pt x="11398" y="1202"/>
                      <a:pt x="11398" y="1202"/>
                    </a:cubicBezTo>
                    <a:cubicBezTo>
                      <a:pt x="11398" y="1202"/>
                      <a:pt x="11923" y="274"/>
                      <a:pt x="13590" y="274"/>
                    </a:cubicBezTo>
                    <a:close/>
                    <a:moveTo>
                      <a:pt x="4602" y="12571"/>
                    </a:moveTo>
                    <a:cubicBezTo>
                      <a:pt x="4602" y="12571"/>
                      <a:pt x="4560" y="12575"/>
                      <a:pt x="4488" y="12592"/>
                    </a:cubicBezTo>
                    <a:cubicBezTo>
                      <a:pt x="4413" y="12600"/>
                      <a:pt x="4312" y="12621"/>
                      <a:pt x="4182" y="12638"/>
                    </a:cubicBezTo>
                    <a:cubicBezTo>
                      <a:pt x="4056" y="12650"/>
                      <a:pt x="3909" y="12671"/>
                      <a:pt x="3750" y="12684"/>
                    </a:cubicBezTo>
                    <a:cubicBezTo>
                      <a:pt x="3594" y="12701"/>
                      <a:pt x="3422" y="12714"/>
                      <a:pt x="3254" y="12722"/>
                    </a:cubicBezTo>
                    <a:cubicBezTo>
                      <a:pt x="3086" y="12730"/>
                      <a:pt x="2914" y="12735"/>
                      <a:pt x="2754" y="12739"/>
                    </a:cubicBezTo>
                    <a:cubicBezTo>
                      <a:pt x="2707" y="12740"/>
                      <a:pt x="2662" y="12741"/>
                      <a:pt x="2617" y="12741"/>
                    </a:cubicBezTo>
                    <a:cubicBezTo>
                      <a:pt x="2510" y="12741"/>
                      <a:pt x="2411" y="12738"/>
                      <a:pt x="2322" y="12735"/>
                    </a:cubicBezTo>
                    <a:cubicBezTo>
                      <a:pt x="2192" y="12730"/>
                      <a:pt x="2087" y="12722"/>
                      <a:pt x="2011" y="12722"/>
                    </a:cubicBezTo>
                    <a:cubicBezTo>
                      <a:pt x="1940" y="12714"/>
                      <a:pt x="1894" y="12714"/>
                      <a:pt x="1894" y="12714"/>
                    </a:cubicBezTo>
                    <a:cubicBezTo>
                      <a:pt x="1894" y="12714"/>
                      <a:pt x="1940" y="12710"/>
                      <a:pt x="2011" y="12705"/>
                    </a:cubicBezTo>
                    <a:cubicBezTo>
                      <a:pt x="2087" y="12701"/>
                      <a:pt x="2192" y="12697"/>
                      <a:pt x="2318" y="12688"/>
                    </a:cubicBezTo>
                    <a:cubicBezTo>
                      <a:pt x="2448" y="12684"/>
                      <a:pt x="2595" y="12675"/>
                      <a:pt x="2754" y="12667"/>
                    </a:cubicBezTo>
                    <a:cubicBezTo>
                      <a:pt x="2909" y="12663"/>
                      <a:pt x="3081" y="12654"/>
                      <a:pt x="3250" y="12642"/>
                    </a:cubicBezTo>
                    <a:cubicBezTo>
                      <a:pt x="3418" y="12634"/>
                      <a:pt x="3585" y="12625"/>
                      <a:pt x="3746" y="12617"/>
                    </a:cubicBezTo>
                    <a:cubicBezTo>
                      <a:pt x="3905" y="12609"/>
                      <a:pt x="4052" y="12600"/>
                      <a:pt x="4178" y="12592"/>
                    </a:cubicBezTo>
                    <a:cubicBezTo>
                      <a:pt x="4308" y="12584"/>
                      <a:pt x="4413" y="12579"/>
                      <a:pt x="4488" y="12575"/>
                    </a:cubicBezTo>
                    <a:cubicBezTo>
                      <a:pt x="4560" y="12571"/>
                      <a:pt x="4602" y="12571"/>
                      <a:pt x="4602" y="12571"/>
                    </a:cubicBezTo>
                    <a:close/>
                    <a:moveTo>
                      <a:pt x="18322" y="12571"/>
                    </a:moveTo>
                    <a:cubicBezTo>
                      <a:pt x="18322" y="12571"/>
                      <a:pt x="18364" y="12571"/>
                      <a:pt x="18440" y="12575"/>
                    </a:cubicBezTo>
                    <a:cubicBezTo>
                      <a:pt x="18511" y="12579"/>
                      <a:pt x="18620" y="12584"/>
                      <a:pt x="18746" y="12592"/>
                    </a:cubicBezTo>
                    <a:cubicBezTo>
                      <a:pt x="18872" y="12600"/>
                      <a:pt x="19019" y="12609"/>
                      <a:pt x="19178" y="12617"/>
                    </a:cubicBezTo>
                    <a:cubicBezTo>
                      <a:pt x="19338" y="12625"/>
                      <a:pt x="19506" y="12634"/>
                      <a:pt x="19674" y="12642"/>
                    </a:cubicBezTo>
                    <a:cubicBezTo>
                      <a:pt x="19846" y="12654"/>
                      <a:pt x="20013" y="12663"/>
                      <a:pt x="20174" y="12667"/>
                    </a:cubicBezTo>
                    <a:cubicBezTo>
                      <a:pt x="20329" y="12675"/>
                      <a:pt x="20480" y="12684"/>
                      <a:pt x="20606" y="12688"/>
                    </a:cubicBezTo>
                    <a:cubicBezTo>
                      <a:pt x="20732" y="12697"/>
                      <a:pt x="20837" y="12701"/>
                      <a:pt x="20912" y="12705"/>
                    </a:cubicBezTo>
                    <a:cubicBezTo>
                      <a:pt x="20988" y="12710"/>
                      <a:pt x="21030" y="12714"/>
                      <a:pt x="21030" y="12714"/>
                    </a:cubicBezTo>
                    <a:cubicBezTo>
                      <a:pt x="21030" y="12714"/>
                      <a:pt x="20988" y="12714"/>
                      <a:pt x="20912" y="12722"/>
                    </a:cubicBezTo>
                    <a:cubicBezTo>
                      <a:pt x="20837" y="12722"/>
                      <a:pt x="20732" y="12730"/>
                      <a:pt x="20606" y="12735"/>
                    </a:cubicBezTo>
                    <a:cubicBezTo>
                      <a:pt x="20514" y="12738"/>
                      <a:pt x="20414" y="12741"/>
                      <a:pt x="20306" y="12741"/>
                    </a:cubicBezTo>
                    <a:cubicBezTo>
                      <a:pt x="20262" y="12741"/>
                      <a:pt x="20216" y="12740"/>
                      <a:pt x="20170" y="12739"/>
                    </a:cubicBezTo>
                    <a:cubicBezTo>
                      <a:pt x="20009" y="12735"/>
                      <a:pt x="19842" y="12730"/>
                      <a:pt x="19670" y="12722"/>
                    </a:cubicBezTo>
                    <a:cubicBezTo>
                      <a:pt x="19502" y="12714"/>
                      <a:pt x="19333" y="12701"/>
                      <a:pt x="19174" y="12684"/>
                    </a:cubicBezTo>
                    <a:cubicBezTo>
                      <a:pt x="19015" y="12671"/>
                      <a:pt x="18868" y="12650"/>
                      <a:pt x="18742" y="12638"/>
                    </a:cubicBezTo>
                    <a:cubicBezTo>
                      <a:pt x="18616" y="12621"/>
                      <a:pt x="18511" y="12600"/>
                      <a:pt x="18436" y="12592"/>
                    </a:cubicBezTo>
                    <a:cubicBezTo>
                      <a:pt x="18364" y="12575"/>
                      <a:pt x="18322" y="12571"/>
                      <a:pt x="18322" y="12571"/>
                    </a:cubicBezTo>
                    <a:close/>
                    <a:moveTo>
                      <a:pt x="8384" y="12414"/>
                    </a:moveTo>
                    <a:cubicBezTo>
                      <a:pt x="8575" y="12414"/>
                      <a:pt x="8775" y="12422"/>
                      <a:pt x="8976" y="12437"/>
                    </a:cubicBezTo>
                    <a:cubicBezTo>
                      <a:pt x="9216" y="12462"/>
                      <a:pt x="9451" y="12503"/>
                      <a:pt x="9673" y="12549"/>
                    </a:cubicBezTo>
                    <a:cubicBezTo>
                      <a:pt x="9892" y="12604"/>
                      <a:pt x="10093" y="12663"/>
                      <a:pt x="10261" y="12726"/>
                    </a:cubicBezTo>
                    <a:cubicBezTo>
                      <a:pt x="10349" y="12755"/>
                      <a:pt x="10425" y="12785"/>
                      <a:pt x="10491" y="12814"/>
                    </a:cubicBezTo>
                    <a:cubicBezTo>
                      <a:pt x="10559" y="12844"/>
                      <a:pt x="10617" y="12869"/>
                      <a:pt x="10664" y="12890"/>
                    </a:cubicBezTo>
                    <a:cubicBezTo>
                      <a:pt x="10761" y="12936"/>
                      <a:pt x="10815" y="12962"/>
                      <a:pt x="10815" y="12962"/>
                    </a:cubicBezTo>
                    <a:cubicBezTo>
                      <a:pt x="10815" y="12962"/>
                      <a:pt x="10756" y="12940"/>
                      <a:pt x="10660" y="12906"/>
                    </a:cubicBezTo>
                    <a:cubicBezTo>
                      <a:pt x="10609" y="12886"/>
                      <a:pt x="10551" y="12865"/>
                      <a:pt x="10483" y="12844"/>
                    </a:cubicBezTo>
                    <a:cubicBezTo>
                      <a:pt x="10412" y="12818"/>
                      <a:pt x="10336" y="12793"/>
                      <a:pt x="10249" y="12768"/>
                    </a:cubicBezTo>
                    <a:cubicBezTo>
                      <a:pt x="10080" y="12714"/>
                      <a:pt x="9875" y="12667"/>
                      <a:pt x="9656" y="12621"/>
                    </a:cubicBezTo>
                    <a:cubicBezTo>
                      <a:pt x="9439" y="12575"/>
                      <a:pt x="9203" y="12541"/>
                      <a:pt x="8968" y="12516"/>
                    </a:cubicBezTo>
                    <a:cubicBezTo>
                      <a:pt x="8759" y="12498"/>
                      <a:pt x="8554" y="12486"/>
                      <a:pt x="8357" y="12486"/>
                    </a:cubicBezTo>
                    <a:cubicBezTo>
                      <a:pt x="8328" y="12486"/>
                      <a:pt x="8299" y="12486"/>
                      <a:pt x="8271" y="12487"/>
                    </a:cubicBezTo>
                    <a:cubicBezTo>
                      <a:pt x="8048" y="12495"/>
                      <a:pt x="7838" y="12499"/>
                      <a:pt x="7662" y="12520"/>
                    </a:cubicBezTo>
                    <a:cubicBezTo>
                      <a:pt x="7569" y="12528"/>
                      <a:pt x="7490" y="12541"/>
                      <a:pt x="7418" y="12549"/>
                    </a:cubicBezTo>
                    <a:cubicBezTo>
                      <a:pt x="7348" y="12559"/>
                      <a:pt x="7284" y="12567"/>
                      <a:pt x="7230" y="12579"/>
                    </a:cubicBezTo>
                    <a:cubicBezTo>
                      <a:pt x="7129" y="12596"/>
                      <a:pt x="7071" y="12604"/>
                      <a:pt x="7071" y="12604"/>
                    </a:cubicBezTo>
                    <a:cubicBezTo>
                      <a:pt x="7071" y="12604"/>
                      <a:pt x="7125" y="12588"/>
                      <a:pt x="7230" y="12563"/>
                    </a:cubicBezTo>
                    <a:cubicBezTo>
                      <a:pt x="7280" y="12549"/>
                      <a:pt x="7343" y="12533"/>
                      <a:pt x="7414" y="12520"/>
                    </a:cubicBezTo>
                    <a:cubicBezTo>
                      <a:pt x="7486" y="12503"/>
                      <a:pt x="7565" y="12487"/>
                      <a:pt x="7654" y="12478"/>
                    </a:cubicBezTo>
                    <a:cubicBezTo>
                      <a:pt x="7834" y="12449"/>
                      <a:pt x="8044" y="12428"/>
                      <a:pt x="8267" y="12415"/>
                    </a:cubicBezTo>
                    <a:cubicBezTo>
                      <a:pt x="8305" y="12415"/>
                      <a:pt x="8344" y="12414"/>
                      <a:pt x="8384" y="12414"/>
                    </a:cubicBezTo>
                    <a:close/>
                    <a:moveTo>
                      <a:pt x="14540" y="12414"/>
                    </a:moveTo>
                    <a:cubicBezTo>
                      <a:pt x="14579" y="12414"/>
                      <a:pt x="14618" y="12415"/>
                      <a:pt x="14657" y="12415"/>
                    </a:cubicBezTo>
                    <a:cubicBezTo>
                      <a:pt x="14884" y="12428"/>
                      <a:pt x="15093" y="12449"/>
                      <a:pt x="15270" y="12478"/>
                    </a:cubicBezTo>
                    <a:cubicBezTo>
                      <a:pt x="15358" y="12487"/>
                      <a:pt x="15442" y="12503"/>
                      <a:pt x="15513" y="12520"/>
                    </a:cubicBezTo>
                    <a:cubicBezTo>
                      <a:pt x="15585" y="12533"/>
                      <a:pt x="15647" y="12549"/>
                      <a:pt x="15698" y="12563"/>
                    </a:cubicBezTo>
                    <a:cubicBezTo>
                      <a:pt x="15799" y="12588"/>
                      <a:pt x="15857" y="12604"/>
                      <a:pt x="15857" y="12604"/>
                    </a:cubicBezTo>
                    <a:cubicBezTo>
                      <a:pt x="15857" y="12604"/>
                      <a:pt x="15799" y="12596"/>
                      <a:pt x="15694" y="12579"/>
                    </a:cubicBezTo>
                    <a:cubicBezTo>
                      <a:pt x="15643" y="12567"/>
                      <a:pt x="15580" y="12559"/>
                      <a:pt x="15504" y="12549"/>
                    </a:cubicBezTo>
                    <a:cubicBezTo>
                      <a:pt x="15434" y="12541"/>
                      <a:pt x="15353" y="12528"/>
                      <a:pt x="15266" y="12520"/>
                    </a:cubicBezTo>
                    <a:cubicBezTo>
                      <a:pt x="15085" y="12499"/>
                      <a:pt x="14880" y="12495"/>
                      <a:pt x="14657" y="12487"/>
                    </a:cubicBezTo>
                    <a:cubicBezTo>
                      <a:pt x="14628" y="12486"/>
                      <a:pt x="14599" y="12486"/>
                      <a:pt x="14570" y="12486"/>
                    </a:cubicBezTo>
                    <a:cubicBezTo>
                      <a:pt x="14373" y="12486"/>
                      <a:pt x="14164" y="12498"/>
                      <a:pt x="13960" y="12516"/>
                    </a:cubicBezTo>
                    <a:cubicBezTo>
                      <a:pt x="13721" y="12541"/>
                      <a:pt x="13485" y="12575"/>
                      <a:pt x="13267" y="12621"/>
                    </a:cubicBezTo>
                    <a:cubicBezTo>
                      <a:pt x="13049" y="12667"/>
                      <a:pt x="12847" y="12714"/>
                      <a:pt x="12675" y="12768"/>
                    </a:cubicBezTo>
                    <a:cubicBezTo>
                      <a:pt x="12591" y="12793"/>
                      <a:pt x="12512" y="12818"/>
                      <a:pt x="12444" y="12844"/>
                    </a:cubicBezTo>
                    <a:cubicBezTo>
                      <a:pt x="12373" y="12865"/>
                      <a:pt x="12314" y="12886"/>
                      <a:pt x="12264" y="12906"/>
                    </a:cubicBezTo>
                    <a:cubicBezTo>
                      <a:pt x="12167" y="12940"/>
                      <a:pt x="12113" y="12962"/>
                      <a:pt x="12113" y="12962"/>
                    </a:cubicBezTo>
                    <a:cubicBezTo>
                      <a:pt x="12113" y="12962"/>
                      <a:pt x="12163" y="12936"/>
                      <a:pt x="12260" y="12890"/>
                    </a:cubicBezTo>
                    <a:cubicBezTo>
                      <a:pt x="12305" y="12869"/>
                      <a:pt x="12365" y="12844"/>
                      <a:pt x="12431" y="12814"/>
                    </a:cubicBezTo>
                    <a:cubicBezTo>
                      <a:pt x="12499" y="12785"/>
                      <a:pt x="12574" y="12755"/>
                      <a:pt x="12663" y="12726"/>
                    </a:cubicBezTo>
                    <a:cubicBezTo>
                      <a:pt x="12830" y="12663"/>
                      <a:pt x="13032" y="12604"/>
                      <a:pt x="13250" y="12549"/>
                    </a:cubicBezTo>
                    <a:cubicBezTo>
                      <a:pt x="13473" y="12503"/>
                      <a:pt x="13712" y="12462"/>
                      <a:pt x="13952" y="12437"/>
                    </a:cubicBezTo>
                    <a:cubicBezTo>
                      <a:pt x="14150" y="12422"/>
                      <a:pt x="14349" y="12414"/>
                      <a:pt x="14540" y="12414"/>
                    </a:cubicBezTo>
                    <a:close/>
                    <a:moveTo>
                      <a:pt x="8342" y="12201"/>
                    </a:moveTo>
                    <a:cubicBezTo>
                      <a:pt x="8443" y="12206"/>
                      <a:pt x="8523" y="12206"/>
                      <a:pt x="8577" y="12210"/>
                    </a:cubicBezTo>
                    <a:cubicBezTo>
                      <a:pt x="8632" y="12214"/>
                      <a:pt x="8662" y="12214"/>
                      <a:pt x="8662" y="12214"/>
                    </a:cubicBezTo>
                    <a:lnTo>
                      <a:pt x="8577" y="12214"/>
                    </a:lnTo>
                    <a:cubicBezTo>
                      <a:pt x="8523" y="12214"/>
                      <a:pt x="8443" y="12214"/>
                      <a:pt x="8342" y="12218"/>
                    </a:cubicBezTo>
                    <a:cubicBezTo>
                      <a:pt x="8141" y="12226"/>
                      <a:pt x="7856" y="12256"/>
                      <a:pt x="7511" y="12311"/>
                    </a:cubicBezTo>
                    <a:cubicBezTo>
                      <a:pt x="7171" y="12365"/>
                      <a:pt x="6776" y="12458"/>
                      <a:pt x="6352" y="12549"/>
                    </a:cubicBezTo>
                    <a:cubicBezTo>
                      <a:pt x="5928" y="12642"/>
                      <a:pt x="5475" y="12735"/>
                      <a:pt x="5017" y="12801"/>
                    </a:cubicBezTo>
                    <a:cubicBezTo>
                      <a:pt x="4560" y="12865"/>
                      <a:pt x="4098" y="12915"/>
                      <a:pt x="3661" y="12944"/>
                    </a:cubicBezTo>
                    <a:cubicBezTo>
                      <a:pt x="3229" y="12974"/>
                      <a:pt x="2826" y="12978"/>
                      <a:pt x="2477" y="12978"/>
                    </a:cubicBezTo>
                    <a:cubicBezTo>
                      <a:pt x="2128" y="12978"/>
                      <a:pt x="1839" y="12962"/>
                      <a:pt x="1638" y="12948"/>
                    </a:cubicBezTo>
                    <a:cubicBezTo>
                      <a:pt x="1436" y="12936"/>
                      <a:pt x="1322" y="12927"/>
                      <a:pt x="1322" y="12927"/>
                    </a:cubicBezTo>
                    <a:lnTo>
                      <a:pt x="1322" y="12927"/>
                    </a:lnTo>
                    <a:cubicBezTo>
                      <a:pt x="1322" y="12927"/>
                      <a:pt x="1436" y="12931"/>
                      <a:pt x="1638" y="12936"/>
                    </a:cubicBezTo>
                    <a:cubicBezTo>
                      <a:pt x="1720" y="12938"/>
                      <a:pt x="1815" y="12939"/>
                      <a:pt x="1921" y="12939"/>
                    </a:cubicBezTo>
                    <a:cubicBezTo>
                      <a:pt x="2081" y="12939"/>
                      <a:pt x="2268" y="12937"/>
                      <a:pt x="2477" y="12931"/>
                    </a:cubicBezTo>
                    <a:cubicBezTo>
                      <a:pt x="2822" y="12927"/>
                      <a:pt x="3229" y="12906"/>
                      <a:pt x="3657" y="12873"/>
                    </a:cubicBezTo>
                    <a:cubicBezTo>
                      <a:pt x="4089" y="12840"/>
                      <a:pt x="4547" y="12789"/>
                      <a:pt x="5005" y="12722"/>
                    </a:cubicBezTo>
                    <a:cubicBezTo>
                      <a:pt x="5462" y="12654"/>
                      <a:pt x="5916" y="12571"/>
                      <a:pt x="6340" y="12483"/>
                    </a:cubicBezTo>
                    <a:cubicBezTo>
                      <a:pt x="6763" y="12390"/>
                      <a:pt x="7162" y="12315"/>
                      <a:pt x="7507" y="12264"/>
                    </a:cubicBezTo>
                    <a:cubicBezTo>
                      <a:pt x="7852" y="12218"/>
                      <a:pt x="8141" y="12201"/>
                      <a:pt x="8342" y="12201"/>
                    </a:cubicBezTo>
                    <a:close/>
                    <a:moveTo>
                      <a:pt x="14581" y="12201"/>
                    </a:moveTo>
                    <a:cubicBezTo>
                      <a:pt x="14783" y="12201"/>
                      <a:pt x="15072" y="12218"/>
                      <a:pt x="15421" y="12264"/>
                    </a:cubicBezTo>
                    <a:cubicBezTo>
                      <a:pt x="15765" y="12315"/>
                      <a:pt x="16159" y="12390"/>
                      <a:pt x="16584" y="12483"/>
                    </a:cubicBezTo>
                    <a:cubicBezTo>
                      <a:pt x="17008" y="12571"/>
                      <a:pt x="17461" y="12654"/>
                      <a:pt x="17919" y="12722"/>
                    </a:cubicBezTo>
                    <a:cubicBezTo>
                      <a:pt x="18376" y="12789"/>
                      <a:pt x="18835" y="12840"/>
                      <a:pt x="19267" y="12873"/>
                    </a:cubicBezTo>
                    <a:cubicBezTo>
                      <a:pt x="19699" y="12906"/>
                      <a:pt x="20102" y="12927"/>
                      <a:pt x="20447" y="12931"/>
                    </a:cubicBezTo>
                    <a:cubicBezTo>
                      <a:pt x="20655" y="12937"/>
                      <a:pt x="20843" y="12939"/>
                      <a:pt x="21004" y="12939"/>
                    </a:cubicBezTo>
                    <a:cubicBezTo>
                      <a:pt x="21111" y="12939"/>
                      <a:pt x="21205" y="12938"/>
                      <a:pt x="21286" y="12936"/>
                    </a:cubicBezTo>
                    <a:cubicBezTo>
                      <a:pt x="21488" y="12931"/>
                      <a:pt x="21605" y="12927"/>
                      <a:pt x="21605" y="12927"/>
                    </a:cubicBezTo>
                    <a:lnTo>
                      <a:pt x="21605" y="12927"/>
                    </a:lnTo>
                    <a:cubicBezTo>
                      <a:pt x="21605" y="12927"/>
                      <a:pt x="21488" y="12936"/>
                      <a:pt x="21286" y="12948"/>
                    </a:cubicBezTo>
                    <a:cubicBezTo>
                      <a:pt x="21085" y="12962"/>
                      <a:pt x="20794" y="12978"/>
                      <a:pt x="20447" y="12978"/>
                    </a:cubicBezTo>
                    <a:cubicBezTo>
                      <a:pt x="20102" y="12978"/>
                      <a:pt x="19695" y="12974"/>
                      <a:pt x="19263" y="12944"/>
                    </a:cubicBezTo>
                    <a:cubicBezTo>
                      <a:pt x="18829" y="12915"/>
                      <a:pt x="18368" y="12865"/>
                      <a:pt x="17907" y="12801"/>
                    </a:cubicBezTo>
                    <a:cubicBezTo>
                      <a:pt x="17449" y="12735"/>
                      <a:pt x="16996" y="12642"/>
                      <a:pt x="16571" y="12549"/>
                    </a:cubicBezTo>
                    <a:cubicBezTo>
                      <a:pt x="16147" y="12458"/>
                      <a:pt x="15752" y="12365"/>
                      <a:pt x="15413" y="12311"/>
                    </a:cubicBezTo>
                    <a:cubicBezTo>
                      <a:pt x="15072" y="12256"/>
                      <a:pt x="14783" y="12226"/>
                      <a:pt x="14581" y="12218"/>
                    </a:cubicBezTo>
                    <a:cubicBezTo>
                      <a:pt x="14481" y="12214"/>
                      <a:pt x="14401" y="12214"/>
                      <a:pt x="14346" y="12214"/>
                    </a:cubicBezTo>
                    <a:lnTo>
                      <a:pt x="14262" y="12214"/>
                    </a:lnTo>
                    <a:cubicBezTo>
                      <a:pt x="14262" y="12214"/>
                      <a:pt x="14291" y="12214"/>
                      <a:pt x="14346" y="12210"/>
                    </a:cubicBezTo>
                    <a:cubicBezTo>
                      <a:pt x="14401" y="12206"/>
                      <a:pt x="14481" y="12206"/>
                      <a:pt x="14581" y="12201"/>
                    </a:cubicBezTo>
                    <a:close/>
                    <a:moveTo>
                      <a:pt x="8519" y="12741"/>
                    </a:moveTo>
                    <a:cubicBezTo>
                      <a:pt x="8882" y="12741"/>
                      <a:pt x="9222" y="12764"/>
                      <a:pt x="9518" y="12810"/>
                    </a:cubicBezTo>
                    <a:cubicBezTo>
                      <a:pt x="9711" y="12840"/>
                      <a:pt x="9887" y="12881"/>
                      <a:pt x="10034" y="12936"/>
                    </a:cubicBezTo>
                    <a:cubicBezTo>
                      <a:pt x="10185" y="12987"/>
                      <a:pt x="10307" y="13049"/>
                      <a:pt x="10404" y="13108"/>
                    </a:cubicBezTo>
                    <a:cubicBezTo>
                      <a:pt x="10501" y="13167"/>
                      <a:pt x="10567" y="13226"/>
                      <a:pt x="10613" y="13268"/>
                    </a:cubicBezTo>
                    <a:cubicBezTo>
                      <a:pt x="10656" y="13309"/>
                      <a:pt x="10677" y="13334"/>
                      <a:pt x="10677" y="13334"/>
                    </a:cubicBezTo>
                    <a:cubicBezTo>
                      <a:pt x="10677" y="13334"/>
                      <a:pt x="10652" y="13309"/>
                      <a:pt x="10609" y="13272"/>
                    </a:cubicBezTo>
                    <a:cubicBezTo>
                      <a:pt x="10563" y="13234"/>
                      <a:pt x="10491" y="13175"/>
                      <a:pt x="10396" y="13121"/>
                    </a:cubicBezTo>
                    <a:cubicBezTo>
                      <a:pt x="10299" y="13066"/>
                      <a:pt x="10173" y="13012"/>
                      <a:pt x="10026" y="12966"/>
                    </a:cubicBezTo>
                    <a:cubicBezTo>
                      <a:pt x="9875" y="12923"/>
                      <a:pt x="9703" y="12886"/>
                      <a:pt x="9514" y="12861"/>
                    </a:cubicBezTo>
                    <a:cubicBezTo>
                      <a:pt x="9270" y="12829"/>
                      <a:pt x="8998" y="12817"/>
                      <a:pt x="8708" y="12817"/>
                    </a:cubicBezTo>
                    <a:cubicBezTo>
                      <a:pt x="8544" y="12817"/>
                      <a:pt x="8374" y="12821"/>
                      <a:pt x="8199" y="12827"/>
                    </a:cubicBezTo>
                    <a:cubicBezTo>
                      <a:pt x="7721" y="12844"/>
                      <a:pt x="7209" y="12890"/>
                      <a:pt x="6697" y="12936"/>
                    </a:cubicBezTo>
                    <a:cubicBezTo>
                      <a:pt x="6184" y="12978"/>
                      <a:pt x="5668" y="13024"/>
                      <a:pt x="5189" y="13062"/>
                    </a:cubicBezTo>
                    <a:cubicBezTo>
                      <a:pt x="4707" y="13100"/>
                      <a:pt x="4257" y="13113"/>
                      <a:pt x="3871" y="13125"/>
                    </a:cubicBezTo>
                    <a:cubicBezTo>
                      <a:pt x="3645" y="13130"/>
                      <a:pt x="3440" y="13131"/>
                      <a:pt x="3265" y="13131"/>
                    </a:cubicBezTo>
                    <a:cubicBezTo>
                      <a:pt x="3141" y="13131"/>
                      <a:pt x="3031" y="13130"/>
                      <a:pt x="2939" y="13129"/>
                    </a:cubicBezTo>
                    <a:cubicBezTo>
                      <a:pt x="2713" y="13125"/>
                      <a:pt x="2582" y="13125"/>
                      <a:pt x="2582" y="13125"/>
                    </a:cubicBezTo>
                    <a:cubicBezTo>
                      <a:pt x="2582" y="13125"/>
                      <a:pt x="2713" y="13121"/>
                      <a:pt x="2934" y="13113"/>
                    </a:cubicBezTo>
                    <a:cubicBezTo>
                      <a:pt x="3161" y="13108"/>
                      <a:pt x="3485" y="13092"/>
                      <a:pt x="3866" y="13074"/>
                    </a:cubicBezTo>
                    <a:cubicBezTo>
                      <a:pt x="4253" y="13053"/>
                      <a:pt x="4703" y="13024"/>
                      <a:pt x="5181" y="12982"/>
                    </a:cubicBezTo>
                    <a:cubicBezTo>
                      <a:pt x="5664" y="12940"/>
                      <a:pt x="6176" y="12894"/>
                      <a:pt x="6688" y="12848"/>
                    </a:cubicBezTo>
                    <a:cubicBezTo>
                      <a:pt x="7201" y="12801"/>
                      <a:pt x="7717" y="12764"/>
                      <a:pt x="8199" y="12747"/>
                    </a:cubicBezTo>
                    <a:cubicBezTo>
                      <a:pt x="8307" y="12743"/>
                      <a:pt x="8414" y="12741"/>
                      <a:pt x="8519" y="12741"/>
                    </a:cubicBezTo>
                    <a:close/>
                    <a:moveTo>
                      <a:pt x="14282" y="12741"/>
                    </a:moveTo>
                    <a:cubicBezTo>
                      <a:pt x="14387" y="12741"/>
                      <a:pt x="14494" y="12743"/>
                      <a:pt x="14603" y="12747"/>
                    </a:cubicBezTo>
                    <a:cubicBezTo>
                      <a:pt x="15085" y="12764"/>
                      <a:pt x="15597" y="12801"/>
                      <a:pt x="16114" y="12848"/>
                    </a:cubicBezTo>
                    <a:cubicBezTo>
                      <a:pt x="16626" y="12894"/>
                      <a:pt x="17138" y="12940"/>
                      <a:pt x="17616" y="12982"/>
                    </a:cubicBezTo>
                    <a:cubicBezTo>
                      <a:pt x="18095" y="13024"/>
                      <a:pt x="18544" y="13053"/>
                      <a:pt x="18930" y="13074"/>
                    </a:cubicBezTo>
                    <a:cubicBezTo>
                      <a:pt x="19317" y="13092"/>
                      <a:pt x="19636" y="13108"/>
                      <a:pt x="19862" y="13113"/>
                    </a:cubicBezTo>
                    <a:cubicBezTo>
                      <a:pt x="20089" y="13121"/>
                      <a:pt x="20215" y="13125"/>
                      <a:pt x="20215" y="13125"/>
                    </a:cubicBezTo>
                    <a:cubicBezTo>
                      <a:pt x="20215" y="13125"/>
                      <a:pt x="20089" y="13125"/>
                      <a:pt x="19862" y="13129"/>
                    </a:cubicBezTo>
                    <a:cubicBezTo>
                      <a:pt x="19768" y="13130"/>
                      <a:pt x="19659" y="13131"/>
                      <a:pt x="19535" y="13131"/>
                    </a:cubicBezTo>
                    <a:cubicBezTo>
                      <a:pt x="19360" y="13131"/>
                      <a:pt x="19157" y="13130"/>
                      <a:pt x="18930" y="13125"/>
                    </a:cubicBezTo>
                    <a:cubicBezTo>
                      <a:pt x="18544" y="13113"/>
                      <a:pt x="18091" y="13100"/>
                      <a:pt x="17612" y="13062"/>
                    </a:cubicBezTo>
                    <a:cubicBezTo>
                      <a:pt x="17130" y="13024"/>
                      <a:pt x="16618" y="12978"/>
                      <a:pt x="16105" y="12936"/>
                    </a:cubicBezTo>
                    <a:cubicBezTo>
                      <a:pt x="15593" y="12890"/>
                      <a:pt x="15081" y="12844"/>
                      <a:pt x="14598" y="12827"/>
                    </a:cubicBezTo>
                    <a:cubicBezTo>
                      <a:pt x="14427" y="12819"/>
                      <a:pt x="14259" y="12815"/>
                      <a:pt x="14098" y="12815"/>
                    </a:cubicBezTo>
                    <a:cubicBezTo>
                      <a:pt x="13807" y="12815"/>
                      <a:pt x="13534" y="12828"/>
                      <a:pt x="13288" y="12861"/>
                    </a:cubicBezTo>
                    <a:cubicBezTo>
                      <a:pt x="13099" y="12886"/>
                      <a:pt x="12923" y="12923"/>
                      <a:pt x="12776" y="12966"/>
                    </a:cubicBezTo>
                    <a:cubicBezTo>
                      <a:pt x="12625" y="13012"/>
                      <a:pt x="12503" y="13066"/>
                      <a:pt x="12402" y="13121"/>
                    </a:cubicBezTo>
                    <a:cubicBezTo>
                      <a:pt x="12305" y="13175"/>
                      <a:pt x="12239" y="13230"/>
                      <a:pt x="12192" y="13272"/>
                    </a:cubicBezTo>
                    <a:cubicBezTo>
                      <a:pt x="12146" y="13309"/>
                      <a:pt x="12121" y="13334"/>
                      <a:pt x="12121" y="13334"/>
                    </a:cubicBezTo>
                    <a:cubicBezTo>
                      <a:pt x="12121" y="13334"/>
                      <a:pt x="12146" y="13309"/>
                      <a:pt x="12188" y="13268"/>
                    </a:cubicBezTo>
                    <a:cubicBezTo>
                      <a:pt x="12230" y="13226"/>
                      <a:pt x="12297" y="13167"/>
                      <a:pt x="12394" y="13108"/>
                    </a:cubicBezTo>
                    <a:cubicBezTo>
                      <a:pt x="12587" y="12987"/>
                      <a:pt x="12898" y="12869"/>
                      <a:pt x="13280" y="12810"/>
                    </a:cubicBezTo>
                    <a:cubicBezTo>
                      <a:pt x="13576" y="12764"/>
                      <a:pt x="13918" y="12741"/>
                      <a:pt x="14282" y="12741"/>
                    </a:cubicBezTo>
                    <a:close/>
                    <a:moveTo>
                      <a:pt x="9207" y="1"/>
                    </a:moveTo>
                    <a:cubicBezTo>
                      <a:pt x="8476" y="1"/>
                      <a:pt x="7683" y="156"/>
                      <a:pt x="6763" y="332"/>
                    </a:cubicBezTo>
                    <a:cubicBezTo>
                      <a:pt x="5500" y="580"/>
                      <a:pt x="4068" y="861"/>
                      <a:pt x="2246" y="861"/>
                    </a:cubicBezTo>
                    <a:cubicBezTo>
                      <a:pt x="2204" y="861"/>
                      <a:pt x="2163" y="870"/>
                      <a:pt x="2124" y="882"/>
                    </a:cubicBezTo>
                    <a:lnTo>
                      <a:pt x="1335" y="1076"/>
                    </a:lnTo>
                    <a:cubicBezTo>
                      <a:pt x="1205" y="1126"/>
                      <a:pt x="1109" y="1243"/>
                      <a:pt x="1095" y="1386"/>
                    </a:cubicBezTo>
                    <a:lnTo>
                      <a:pt x="21" y="12915"/>
                    </a:lnTo>
                    <a:cubicBezTo>
                      <a:pt x="0" y="13117"/>
                      <a:pt x="147" y="13293"/>
                      <a:pt x="349" y="13314"/>
                    </a:cubicBezTo>
                    <a:cubicBezTo>
                      <a:pt x="382" y="13314"/>
                      <a:pt x="1230" y="13398"/>
                      <a:pt x="2582" y="13398"/>
                    </a:cubicBezTo>
                    <a:cubicBezTo>
                      <a:pt x="3447" y="13398"/>
                      <a:pt x="4316" y="13365"/>
                      <a:pt x="5176" y="13297"/>
                    </a:cubicBezTo>
                    <a:cubicBezTo>
                      <a:pt x="5554" y="13268"/>
                      <a:pt x="5932" y="13234"/>
                      <a:pt x="6294" y="13200"/>
                    </a:cubicBezTo>
                    <a:cubicBezTo>
                      <a:pt x="7133" y="13125"/>
                      <a:pt x="7922" y="13053"/>
                      <a:pt x="8611" y="13053"/>
                    </a:cubicBezTo>
                    <a:cubicBezTo>
                      <a:pt x="9665" y="13053"/>
                      <a:pt x="10324" y="13230"/>
                      <a:pt x="10677" y="13607"/>
                    </a:cubicBezTo>
                    <a:cubicBezTo>
                      <a:pt x="10748" y="13679"/>
                      <a:pt x="10840" y="13721"/>
                      <a:pt x="10945" y="13721"/>
                    </a:cubicBezTo>
                    <a:lnTo>
                      <a:pt x="11857" y="13721"/>
                    </a:lnTo>
                    <a:cubicBezTo>
                      <a:pt x="11958" y="13721"/>
                      <a:pt x="12053" y="13679"/>
                      <a:pt x="12121" y="13607"/>
                    </a:cubicBezTo>
                    <a:cubicBezTo>
                      <a:pt x="12477" y="13230"/>
                      <a:pt x="13132" y="13053"/>
                      <a:pt x="14186" y="13053"/>
                    </a:cubicBezTo>
                    <a:cubicBezTo>
                      <a:pt x="14875" y="13053"/>
                      <a:pt x="15669" y="13125"/>
                      <a:pt x="16504" y="13200"/>
                    </a:cubicBezTo>
                    <a:cubicBezTo>
                      <a:pt x="16870" y="13234"/>
                      <a:pt x="17243" y="13268"/>
                      <a:pt x="17625" y="13297"/>
                    </a:cubicBezTo>
                    <a:cubicBezTo>
                      <a:pt x="18482" y="13365"/>
                      <a:pt x="19354" y="13398"/>
                      <a:pt x="20215" y="13398"/>
                    </a:cubicBezTo>
                    <a:cubicBezTo>
                      <a:pt x="21571" y="13398"/>
                      <a:pt x="22416" y="13314"/>
                      <a:pt x="22453" y="13314"/>
                    </a:cubicBezTo>
                    <a:cubicBezTo>
                      <a:pt x="22650" y="13293"/>
                      <a:pt x="22797" y="13117"/>
                      <a:pt x="22780" y="12915"/>
                    </a:cubicBezTo>
                    <a:lnTo>
                      <a:pt x="21701" y="1386"/>
                    </a:lnTo>
                    <a:cubicBezTo>
                      <a:pt x="21689" y="1243"/>
                      <a:pt x="21596" y="1126"/>
                      <a:pt x="21462" y="1076"/>
                    </a:cubicBezTo>
                    <a:lnTo>
                      <a:pt x="20677" y="882"/>
                    </a:lnTo>
                    <a:cubicBezTo>
                      <a:pt x="20635" y="870"/>
                      <a:pt x="20593" y="861"/>
                      <a:pt x="20552" y="861"/>
                    </a:cubicBezTo>
                    <a:cubicBezTo>
                      <a:pt x="18734" y="861"/>
                      <a:pt x="17298" y="580"/>
                      <a:pt x="16033" y="332"/>
                    </a:cubicBezTo>
                    <a:cubicBezTo>
                      <a:pt x="15118" y="156"/>
                      <a:pt x="14325" y="1"/>
                      <a:pt x="13590" y="1"/>
                    </a:cubicBezTo>
                    <a:cubicBezTo>
                      <a:pt x="12431" y="1"/>
                      <a:pt x="11751" y="417"/>
                      <a:pt x="11398" y="739"/>
                    </a:cubicBezTo>
                    <a:cubicBezTo>
                      <a:pt x="11046" y="417"/>
                      <a:pt x="10366" y="1"/>
                      <a:pt x="9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2"/>
              <p:cNvSpPr/>
              <p:nvPr/>
            </p:nvSpPr>
            <p:spPr>
              <a:xfrm>
                <a:off x="4229371" y="2658261"/>
                <a:ext cx="654605" cy="95401"/>
              </a:xfrm>
              <a:custGeom>
                <a:avLst/>
                <a:gdLst/>
                <a:ahLst/>
                <a:cxnLst/>
                <a:rect l="l" t="t" r="r" b="b"/>
                <a:pathLst>
                  <a:path w="7239" h="1055" extrusionOk="0">
                    <a:moveTo>
                      <a:pt x="1467" y="0"/>
                    </a:moveTo>
                    <a:cubicBezTo>
                      <a:pt x="1349" y="0"/>
                      <a:pt x="1236" y="3"/>
                      <a:pt x="1129" y="8"/>
                    </a:cubicBezTo>
                    <a:cubicBezTo>
                      <a:pt x="953" y="22"/>
                      <a:pt x="794" y="39"/>
                      <a:pt x="656" y="64"/>
                    </a:cubicBezTo>
                    <a:cubicBezTo>
                      <a:pt x="517" y="89"/>
                      <a:pt x="399" y="118"/>
                      <a:pt x="303" y="147"/>
                    </a:cubicBezTo>
                    <a:cubicBezTo>
                      <a:pt x="202" y="173"/>
                      <a:pt x="127" y="202"/>
                      <a:pt x="80" y="223"/>
                    </a:cubicBezTo>
                    <a:cubicBezTo>
                      <a:pt x="30" y="240"/>
                      <a:pt x="1" y="252"/>
                      <a:pt x="1" y="252"/>
                    </a:cubicBezTo>
                    <a:cubicBezTo>
                      <a:pt x="1" y="252"/>
                      <a:pt x="30" y="244"/>
                      <a:pt x="80" y="231"/>
                    </a:cubicBezTo>
                    <a:cubicBezTo>
                      <a:pt x="135" y="219"/>
                      <a:pt x="210" y="206"/>
                      <a:pt x="311" y="185"/>
                    </a:cubicBezTo>
                    <a:cubicBezTo>
                      <a:pt x="408" y="173"/>
                      <a:pt x="530" y="152"/>
                      <a:pt x="668" y="143"/>
                    </a:cubicBezTo>
                    <a:cubicBezTo>
                      <a:pt x="807" y="134"/>
                      <a:pt x="962" y="126"/>
                      <a:pt x="1129" y="126"/>
                    </a:cubicBezTo>
                    <a:cubicBezTo>
                      <a:pt x="1301" y="130"/>
                      <a:pt x="1487" y="134"/>
                      <a:pt x="1679" y="156"/>
                    </a:cubicBezTo>
                    <a:cubicBezTo>
                      <a:pt x="1730" y="160"/>
                      <a:pt x="1776" y="169"/>
                      <a:pt x="1826" y="173"/>
                    </a:cubicBezTo>
                    <a:cubicBezTo>
                      <a:pt x="1877" y="177"/>
                      <a:pt x="1927" y="185"/>
                      <a:pt x="1978" y="194"/>
                    </a:cubicBezTo>
                    <a:cubicBezTo>
                      <a:pt x="2078" y="202"/>
                      <a:pt x="2179" y="223"/>
                      <a:pt x="2284" y="244"/>
                    </a:cubicBezTo>
                    <a:cubicBezTo>
                      <a:pt x="2494" y="281"/>
                      <a:pt x="2708" y="332"/>
                      <a:pt x="2931" y="382"/>
                    </a:cubicBezTo>
                    <a:cubicBezTo>
                      <a:pt x="3149" y="437"/>
                      <a:pt x="3376" y="483"/>
                      <a:pt x="3598" y="529"/>
                    </a:cubicBezTo>
                    <a:cubicBezTo>
                      <a:pt x="4047" y="626"/>
                      <a:pt x="4501" y="714"/>
                      <a:pt x="4925" y="785"/>
                    </a:cubicBezTo>
                    <a:cubicBezTo>
                      <a:pt x="5349" y="857"/>
                      <a:pt x="5748" y="915"/>
                      <a:pt x="6092" y="958"/>
                    </a:cubicBezTo>
                    <a:cubicBezTo>
                      <a:pt x="6432" y="1000"/>
                      <a:pt x="6721" y="1021"/>
                      <a:pt x="6919" y="1037"/>
                    </a:cubicBezTo>
                    <a:cubicBezTo>
                      <a:pt x="7120" y="1054"/>
                      <a:pt x="7238" y="1054"/>
                      <a:pt x="7238" y="1054"/>
                    </a:cubicBezTo>
                    <a:cubicBezTo>
                      <a:pt x="7238" y="1054"/>
                      <a:pt x="7120" y="1041"/>
                      <a:pt x="6923" y="1008"/>
                    </a:cubicBezTo>
                    <a:cubicBezTo>
                      <a:pt x="6827" y="991"/>
                      <a:pt x="6705" y="971"/>
                      <a:pt x="6566" y="946"/>
                    </a:cubicBezTo>
                    <a:cubicBezTo>
                      <a:pt x="6428" y="920"/>
                      <a:pt x="6277" y="895"/>
                      <a:pt x="6105" y="861"/>
                    </a:cubicBezTo>
                    <a:cubicBezTo>
                      <a:pt x="5936" y="832"/>
                      <a:pt x="5752" y="794"/>
                      <a:pt x="5559" y="756"/>
                    </a:cubicBezTo>
                    <a:cubicBezTo>
                      <a:pt x="5366" y="723"/>
                      <a:pt x="5165" y="681"/>
                      <a:pt x="4954" y="634"/>
                    </a:cubicBezTo>
                    <a:cubicBezTo>
                      <a:pt x="4744" y="593"/>
                      <a:pt x="4526" y="551"/>
                      <a:pt x="4303" y="500"/>
                    </a:cubicBezTo>
                    <a:cubicBezTo>
                      <a:pt x="4085" y="454"/>
                      <a:pt x="3859" y="403"/>
                      <a:pt x="3636" y="357"/>
                    </a:cubicBezTo>
                    <a:cubicBezTo>
                      <a:pt x="3413" y="307"/>
                      <a:pt x="3191" y="256"/>
                      <a:pt x="2968" y="206"/>
                    </a:cubicBezTo>
                    <a:cubicBezTo>
                      <a:pt x="2750" y="156"/>
                      <a:pt x="2532" y="105"/>
                      <a:pt x="2313" y="72"/>
                    </a:cubicBezTo>
                    <a:cubicBezTo>
                      <a:pt x="2208" y="55"/>
                      <a:pt x="2104" y="39"/>
                      <a:pt x="1999" y="30"/>
                    </a:cubicBezTo>
                    <a:cubicBezTo>
                      <a:pt x="1894" y="17"/>
                      <a:pt x="1789" y="8"/>
                      <a:pt x="1692" y="4"/>
                    </a:cubicBezTo>
                    <a:cubicBezTo>
                      <a:pt x="1615" y="1"/>
                      <a:pt x="1540"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2"/>
              <p:cNvSpPr/>
              <p:nvPr/>
            </p:nvSpPr>
            <p:spPr>
              <a:xfrm>
                <a:off x="3299943" y="2658261"/>
                <a:ext cx="654605" cy="95401"/>
              </a:xfrm>
              <a:custGeom>
                <a:avLst/>
                <a:gdLst/>
                <a:ahLst/>
                <a:cxnLst/>
                <a:rect l="l" t="t" r="r" b="b"/>
                <a:pathLst>
                  <a:path w="7239" h="1055" extrusionOk="0">
                    <a:moveTo>
                      <a:pt x="5772" y="0"/>
                    </a:moveTo>
                    <a:cubicBezTo>
                      <a:pt x="5699" y="0"/>
                      <a:pt x="5624" y="1"/>
                      <a:pt x="5547" y="4"/>
                    </a:cubicBezTo>
                    <a:cubicBezTo>
                      <a:pt x="5450" y="8"/>
                      <a:pt x="5345" y="17"/>
                      <a:pt x="5241" y="30"/>
                    </a:cubicBezTo>
                    <a:cubicBezTo>
                      <a:pt x="5135" y="39"/>
                      <a:pt x="5030" y="55"/>
                      <a:pt x="4925" y="72"/>
                    </a:cubicBezTo>
                    <a:cubicBezTo>
                      <a:pt x="4706" y="105"/>
                      <a:pt x="4489" y="156"/>
                      <a:pt x="4270" y="206"/>
                    </a:cubicBezTo>
                    <a:cubicBezTo>
                      <a:pt x="4048" y="256"/>
                      <a:pt x="3825" y="307"/>
                      <a:pt x="3603" y="357"/>
                    </a:cubicBezTo>
                    <a:cubicBezTo>
                      <a:pt x="3380" y="403"/>
                      <a:pt x="3154" y="454"/>
                      <a:pt x="2935" y="500"/>
                    </a:cubicBezTo>
                    <a:cubicBezTo>
                      <a:pt x="2712" y="551"/>
                      <a:pt x="2495" y="593"/>
                      <a:pt x="2284" y="634"/>
                    </a:cubicBezTo>
                    <a:cubicBezTo>
                      <a:pt x="2075" y="681"/>
                      <a:pt x="1873" y="723"/>
                      <a:pt x="1680" y="756"/>
                    </a:cubicBezTo>
                    <a:cubicBezTo>
                      <a:pt x="1487" y="794"/>
                      <a:pt x="1302" y="832"/>
                      <a:pt x="1135" y="861"/>
                    </a:cubicBezTo>
                    <a:cubicBezTo>
                      <a:pt x="962" y="895"/>
                      <a:pt x="811" y="920"/>
                      <a:pt x="672" y="946"/>
                    </a:cubicBezTo>
                    <a:cubicBezTo>
                      <a:pt x="534" y="971"/>
                      <a:pt x="412" y="991"/>
                      <a:pt x="315" y="1008"/>
                    </a:cubicBezTo>
                    <a:cubicBezTo>
                      <a:pt x="118" y="1041"/>
                      <a:pt x="1" y="1054"/>
                      <a:pt x="1" y="1054"/>
                    </a:cubicBezTo>
                    <a:cubicBezTo>
                      <a:pt x="1" y="1054"/>
                      <a:pt x="118" y="1054"/>
                      <a:pt x="319" y="1037"/>
                    </a:cubicBezTo>
                    <a:cubicBezTo>
                      <a:pt x="517" y="1021"/>
                      <a:pt x="807" y="1000"/>
                      <a:pt x="1147" y="958"/>
                    </a:cubicBezTo>
                    <a:cubicBezTo>
                      <a:pt x="1491" y="915"/>
                      <a:pt x="1890" y="857"/>
                      <a:pt x="2313" y="785"/>
                    </a:cubicBezTo>
                    <a:cubicBezTo>
                      <a:pt x="2738" y="714"/>
                      <a:pt x="3191" y="626"/>
                      <a:pt x="3640" y="529"/>
                    </a:cubicBezTo>
                    <a:cubicBezTo>
                      <a:pt x="3863" y="483"/>
                      <a:pt x="4090" y="437"/>
                      <a:pt x="4308" y="382"/>
                    </a:cubicBezTo>
                    <a:cubicBezTo>
                      <a:pt x="4530" y="332"/>
                      <a:pt x="4745" y="281"/>
                      <a:pt x="4954" y="244"/>
                    </a:cubicBezTo>
                    <a:cubicBezTo>
                      <a:pt x="5059" y="223"/>
                      <a:pt x="5160" y="202"/>
                      <a:pt x="5261" y="194"/>
                    </a:cubicBezTo>
                    <a:cubicBezTo>
                      <a:pt x="5311" y="185"/>
                      <a:pt x="5361" y="177"/>
                      <a:pt x="5412" y="173"/>
                    </a:cubicBezTo>
                    <a:cubicBezTo>
                      <a:pt x="5462" y="169"/>
                      <a:pt x="5509" y="160"/>
                      <a:pt x="5559" y="156"/>
                    </a:cubicBezTo>
                    <a:cubicBezTo>
                      <a:pt x="5752" y="134"/>
                      <a:pt x="5937" y="130"/>
                      <a:pt x="6109" y="126"/>
                    </a:cubicBezTo>
                    <a:cubicBezTo>
                      <a:pt x="6277" y="126"/>
                      <a:pt x="6433" y="134"/>
                      <a:pt x="6571" y="143"/>
                    </a:cubicBezTo>
                    <a:cubicBezTo>
                      <a:pt x="6710" y="152"/>
                      <a:pt x="6832" y="173"/>
                      <a:pt x="6928" y="185"/>
                    </a:cubicBezTo>
                    <a:cubicBezTo>
                      <a:pt x="7029" y="206"/>
                      <a:pt x="7105" y="219"/>
                      <a:pt x="7159" y="231"/>
                    </a:cubicBezTo>
                    <a:cubicBezTo>
                      <a:pt x="7209" y="244"/>
                      <a:pt x="7239" y="252"/>
                      <a:pt x="7239" y="252"/>
                    </a:cubicBezTo>
                    <a:cubicBezTo>
                      <a:pt x="7239" y="252"/>
                      <a:pt x="7209" y="240"/>
                      <a:pt x="7159" y="223"/>
                    </a:cubicBezTo>
                    <a:cubicBezTo>
                      <a:pt x="7113" y="202"/>
                      <a:pt x="7037" y="173"/>
                      <a:pt x="6940" y="147"/>
                    </a:cubicBezTo>
                    <a:cubicBezTo>
                      <a:pt x="6840" y="118"/>
                      <a:pt x="6722" y="89"/>
                      <a:pt x="6584" y="64"/>
                    </a:cubicBezTo>
                    <a:cubicBezTo>
                      <a:pt x="6445" y="39"/>
                      <a:pt x="6285" y="22"/>
                      <a:pt x="6109" y="8"/>
                    </a:cubicBezTo>
                    <a:cubicBezTo>
                      <a:pt x="6003" y="3"/>
                      <a:pt x="5890" y="0"/>
                      <a:pt x="5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2"/>
              <p:cNvSpPr/>
              <p:nvPr/>
            </p:nvSpPr>
            <p:spPr>
              <a:xfrm>
                <a:off x="3323093" y="1804431"/>
                <a:ext cx="653520" cy="76050"/>
              </a:xfrm>
              <a:custGeom>
                <a:avLst/>
                <a:gdLst/>
                <a:ahLst/>
                <a:cxnLst/>
                <a:rect l="l" t="t" r="r" b="b"/>
                <a:pathLst>
                  <a:path w="7227" h="841" extrusionOk="0">
                    <a:moveTo>
                      <a:pt x="6258" y="0"/>
                    </a:moveTo>
                    <a:cubicBezTo>
                      <a:pt x="6204" y="0"/>
                      <a:pt x="6149" y="1"/>
                      <a:pt x="6093" y="4"/>
                    </a:cubicBezTo>
                    <a:cubicBezTo>
                      <a:pt x="5748" y="17"/>
                      <a:pt x="5345" y="72"/>
                      <a:pt x="4929" y="164"/>
                    </a:cubicBezTo>
                    <a:cubicBezTo>
                      <a:pt x="4510" y="256"/>
                      <a:pt x="4073" y="370"/>
                      <a:pt x="3624" y="457"/>
                    </a:cubicBezTo>
                    <a:cubicBezTo>
                      <a:pt x="3183" y="550"/>
                      <a:pt x="2729" y="622"/>
                      <a:pt x="2305" y="676"/>
                    </a:cubicBezTo>
                    <a:cubicBezTo>
                      <a:pt x="1881" y="731"/>
                      <a:pt x="1487" y="769"/>
                      <a:pt x="1142" y="790"/>
                    </a:cubicBezTo>
                    <a:cubicBezTo>
                      <a:pt x="803" y="810"/>
                      <a:pt x="513" y="823"/>
                      <a:pt x="315" y="823"/>
                    </a:cubicBezTo>
                    <a:cubicBezTo>
                      <a:pt x="114" y="827"/>
                      <a:pt x="1" y="831"/>
                      <a:pt x="1" y="831"/>
                    </a:cubicBezTo>
                    <a:cubicBezTo>
                      <a:pt x="1" y="831"/>
                      <a:pt x="114" y="831"/>
                      <a:pt x="315" y="840"/>
                    </a:cubicBezTo>
                    <a:cubicBezTo>
                      <a:pt x="378" y="840"/>
                      <a:pt x="451" y="841"/>
                      <a:pt x="532" y="841"/>
                    </a:cubicBezTo>
                    <a:cubicBezTo>
                      <a:pt x="704" y="841"/>
                      <a:pt x="913" y="839"/>
                      <a:pt x="1147" y="827"/>
                    </a:cubicBezTo>
                    <a:cubicBezTo>
                      <a:pt x="1487" y="810"/>
                      <a:pt x="1890" y="790"/>
                      <a:pt x="2318" y="735"/>
                    </a:cubicBezTo>
                    <a:cubicBezTo>
                      <a:pt x="2743" y="684"/>
                      <a:pt x="3196" y="618"/>
                      <a:pt x="3644" y="525"/>
                    </a:cubicBezTo>
                    <a:cubicBezTo>
                      <a:pt x="4090" y="437"/>
                      <a:pt x="4531" y="315"/>
                      <a:pt x="4946" y="223"/>
                    </a:cubicBezTo>
                    <a:cubicBezTo>
                      <a:pt x="5362" y="130"/>
                      <a:pt x="5752" y="63"/>
                      <a:pt x="6093" y="42"/>
                    </a:cubicBezTo>
                    <a:cubicBezTo>
                      <a:pt x="6188" y="36"/>
                      <a:pt x="6279" y="34"/>
                      <a:pt x="6365" y="34"/>
                    </a:cubicBezTo>
                    <a:cubicBezTo>
                      <a:pt x="6588" y="34"/>
                      <a:pt x="6777" y="52"/>
                      <a:pt x="6919" y="76"/>
                    </a:cubicBezTo>
                    <a:cubicBezTo>
                      <a:pt x="7016" y="93"/>
                      <a:pt x="7091" y="105"/>
                      <a:pt x="7146" y="118"/>
                    </a:cubicBezTo>
                    <a:cubicBezTo>
                      <a:pt x="7196" y="130"/>
                      <a:pt x="7226" y="139"/>
                      <a:pt x="7226" y="139"/>
                    </a:cubicBezTo>
                    <a:cubicBezTo>
                      <a:pt x="7226" y="139"/>
                      <a:pt x="7196" y="130"/>
                      <a:pt x="7146" y="114"/>
                    </a:cubicBezTo>
                    <a:cubicBezTo>
                      <a:pt x="7095" y="101"/>
                      <a:pt x="7020" y="80"/>
                      <a:pt x="6919" y="63"/>
                    </a:cubicBezTo>
                    <a:cubicBezTo>
                      <a:pt x="6758" y="31"/>
                      <a:pt x="6529" y="0"/>
                      <a:pt x="6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2"/>
              <p:cNvSpPr/>
              <p:nvPr/>
            </p:nvSpPr>
            <p:spPr>
              <a:xfrm>
                <a:off x="3313236" y="2035929"/>
                <a:ext cx="650445" cy="84098"/>
              </a:xfrm>
              <a:custGeom>
                <a:avLst/>
                <a:gdLst/>
                <a:ahLst/>
                <a:cxnLst/>
                <a:rect l="l" t="t" r="r" b="b"/>
                <a:pathLst>
                  <a:path w="7193" h="930" extrusionOk="0">
                    <a:moveTo>
                      <a:pt x="6167" y="0"/>
                    </a:moveTo>
                    <a:cubicBezTo>
                      <a:pt x="6133" y="0"/>
                      <a:pt x="6098" y="1"/>
                      <a:pt x="6063" y="1"/>
                    </a:cubicBezTo>
                    <a:cubicBezTo>
                      <a:pt x="5891" y="5"/>
                      <a:pt x="5706" y="23"/>
                      <a:pt x="5509" y="44"/>
                    </a:cubicBezTo>
                    <a:cubicBezTo>
                      <a:pt x="5315" y="69"/>
                      <a:pt x="5110" y="102"/>
                      <a:pt x="4900" y="148"/>
                    </a:cubicBezTo>
                    <a:cubicBezTo>
                      <a:pt x="4480" y="236"/>
                      <a:pt x="4044" y="350"/>
                      <a:pt x="3598" y="442"/>
                    </a:cubicBezTo>
                    <a:cubicBezTo>
                      <a:pt x="3154" y="538"/>
                      <a:pt x="2709" y="623"/>
                      <a:pt x="2288" y="686"/>
                    </a:cubicBezTo>
                    <a:cubicBezTo>
                      <a:pt x="1869" y="753"/>
                      <a:pt x="1474" y="807"/>
                      <a:pt x="1134" y="841"/>
                    </a:cubicBezTo>
                    <a:cubicBezTo>
                      <a:pt x="794" y="875"/>
                      <a:pt x="513" y="900"/>
                      <a:pt x="311" y="908"/>
                    </a:cubicBezTo>
                    <a:cubicBezTo>
                      <a:pt x="114" y="920"/>
                      <a:pt x="0" y="929"/>
                      <a:pt x="0" y="929"/>
                    </a:cubicBezTo>
                    <a:cubicBezTo>
                      <a:pt x="0" y="929"/>
                      <a:pt x="114" y="925"/>
                      <a:pt x="311" y="925"/>
                    </a:cubicBezTo>
                    <a:cubicBezTo>
                      <a:pt x="513" y="916"/>
                      <a:pt x="798" y="908"/>
                      <a:pt x="1139" y="879"/>
                    </a:cubicBezTo>
                    <a:cubicBezTo>
                      <a:pt x="1482" y="854"/>
                      <a:pt x="1877" y="811"/>
                      <a:pt x="2301" y="749"/>
                    </a:cubicBezTo>
                    <a:cubicBezTo>
                      <a:pt x="2726" y="686"/>
                      <a:pt x="3170" y="602"/>
                      <a:pt x="3615" y="509"/>
                    </a:cubicBezTo>
                    <a:cubicBezTo>
                      <a:pt x="4065" y="416"/>
                      <a:pt x="4501" y="300"/>
                      <a:pt x="4917" y="207"/>
                    </a:cubicBezTo>
                    <a:cubicBezTo>
                      <a:pt x="5123" y="161"/>
                      <a:pt x="5324" y="123"/>
                      <a:pt x="5517" y="98"/>
                    </a:cubicBezTo>
                    <a:cubicBezTo>
                      <a:pt x="5710" y="69"/>
                      <a:pt x="5891" y="52"/>
                      <a:pt x="6063" y="44"/>
                    </a:cubicBezTo>
                    <a:cubicBezTo>
                      <a:pt x="6147" y="39"/>
                      <a:pt x="6228" y="38"/>
                      <a:pt x="6305" y="38"/>
                    </a:cubicBezTo>
                    <a:cubicBezTo>
                      <a:pt x="6539" y="38"/>
                      <a:pt x="6738" y="55"/>
                      <a:pt x="6886" y="77"/>
                    </a:cubicBezTo>
                    <a:cubicBezTo>
                      <a:pt x="6983" y="94"/>
                      <a:pt x="7062" y="110"/>
                      <a:pt x="7113" y="123"/>
                    </a:cubicBezTo>
                    <a:cubicBezTo>
                      <a:pt x="7163" y="135"/>
                      <a:pt x="7192" y="139"/>
                      <a:pt x="7192" y="139"/>
                    </a:cubicBezTo>
                    <a:cubicBezTo>
                      <a:pt x="7192" y="139"/>
                      <a:pt x="7163" y="131"/>
                      <a:pt x="7113" y="119"/>
                    </a:cubicBezTo>
                    <a:cubicBezTo>
                      <a:pt x="7062" y="102"/>
                      <a:pt x="6987" y="85"/>
                      <a:pt x="6890" y="64"/>
                    </a:cubicBezTo>
                    <a:cubicBezTo>
                      <a:pt x="6713" y="30"/>
                      <a:pt x="6465"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2"/>
              <p:cNvSpPr/>
              <p:nvPr/>
            </p:nvSpPr>
            <p:spPr>
              <a:xfrm>
                <a:off x="3303379" y="2267608"/>
                <a:ext cx="647370" cy="92688"/>
              </a:xfrm>
              <a:custGeom>
                <a:avLst/>
                <a:gdLst/>
                <a:ahLst/>
                <a:cxnLst/>
                <a:rect l="l" t="t" r="r" b="b"/>
                <a:pathLst>
                  <a:path w="7159" h="1025" extrusionOk="0">
                    <a:moveTo>
                      <a:pt x="6100" y="0"/>
                    </a:moveTo>
                    <a:cubicBezTo>
                      <a:pt x="6078" y="0"/>
                      <a:pt x="6056" y="0"/>
                      <a:pt x="6034" y="1"/>
                    </a:cubicBezTo>
                    <a:cubicBezTo>
                      <a:pt x="5862" y="5"/>
                      <a:pt x="5676" y="13"/>
                      <a:pt x="5480" y="34"/>
                    </a:cubicBezTo>
                    <a:cubicBezTo>
                      <a:pt x="5282" y="55"/>
                      <a:pt x="5077" y="88"/>
                      <a:pt x="4870" y="131"/>
                    </a:cubicBezTo>
                    <a:cubicBezTo>
                      <a:pt x="4451" y="214"/>
                      <a:pt x="4014" y="328"/>
                      <a:pt x="3573" y="424"/>
                    </a:cubicBezTo>
                    <a:cubicBezTo>
                      <a:pt x="3128" y="521"/>
                      <a:pt x="2688" y="617"/>
                      <a:pt x="2271" y="697"/>
                    </a:cubicBezTo>
                    <a:cubicBezTo>
                      <a:pt x="1852" y="777"/>
                      <a:pt x="1465" y="844"/>
                      <a:pt x="1126" y="894"/>
                    </a:cubicBezTo>
                    <a:cubicBezTo>
                      <a:pt x="789" y="941"/>
                      <a:pt x="508" y="974"/>
                      <a:pt x="311" y="991"/>
                    </a:cubicBezTo>
                    <a:cubicBezTo>
                      <a:pt x="114" y="1012"/>
                      <a:pt x="0" y="1024"/>
                      <a:pt x="0" y="1024"/>
                    </a:cubicBezTo>
                    <a:cubicBezTo>
                      <a:pt x="0" y="1024"/>
                      <a:pt x="114" y="1016"/>
                      <a:pt x="311" y="1008"/>
                    </a:cubicBezTo>
                    <a:cubicBezTo>
                      <a:pt x="512" y="995"/>
                      <a:pt x="794" y="974"/>
                      <a:pt x="1134" y="933"/>
                    </a:cubicBezTo>
                    <a:cubicBezTo>
                      <a:pt x="1474" y="890"/>
                      <a:pt x="1864" y="836"/>
                      <a:pt x="2284" y="756"/>
                    </a:cubicBezTo>
                    <a:cubicBezTo>
                      <a:pt x="2704" y="681"/>
                      <a:pt x="3149" y="588"/>
                      <a:pt x="3590" y="491"/>
                    </a:cubicBezTo>
                    <a:cubicBezTo>
                      <a:pt x="4035" y="395"/>
                      <a:pt x="4472" y="278"/>
                      <a:pt x="4883" y="189"/>
                    </a:cubicBezTo>
                    <a:cubicBezTo>
                      <a:pt x="5093" y="147"/>
                      <a:pt x="5294" y="110"/>
                      <a:pt x="5488" y="84"/>
                    </a:cubicBezTo>
                    <a:cubicBezTo>
                      <a:pt x="5676" y="59"/>
                      <a:pt x="5862" y="46"/>
                      <a:pt x="6034" y="42"/>
                    </a:cubicBezTo>
                    <a:cubicBezTo>
                      <a:pt x="6101" y="40"/>
                      <a:pt x="6165" y="39"/>
                      <a:pt x="6227" y="39"/>
                    </a:cubicBezTo>
                    <a:cubicBezTo>
                      <a:pt x="6482" y="39"/>
                      <a:pt x="6697" y="57"/>
                      <a:pt x="6852" y="80"/>
                    </a:cubicBezTo>
                    <a:cubicBezTo>
                      <a:pt x="6953" y="92"/>
                      <a:pt x="7028" y="110"/>
                      <a:pt x="7079" y="122"/>
                    </a:cubicBezTo>
                    <a:cubicBezTo>
                      <a:pt x="7133" y="135"/>
                      <a:pt x="7158" y="139"/>
                      <a:pt x="7158" y="139"/>
                    </a:cubicBezTo>
                    <a:cubicBezTo>
                      <a:pt x="7158" y="139"/>
                      <a:pt x="7133" y="131"/>
                      <a:pt x="7083" y="118"/>
                    </a:cubicBezTo>
                    <a:cubicBezTo>
                      <a:pt x="7028" y="101"/>
                      <a:pt x="6953" y="84"/>
                      <a:pt x="6856" y="67"/>
                    </a:cubicBezTo>
                    <a:cubicBezTo>
                      <a:pt x="6672" y="32"/>
                      <a:pt x="6411" y="0"/>
                      <a:pt x="6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2"/>
              <p:cNvSpPr/>
              <p:nvPr/>
            </p:nvSpPr>
            <p:spPr>
              <a:xfrm>
                <a:off x="3293522" y="2499196"/>
                <a:ext cx="644386" cy="101098"/>
              </a:xfrm>
              <a:custGeom>
                <a:avLst/>
                <a:gdLst/>
                <a:ahLst/>
                <a:cxnLst/>
                <a:rect l="l" t="t" r="r" b="b"/>
                <a:pathLst>
                  <a:path w="7126" h="1118" extrusionOk="0">
                    <a:moveTo>
                      <a:pt x="6000" y="0"/>
                    </a:moveTo>
                    <a:cubicBezTo>
                      <a:pt x="5831" y="0"/>
                      <a:pt x="5643" y="4"/>
                      <a:pt x="5450" y="21"/>
                    </a:cubicBezTo>
                    <a:cubicBezTo>
                      <a:pt x="5252" y="38"/>
                      <a:pt x="5047" y="72"/>
                      <a:pt x="4841" y="114"/>
                    </a:cubicBezTo>
                    <a:cubicBezTo>
                      <a:pt x="4421" y="194"/>
                      <a:pt x="3985" y="311"/>
                      <a:pt x="3543" y="407"/>
                    </a:cubicBezTo>
                    <a:cubicBezTo>
                      <a:pt x="3103" y="508"/>
                      <a:pt x="2667" y="618"/>
                      <a:pt x="2250" y="709"/>
                    </a:cubicBezTo>
                    <a:cubicBezTo>
                      <a:pt x="1839" y="802"/>
                      <a:pt x="1452" y="886"/>
                      <a:pt x="1117" y="945"/>
                    </a:cubicBezTo>
                    <a:cubicBezTo>
                      <a:pt x="785" y="1004"/>
                      <a:pt x="504" y="1050"/>
                      <a:pt x="307" y="1075"/>
                    </a:cubicBezTo>
                    <a:cubicBezTo>
                      <a:pt x="113" y="1104"/>
                      <a:pt x="0" y="1118"/>
                      <a:pt x="0" y="1118"/>
                    </a:cubicBezTo>
                    <a:cubicBezTo>
                      <a:pt x="0" y="1118"/>
                      <a:pt x="113" y="1108"/>
                      <a:pt x="311" y="1092"/>
                    </a:cubicBezTo>
                    <a:cubicBezTo>
                      <a:pt x="508" y="1071"/>
                      <a:pt x="789" y="1037"/>
                      <a:pt x="1130" y="982"/>
                    </a:cubicBezTo>
                    <a:cubicBezTo>
                      <a:pt x="1465" y="932"/>
                      <a:pt x="1855" y="857"/>
                      <a:pt x="2268" y="769"/>
                    </a:cubicBezTo>
                    <a:cubicBezTo>
                      <a:pt x="2683" y="676"/>
                      <a:pt x="3124" y="575"/>
                      <a:pt x="3564" y="475"/>
                    </a:cubicBezTo>
                    <a:cubicBezTo>
                      <a:pt x="4006" y="374"/>
                      <a:pt x="4442" y="256"/>
                      <a:pt x="4853" y="172"/>
                    </a:cubicBezTo>
                    <a:cubicBezTo>
                      <a:pt x="5064" y="130"/>
                      <a:pt x="5261" y="93"/>
                      <a:pt x="5454" y="76"/>
                    </a:cubicBezTo>
                    <a:cubicBezTo>
                      <a:pt x="5647" y="54"/>
                      <a:pt x="5831" y="42"/>
                      <a:pt x="6004" y="38"/>
                    </a:cubicBezTo>
                    <a:cubicBezTo>
                      <a:pt x="6038" y="38"/>
                      <a:pt x="6072" y="38"/>
                      <a:pt x="6106" y="38"/>
                    </a:cubicBezTo>
                    <a:cubicBezTo>
                      <a:pt x="6401" y="38"/>
                      <a:pt x="6646" y="53"/>
                      <a:pt x="6823" y="80"/>
                    </a:cubicBezTo>
                    <a:cubicBezTo>
                      <a:pt x="6919" y="97"/>
                      <a:pt x="6994" y="110"/>
                      <a:pt x="7050" y="122"/>
                    </a:cubicBezTo>
                    <a:cubicBezTo>
                      <a:pt x="7100" y="135"/>
                      <a:pt x="7125" y="139"/>
                      <a:pt x="7125" y="139"/>
                    </a:cubicBezTo>
                    <a:cubicBezTo>
                      <a:pt x="7125" y="139"/>
                      <a:pt x="7100" y="135"/>
                      <a:pt x="7050" y="118"/>
                    </a:cubicBezTo>
                    <a:cubicBezTo>
                      <a:pt x="6999" y="105"/>
                      <a:pt x="6924" y="85"/>
                      <a:pt x="6823" y="68"/>
                    </a:cubicBezTo>
                    <a:cubicBezTo>
                      <a:pt x="6629" y="34"/>
                      <a:pt x="6344" y="0"/>
                      <a:pt x="6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2"/>
              <p:cNvSpPr/>
              <p:nvPr/>
            </p:nvSpPr>
            <p:spPr>
              <a:xfrm>
                <a:off x="4214902" y="1804431"/>
                <a:ext cx="653429" cy="76050"/>
              </a:xfrm>
              <a:custGeom>
                <a:avLst/>
                <a:gdLst/>
                <a:ahLst/>
                <a:cxnLst/>
                <a:rect l="l" t="t" r="r" b="b"/>
                <a:pathLst>
                  <a:path w="7226" h="841" extrusionOk="0">
                    <a:moveTo>
                      <a:pt x="968" y="0"/>
                    </a:moveTo>
                    <a:cubicBezTo>
                      <a:pt x="694" y="0"/>
                      <a:pt x="468" y="31"/>
                      <a:pt x="303" y="63"/>
                    </a:cubicBezTo>
                    <a:cubicBezTo>
                      <a:pt x="206" y="80"/>
                      <a:pt x="130" y="101"/>
                      <a:pt x="80" y="114"/>
                    </a:cubicBezTo>
                    <a:cubicBezTo>
                      <a:pt x="26" y="130"/>
                      <a:pt x="0" y="139"/>
                      <a:pt x="0" y="139"/>
                    </a:cubicBezTo>
                    <a:cubicBezTo>
                      <a:pt x="0" y="139"/>
                      <a:pt x="26" y="130"/>
                      <a:pt x="80" y="118"/>
                    </a:cubicBezTo>
                    <a:cubicBezTo>
                      <a:pt x="130" y="105"/>
                      <a:pt x="206" y="93"/>
                      <a:pt x="307" y="76"/>
                    </a:cubicBezTo>
                    <a:cubicBezTo>
                      <a:pt x="449" y="52"/>
                      <a:pt x="638" y="34"/>
                      <a:pt x="860" y="34"/>
                    </a:cubicBezTo>
                    <a:cubicBezTo>
                      <a:pt x="946" y="34"/>
                      <a:pt x="1036" y="36"/>
                      <a:pt x="1130" y="42"/>
                    </a:cubicBezTo>
                    <a:cubicBezTo>
                      <a:pt x="1471" y="63"/>
                      <a:pt x="1864" y="130"/>
                      <a:pt x="2281" y="223"/>
                    </a:cubicBezTo>
                    <a:cubicBezTo>
                      <a:pt x="2692" y="315"/>
                      <a:pt x="3133" y="437"/>
                      <a:pt x="3581" y="525"/>
                    </a:cubicBezTo>
                    <a:cubicBezTo>
                      <a:pt x="4027" y="618"/>
                      <a:pt x="4480" y="684"/>
                      <a:pt x="4908" y="735"/>
                    </a:cubicBezTo>
                    <a:cubicBezTo>
                      <a:pt x="5333" y="790"/>
                      <a:pt x="5736" y="810"/>
                      <a:pt x="6080" y="827"/>
                    </a:cubicBezTo>
                    <a:cubicBezTo>
                      <a:pt x="6314" y="839"/>
                      <a:pt x="6521" y="841"/>
                      <a:pt x="6693" y="841"/>
                    </a:cubicBezTo>
                    <a:cubicBezTo>
                      <a:pt x="6774" y="841"/>
                      <a:pt x="6847" y="840"/>
                      <a:pt x="6912" y="840"/>
                    </a:cubicBezTo>
                    <a:cubicBezTo>
                      <a:pt x="7108" y="831"/>
                      <a:pt x="7226" y="831"/>
                      <a:pt x="7226" y="831"/>
                    </a:cubicBezTo>
                    <a:cubicBezTo>
                      <a:pt x="7226" y="831"/>
                      <a:pt x="7108" y="827"/>
                      <a:pt x="6912" y="823"/>
                    </a:cubicBezTo>
                    <a:cubicBezTo>
                      <a:pt x="6710" y="823"/>
                      <a:pt x="6424" y="810"/>
                      <a:pt x="6080" y="790"/>
                    </a:cubicBezTo>
                    <a:cubicBezTo>
                      <a:pt x="5740" y="769"/>
                      <a:pt x="5341" y="731"/>
                      <a:pt x="4917" y="676"/>
                    </a:cubicBezTo>
                    <a:cubicBezTo>
                      <a:pt x="4493" y="622"/>
                      <a:pt x="4044" y="550"/>
                      <a:pt x="3599" y="457"/>
                    </a:cubicBezTo>
                    <a:cubicBezTo>
                      <a:pt x="3153" y="370"/>
                      <a:pt x="2713" y="256"/>
                      <a:pt x="2297" y="164"/>
                    </a:cubicBezTo>
                    <a:cubicBezTo>
                      <a:pt x="1878" y="72"/>
                      <a:pt x="1479" y="17"/>
                      <a:pt x="1134" y="4"/>
                    </a:cubicBezTo>
                    <a:cubicBezTo>
                      <a:pt x="1077" y="1"/>
                      <a:pt x="1021"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2"/>
              <p:cNvSpPr/>
              <p:nvPr/>
            </p:nvSpPr>
            <p:spPr>
              <a:xfrm>
                <a:off x="4227834" y="2035929"/>
                <a:ext cx="650355" cy="84098"/>
              </a:xfrm>
              <a:custGeom>
                <a:avLst/>
                <a:gdLst/>
                <a:ahLst/>
                <a:cxnLst/>
                <a:rect l="l" t="t" r="r" b="b"/>
                <a:pathLst>
                  <a:path w="7192" h="930" extrusionOk="0">
                    <a:moveTo>
                      <a:pt x="1026" y="0"/>
                    </a:moveTo>
                    <a:cubicBezTo>
                      <a:pt x="727" y="0"/>
                      <a:pt x="476" y="30"/>
                      <a:pt x="303" y="64"/>
                    </a:cubicBezTo>
                    <a:cubicBezTo>
                      <a:pt x="202" y="85"/>
                      <a:pt x="126" y="102"/>
                      <a:pt x="76" y="119"/>
                    </a:cubicBezTo>
                    <a:cubicBezTo>
                      <a:pt x="26" y="131"/>
                      <a:pt x="0" y="139"/>
                      <a:pt x="0" y="139"/>
                    </a:cubicBezTo>
                    <a:cubicBezTo>
                      <a:pt x="0" y="139"/>
                      <a:pt x="26" y="135"/>
                      <a:pt x="76" y="123"/>
                    </a:cubicBezTo>
                    <a:cubicBezTo>
                      <a:pt x="130" y="110"/>
                      <a:pt x="206" y="94"/>
                      <a:pt x="303" y="77"/>
                    </a:cubicBezTo>
                    <a:cubicBezTo>
                      <a:pt x="451" y="55"/>
                      <a:pt x="649" y="38"/>
                      <a:pt x="883" y="38"/>
                    </a:cubicBezTo>
                    <a:cubicBezTo>
                      <a:pt x="960" y="38"/>
                      <a:pt x="1042" y="39"/>
                      <a:pt x="1126" y="44"/>
                    </a:cubicBezTo>
                    <a:cubicBezTo>
                      <a:pt x="1297" y="52"/>
                      <a:pt x="1483" y="69"/>
                      <a:pt x="1675" y="98"/>
                    </a:cubicBezTo>
                    <a:cubicBezTo>
                      <a:pt x="1869" y="123"/>
                      <a:pt x="2066" y="161"/>
                      <a:pt x="2276" y="207"/>
                    </a:cubicBezTo>
                    <a:cubicBezTo>
                      <a:pt x="2692" y="300"/>
                      <a:pt x="3128" y="416"/>
                      <a:pt x="3573" y="509"/>
                    </a:cubicBezTo>
                    <a:cubicBezTo>
                      <a:pt x="4018" y="602"/>
                      <a:pt x="4467" y="686"/>
                      <a:pt x="4891" y="749"/>
                    </a:cubicBezTo>
                    <a:cubicBezTo>
                      <a:pt x="5312" y="811"/>
                      <a:pt x="5711" y="854"/>
                      <a:pt x="6050" y="879"/>
                    </a:cubicBezTo>
                    <a:cubicBezTo>
                      <a:pt x="6391" y="908"/>
                      <a:pt x="6676" y="916"/>
                      <a:pt x="6877" y="925"/>
                    </a:cubicBezTo>
                    <a:cubicBezTo>
                      <a:pt x="7079" y="925"/>
                      <a:pt x="7192" y="929"/>
                      <a:pt x="7192" y="929"/>
                    </a:cubicBezTo>
                    <a:cubicBezTo>
                      <a:pt x="7192" y="929"/>
                      <a:pt x="7079" y="920"/>
                      <a:pt x="6877" y="908"/>
                    </a:cubicBezTo>
                    <a:cubicBezTo>
                      <a:pt x="6680" y="900"/>
                      <a:pt x="6395" y="875"/>
                      <a:pt x="6054" y="841"/>
                    </a:cubicBezTo>
                    <a:cubicBezTo>
                      <a:pt x="5715" y="807"/>
                      <a:pt x="5324" y="753"/>
                      <a:pt x="4900" y="686"/>
                    </a:cubicBezTo>
                    <a:cubicBezTo>
                      <a:pt x="4480" y="623"/>
                      <a:pt x="4035" y="538"/>
                      <a:pt x="3590" y="442"/>
                    </a:cubicBezTo>
                    <a:cubicBezTo>
                      <a:pt x="3149" y="350"/>
                      <a:pt x="2708" y="236"/>
                      <a:pt x="2293" y="148"/>
                    </a:cubicBezTo>
                    <a:cubicBezTo>
                      <a:pt x="2083" y="102"/>
                      <a:pt x="1877" y="69"/>
                      <a:pt x="1680" y="44"/>
                    </a:cubicBezTo>
                    <a:cubicBezTo>
                      <a:pt x="1487" y="23"/>
                      <a:pt x="1302" y="5"/>
                      <a:pt x="1130" y="1"/>
                    </a:cubicBezTo>
                    <a:cubicBezTo>
                      <a:pt x="1095" y="1"/>
                      <a:pt x="1060"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2"/>
              <p:cNvSpPr/>
              <p:nvPr/>
            </p:nvSpPr>
            <p:spPr>
              <a:xfrm>
                <a:off x="4240313" y="2267608"/>
                <a:ext cx="647823" cy="92688"/>
              </a:xfrm>
              <a:custGeom>
                <a:avLst/>
                <a:gdLst/>
                <a:ahLst/>
                <a:cxnLst/>
                <a:rect l="l" t="t" r="r" b="b"/>
                <a:pathLst>
                  <a:path w="7164" h="1025" extrusionOk="0">
                    <a:moveTo>
                      <a:pt x="1063" y="0"/>
                    </a:moveTo>
                    <a:cubicBezTo>
                      <a:pt x="749" y="0"/>
                      <a:pt x="487" y="32"/>
                      <a:pt x="303" y="67"/>
                    </a:cubicBezTo>
                    <a:cubicBezTo>
                      <a:pt x="207" y="84"/>
                      <a:pt x="132" y="101"/>
                      <a:pt x="81" y="118"/>
                    </a:cubicBezTo>
                    <a:cubicBezTo>
                      <a:pt x="31" y="131"/>
                      <a:pt x="1" y="139"/>
                      <a:pt x="1" y="139"/>
                    </a:cubicBezTo>
                    <a:cubicBezTo>
                      <a:pt x="1" y="139"/>
                      <a:pt x="31" y="135"/>
                      <a:pt x="81" y="122"/>
                    </a:cubicBezTo>
                    <a:cubicBezTo>
                      <a:pt x="132" y="110"/>
                      <a:pt x="211" y="92"/>
                      <a:pt x="308" y="80"/>
                    </a:cubicBezTo>
                    <a:cubicBezTo>
                      <a:pt x="466" y="57"/>
                      <a:pt x="682" y="39"/>
                      <a:pt x="936" y="39"/>
                    </a:cubicBezTo>
                    <a:cubicBezTo>
                      <a:pt x="999" y="39"/>
                      <a:pt x="1063" y="40"/>
                      <a:pt x="1130" y="42"/>
                    </a:cubicBezTo>
                    <a:cubicBezTo>
                      <a:pt x="1298" y="46"/>
                      <a:pt x="1483" y="59"/>
                      <a:pt x="1676" y="84"/>
                    </a:cubicBezTo>
                    <a:cubicBezTo>
                      <a:pt x="1870" y="110"/>
                      <a:pt x="2071" y="147"/>
                      <a:pt x="2277" y="189"/>
                    </a:cubicBezTo>
                    <a:cubicBezTo>
                      <a:pt x="2692" y="278"/>
                      <a:pt x="3129" y="395"/>
                      <a:pt x="3569" y="491"/>
                    </a:cubicBezTo>
                    <a:cubicBezTo>
                      <a:pt x="4015" y="588"/>
                      <a:pt x="4459" y="681"/>
                      <a:pt x="4875" y="756"/>
                    </a:cubicBezTo>
                    <a:cubicBezTo>
                      <a:pt x="5296" y="836"/>
                      <a:pt x="5690" y="890"/>
                      <a:pt x="6030" y="933"/>
                    </a:cubicBezTo>
                    <a:cubicBezTo>
                      <a:pt x="6366" y="974"/>
                      <a:pt x="6651" y="995"/>
                      <a:pt x="6848" y="1008"/>
                    </a:cubicBezTo>
                    <a:cubicBezTo>
                      <a:pt x="7050" y="1016"/>
                      <a:pt x="7164" y="1024"/>
                      <a:pt x="7164" y="1024"/>
                    </a:cubicBezTo>
                    <a:cubicBezTo>
                      <a:pt x="7164" y="1024"/>
                      <a:pt x="7050" y="1012"/>
                      <a:pt x="6852" y="991"/>
                    </a:cubicBezTo>
                    <a:cubicBezTo>
                      <a:pt x="6651" y="974"/>
                      <a:pt x="6370" y="941"/>
                      <a:pt x="6034" y="894"/>
                    </a:cubicBezTo>
                    <a:cubicBezTo>
                      <a:pt x="5699" y="844"/>
                      <a:pt x="5308" y="777"/>
                      <a:pt x="4892" y="697"/>
                    </a:cubicBezTo>
                    <a:cubicBezTo>
                      <a:pt x="4472" y="617"/>
                      <a:pt x="4031" y="521"/>
                      <a:pt x="3591" y="424"/>
                    </a:cubicBezTo>
                    <a:cubicBezTo>
                      <a:pt x="3149" y="328"/>
                      <a:pt x="2709" y="214"/>
                      <a:pt x="2293" y="131"/>
                    </a:cubicBezTo>
                    <a:cubicBezTo>
                      <a:pt x="2083" y="88"/>
                      <a:pt x="1878" y="55"/>
                      <a:pt x="1680" y="34"/>
                    </a:cubicBezTo>
                    <a:cubicBezTo>
                      <a:pt x="1487" y="13"/>
                      <a:pt x="1302" y="5"/>
                      <a:pt x="1130" y="1"/>
                    </a:cubicBezTo>
                    <a:cubicBezTo>
                      <a:pt x="1107" y="0"/>
                      <a:pt x="1085" y="0"/>
                      <a:pt x="1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2"/>
              <p:cNvSpPr/>
              <p:nvPr/>
            </p:nvSpPr>
            <p:spPr>
              <a:xfrm>
                <a:off x="4253244" y="2499196"/>
                <a:ext cx="644748" cy="101098"/>
              </a:xfrm>
              <a:custGeom>
                <a:avLst/>
                <a:gdLst/>
                <a:ahLst/>
                <a:cxnLst/>
                <a:rect l="l" t="t" r="r" b="b"/>
                <a:pathLst>
                  <a:path w="7130" h="1118" extrusionOk="0">
                    <a:moveTo>
                      <a:pt x="1126" y="0"/>
                    </a:moveTo>
                    <a:cubicBezTo>
                      <a:pt x="782" y="0"/>
                      <a:pt x="500" y="34"/>
                      <a:pt x="303" y="68"/>
                    </a:cubicBezTo>
                    <a:cubicBezTo>
                      <a:pt x="206" y="85"/>
                      <a:pt x="131" y="105"/>
                      <a:pt x="80" y="118"/>
                    </a:cubicBezTo>
                    <a:cubicBezTo>
                      <a:pt x="26" y="135"/>
                      <a:pt x="1" y="139"/>
                      <a:pt x="1" y="139"/>
                    </a:cubicBezTo>
                    <a:cubicBezTo>
                      <a:pt x="1" y="139"/>
                      <a:pt x="30" y="135"/>
                      <a:pt x="80" y="122"/>
                    </a:cubicBezTo>
                    <a:cubicBezTo>
                      <a:pt x="131" y="110"/>
                      <a:pt x="206" y="97"/>
                      <a:pt x="307" y="80"/>
                    </a:cubicBezTo>
                    <a:cubicBezTo>
                      <a:pt x="481" y="53"/>
                      <a:pt x="728" y="38"/>
                      <a:pt x="1024" y="38"/>
                    </a:cubicBezTo>
                    <a:cubicBezTo>
                      <a:pt x="1057" y="38"/>
                      <a:pt x="1091" y="38"/>
                      <a:pt x="1126" y="38"/>
                    </a:cubicBezTo>
                    <a:cubicBezTo>
                      <a:pt x="1293" y="42"/>
                      <a:pt x="1479" y="54"/>
                      <a:pt x="1671" y="76"/>
                    </a:cubicBezTo>
                    <a:cubicBezTo>
                      <a:pt x="1865" y="93"/>
                      <a:pt x="2066" y="130"/>
                      <a:pt x="2272" y="172"/>
                    </a:cubicBezTo>
                    <a:cubicBezTo>
                      <a:pt x="2688" y="256"/>
                      <a:pt x="3120" y="374"/>
                      <a:pt x="3566" y="475"/>
                    </a:cubicBezTo>
                    <a:cubicBezTo>
                      <a:pt x="4006" y="575"/>
                      <a:pt x="4442" y="676"/>
                      <a:pt x="4858" y="769"/>
                    </a:cubicBezTo>
                    <a:cubicBezTo>
                      <a:pt x="5273" y="857"/>
                      <a:pt x="5664" y="932"/>
                      <a:pt x="6000" y="982"/>
                    </a:cubicBezTo>
                    <a:cubicBezTo>
                      <a:pt x="6336" y="1037"/>
                      <a:pt x="6618" y="1071"/>
                      <a:pt x="6815" y="1092"/>
                    </a:cubicBezTo>
                    <a:cubicBezTo>
                      <a:pt x="7017" y="1108"/>
                      <a:pt x="7129" y="1118"/>
                      <a:pt x="7129" y="1118"/>
                    </a:cubicBezTo>
                    <a:cubicBezTo>
                      <a:pt x="7129" y="1118"/>
                      <a:pt x="7017" y="1104"/>
                      <a:pt x="6819" y="1075"/>
                    </a:cubicBezTo>
                    <a:cubicBezTo>
                      <a:pt x="6622" y="1050"/>
                      <a:pt x="6341" y="1004"/>
                      <a:pt x="6009" y="945"/>
                    </a:cubicBezTo>
                    <a:cubicBezTo>
                      <a:pt x="5672" y="886"/>
                      <a:pt x="5287" y="802"/>
                      <a:pt x="4875" y="709"/>
                    </a:cubicBezTo>
                    <a:cubicBezTo>
                      <a:pt x="4463" y="618"/>
                      <a:pt x="4023" y="508"/>
                      <a:pt x="3582" y="407"/>
                    </a:cubicBezTo>
                    <a:cubicBezTo>
                      <a:pt x="3141" y="311"/>
                      <a:pt x="2709" y="194"/>
                      <a:pt x="2289" y="114"/>
                    </a:cubicBezTo>
                    <a:cubicBezTo>
                      <a:pt x="2079" y="72"/>
                      <a:pt x="1873" y="38"/>
                      <a:pt x="1680" y="21"/>
                    </a:cubicBezTo>
                    <a:cubicBezTo>
                      <a:pt x="1483" y="4"/>
                      <a:pt x="1298" y="0"/>
                      <a:pt x="1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 name="Google Shape;720;p42"/>
            <p:cNvGrpSpPr/>
            <p:nvPr/>
          </p:nvGrpSpPr>
          <p:grpSpPr>
            <a:xfrm>
              <a:off x="1506286" y="1148542"/>
              <a:ext cx="2807209" cy="923433"/>
              <a:chOff x="2227800" y="3650612"/>
              <a:chExt cx="3959951" cy="1302628"/>
            </a:xfrm>
          </p:grpSpPr>
          <p:sp>
            <p:nvSpPr>
              <p:cNvPr id="721" name="Google Shape;721;p42"/>
              <p:cNvSpPr/>
              <p:nvPr/>
            </p:nvSpPr>
            <p:spPr>
              <a:xfrm>
                <a:off x="2982620" y="4296017"/>
                <a:ext cx="116041" cy="190843"/>
              </a:xfrm>
              <a:custGeom>
                <a:avLst/>
                <a:gdLst/>
                <a:ahLst/>
                <a:cxnLst/>
                <a:rect l="l" t="t" r="r" b="b"/>
                <a:pathLst>
                  <a:path w="422" h="694" extrusionOk="0">
                    <a:moveTo>
                      <a:pt x="417" y="0"/>
                    </a:moveTo>
                    <a:cubicBezTo>
                      <a:pt x="388" y="47"/>
                      <a:pt x="358" y="93"/>
                      <a:pt x="332" y="144"/>
                    </a:cubicBezTo>
                    <a:cubicBezTo>
                      <a:pt x="220" y="332"/>
                      <a:pt x="102" y="517"/>
                      <a:pt x="1" y="673"/>
                    </a:cubicBezTo>
                    <a:cubicBezTo>
                      <a:pt x="18" y="690"/>
                      <a:pt x="39" y="694"/>
                      <a:pt x="60" y="694"/>
                    </a:cubicBezTo>
                    <a:lnTo>
                      <a:pt x="68" y="694"/>
                    </a:lnTo>
                    <a:cubicBezTo>
                      <a:pt x="249" y="677"/>
                      <a:pt x="413" y="110"/>
                      <a:pt x="417" y="105"/>
                    </a:cubicBezTo>
                    <a:cubicBezTo>
                      <a:pt x="421" y="80"/>
                      <a:pt x="421" y="43"/>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2"/>
              <p:cNvSpPr/>
              <p:nvPr/>
            </p:nvSpPr>
            <p:spPr>
              <a:xfrm>
                <a:off x="2227800" y="3650612"/>
                <a:ext cx="3959951" cy="1302628"/>
              </a:xfrm>
              <a:custGeom>
                <a:avLst/>
                <a:gdLst/>
                <a:ahLst/>
                <a:cxnLst/>
                <a:rect l="l" t="t" r="r" b="b"/>
                <a:pathLst>
                  <a:path w="14401" h="4737" extrusionOk="0">
                    <a:moveTo>
                      <a:pt x="10878" y="152"/>
                    </a:moveTo>
                    <a:cubicBezTo>
                      <a:pt x="11264" y="156"/>
                      <a:pt x="11626" y="165"/>
                      <a:pt x="11962" y="177"/>
                    </a:cubicBezTo>
                    <a:cubicBezTo>
                      <a:pt x="12630" y="194"/>
                      <a:pt x="13184" y="235"/>
                      <a:pt x="13574" y="266"/>
                    </a:cubicBezTo>
                    <a:cubicBezTo>
                      <a:pt x="13965" y="295"/>
                      <a:pt x="14182" y="324"/>
                      <a:pt x="14182" y="324"/>
                    </a:cubicBezTo>
                    <a:cubicBezTo>
                      <a:pt x="14182" y="324"/>
                      <a:pt x="13960" y="311"/>
                      <a:pt x="13574" y="295"/>
                    </a:cubicBezTo>
                    <a:cubicBezTo>
                      <a:pt x="13184" y="278"/>
                      <a:pt x="12625" y="270"/>
                      <a:pt x="11958" y="266"/>
                    </a:cubicBezTo>
                    <a:cubicBezTo>
                      <a:pt x="11626" y="266"/>
                      <a:pt x="11264" y="266"/>
                      <a:pt x="10878" y="270"/>
                    </a:cubicBezTo>
                    <a:cubicBezTo>
                      <a:pt x="10496" y="278"/>
                      <a:pt x="10101" y="307"/>
                      <a:pt x="9694" y="387"/>
                    </a:cubicBezTo>
                    <a:cubicBezTo>
                      <a:pt x="9291" y="462"/>
                      <a:pt x="8888" y="601"/>
                      <a:pt x="8493" y="782"/>
                    </a:cubicBezTo>
                    <a:cubicBezTo>
                      <a:pt x="8292" y="874"/>
                      <a:pt x="8090" y="971"/>
                      <a:pt x="7877" y="1051"/>
                    </a:cubicBezTo>
                    <a:cubicBezTo>
                      <a:pt x="7667" y="1126"/>
                      <a:pt x="7431" y="1177"/>
                      <a:pt x="7201" y="1181"/>
                    </a:cubicBezTo>
                    <a:lnTo>
                      <a:pt x="7028" y="1168"/>
                    </a:lnTo>
                    <a:cubicBezTo>
                      <a:pt x="6974" y="1163"/>
                      <a:pt x="6911" y="1151"/>
                      <a:pt x="6852" y="1142"/>
                    </a:cubicBezTo>
                    <a:cubicBezTo>
                      <a:pt x="6739" y="1117"/>
                      <a:pt x="6629" y="1088"/>
                      <a:pt x="6520" y="1051"/>
                    </a:cubicBezTo>
                    <a:cubicBezTo>
                      <a:pt x="6307" y="971"/>
                      <a:pt x="6105" y="874"/>
                      <a:pt x="5908" y="786"/>
                    </a:cubicBezTo>
                    <a:cubicBezTo>
                      <a:pt x="5513" y="601"/>
                      <a:pt x="5110" y="462"/>
                      <a:pt x="4703" y="387"/>
                    </a:cubicBezTo>
                    <a:cubicBezTo>
                      <a:pt x="4300" y="307"/>
                      <a:pt x="3901" y="278"/>
                      <a:pt x="3519" y="270"/>
                    </a:cubicBezTo>
                    <a:cubicBezTo>
                      <a:pt x="3137" y="266"/>
                      <a:pt x="2775" y="266"/>
                      <a:pt x="2440" y="266"/>
                    </a:cubicBezTo>
                    <a:cubicBezTo>
                      <a:pt x="1773" y="270"/>
                      <a:pt x="1218" y="278"/>
                      <a:pt x="827" y="295"/>
                    </a:cubicBezTo>
                    <a:cubicBezTo>
                      <a:pt x="437" y="311"/>
                      <a:pt x="215" y="324"/>
                      <a:pt x="215" y="324"/>
                    </a:cubicBezTo>
                    <a:cubicBezTo>
                      <a:pt x="215" y="324"/>
                      <a:pt x="437" y="295"/>
                      <a:pt x="823" y="266"/>
                    </a:cubicBezTo>
                    <a:cubicBezTo>
                      <a:pt x="1213" y="235"/>
                      <a:pt x="1773" y="194"/>
                      <a:pt x="2440" y="177"/>
                    </a:cubicBezTo>
                    <a:cubicBezTo>
                      <a:pt x="2771" y="165"/>
                      <a:pt x="3137" y="156"/>
                      <a:pt x="3519" y="152"/>
                    </a:cubicBezTo>
                    <a:cubicBezTo>
                      <a:pt x="3905" y="152"/>
                      <a:pt x="4312" y="169"/>
                      <a:pt x="4732" y="249"/>
                    </a:cubicBezTo>
                    <a:cubicBezTo>
                      <a:pt x="5148" y="324"/>
                      <a:pt x="5567" y="462"/>
                      <a:pt x="5970" y="648"/>
                    </a:cubicBezTo>
                    <a:cubicBezTo>
                      <a:pt x="6172" y="735"/>
                      <a:pt x="6369" y="832"/>
                      <a:pt x="6571" y="904"/>
                    </a:cubicBezTo>
                    <a:cubicBezTo>
                      <a:pt x="6676" y="937"/>
                      <a:pt x="6780" y="966"/>
                      <a:pt x="6881" y="987"/>
                    </a:cubicBezTo>
                    <a:cubicBezTo>
                      <a:pt x="6932" y="996"/>
                      <a:pt x="6982" y="1004"/>
                      <a:pt x="7037" y="1008"/>
                    </a:cubicBezTo>
                    <a:lnTo>
                      <a:pt x="7201" y="1016"/>
                    </a:lnTo>
                    <a:cubicBezTo>
                      <a:pt x="7415" y="1016"/>
                      <a:pt x="7625" y="975"/>
                      <a:pt x="7826" y="904"/>
                    </a:cubicBezTo>
                    <a:cubicBezTo>
                      <a:pt x="8032" y="832"/>
                      <a:pt x="8229" y="735"/>
                      <a:pt x="8431" y="648"/>
                    </a:cubicBezTo>
                    <a:cubicBezTo>
                      <a:pt x="8834" y="462"/>
                      <a:pt x="9254" y="324"/>
                      <a:pt x="9669" y="249"/>
                    </a:cubicBezTo>
                    <a:cubicBezTo>
                      <a:pt x="10085" y="169"/>
                      <a:pt x="10496" y="152"/>
                      <a:pt x="10878" y="152"/>
                    </a:cubicBezTo>
                    <a:close/>
                    <a:moveTo>
                      <a:pt x="1852" y="618"/>
                    </a:moveTo>
                    <a:cubicBezTo>
                      <a:pt x="1885" y="630"/>
                      <a:pt x="1919" y="639"/>
                      <a:pt x="1949" y="652"/>
                    </a:cubicBezTo>
                    <a:cubicBezTo>
                      <a:pt x="2003" y="669"/>
                      <a:pt x="2058" y="694"/>
                      <a:pt x="2112" y="719"/>
                    </a:cubicBezTo>
                    <a:cubicBezTo>
                      <a:pt x="2167" y="739"/>
                      <a:pt x="2217" y="778"/>
                      <a:pt x="2267" y="807"/>
                    </a:cubicBezTo>
                    <a:lnTo>
                      <a:pt x="2339" y="865"/>
                    </a:lnTo>
                    <a:cubicBezTo>
                      <a:pt x="2360" y="890"/>
                      <a:pt x="2377" y="912"/>
                      <a:pt x="2393" y="933"/>
                    </a:cubicBezTo>
                    <a:cubicBezTo>
                      <a:pt x="2469" y="1025"/>
                      <a:pt x="2528" y="1122"/>
                      <a:pt x="2587" y="1214"/>
                    </a:cubicBezTo>
                    <a:cubicBezTo>
                      <a:pt x="2700" y="1403"/>
                      <a:pt x="2788" y="1588"/>
                      <a:pt x="2860" y="1747"/>
                    </a:cubicBezTo>
                    <a:cubicBezTo>
                      <a:pt x="2868" y="1772"/>
                      <a:pt x="2881" y="1797"/>
                      <a:pt x="2889" y="1818"/>
                    </a:cubicBezTo>
                    <a:cubicBezTo>
                      <a:pt x="2885" y="1827"/>
                      <a:pt x="2876" y="1840"/>
                      <a:pt x="2872" y="1848"/>
                    </a:cubicBezTo>
                    <a:cubicBezTo>
                      <a:pt x="2860" y="1818"/>
                      <a:pt x="2847" y="1789"/>
                      <a:pt x="2831" y="1760"/>
                    </a:cubicBezTo>
                    <a:cubicBezTo>
                      <a:pt x="2755" y="1605"/>
                      <a:pt x="2658" y="1424"/>
                      <a:pt x="2544" y="1239"/>
                    </a:cubicBezTo>
                    <a:cubicBezTo>
                      <a:pt x="2490" y="1147"/>
                      <a:pt x="2427" y="1055"/>
                      <a:pt x="2356" y="966"/>
                    </a:cubicBezTo>
                    <a:cubicBezTo>
                      <a:pt x="2339" y="946"/>
                      <a:pt x="2318" y="921"/>
                      <a:pt x="2302" y="904"/>
                    </a:cubicBezTo>
                    <a:lnTo>
                      <a:pt x="2238" y="849"/>
                    </a:lnTo>
                    <a:cubicBezTo>
                      <a:pt x="2188" y="820"/>
                      <a:pt x="2141" y="790"/>
                      <a:pt x="2091" y="769"/>
                    </a:cubicBezTo>
                    <a:cubicBezTo>
                      <a:pt x="2037" y="744"/>
                      <a:pt x="1986" y="719"/>
                      <a:pt x="1932" y="702"/>
                    </a:cubicBezTo>
                    <a:cubicBezTo>
                      <a:pt x="1877" y="681"/>
                      <a:pt x="1823" y="660"/>
                      <a:pt x="1767" y="644"/>
                    </a:cubicBezTo>
                    <a:cubicBezTo>
                      <a:pt x="1793" y="634"/>
                      <a:pt x="1823" y="626"/>
                      <a:pt x="1852" y="618"/>
                    </a:cubicBezTo>
                    <a:close/>
                    <a:moveTo>
                      <a:pt x="12461" y="601"/>
                    </a:moveTo>
                    <a:cubicBezTo>
                      <a:pt x="12495" y="605"/>
                      <a:pt x="12529" y="613"/>
                      <a:pt x="12562" y="622"/>
                    </a:cubicBezTo>
                    <a:cubicBezTo>
                      <a:pt x="12537" y="630"/>
                      <a:pt x="12512" y="634"/>
                      <a:pt x="12486" y="644"/>
                    </a:cubicBezTo>
                    <a:cubicBezTo>
                      <a:pt x="12432" y="660"/>
                      <a:pt x="12378" y="681"/>
                      <a:pt x="12327" y="702"/>
                    </a:cubicBezTo>
                    <a:cubicBezTo>
                      <a:pt x="12272" y="719"/>
                      <a:pt x="12217" y="744"/>
                      <a:pt x="12167" y="769"/>
                    </a:cubicBezTo>
                    <a:cubicBezTo>
                      <a:pt x="12113" y="790"/>
                      <a:pt x="12066" y="820"/>
                      <a:pt x="12020" y="849"/>
                    </a:cubicBezTo>
                    <a:lnTo>
                      <a:pt x="11958" y="904"/>
                    </a:lnTo>
                    <a:cubicBezTo>
                      <a:pt x="11936" y="921"/>
                      <a:pt x="11919" y="946"/>
                      <a:pt x="11899" y="966"/>
                    </a:cubicBezTo>
                    <a:cubicBezTo>
                      <a:pt x="11832" y="1055"/>
                      <a:pt x="11768" y="1147"/>
                      <a:pt x="11710" y="1239"/>
                    </a:cubicBezTo>
                    <a:cubicBezTo>
                      <a:pt x="11597" y="1424"/>
                      <a:pt x="11500" y="1605"/>
                      <a:pt x="11424" y="1760"/>
                    </a:cubicBezTo>
                    <a:cubicBezTo>
                      <a:pt x="11349" y="1919"/>
                      <a:pt x="11289" y="2049"/>
                      <a:pt x="11252" y="2146"/>
                    </a:cubicBezTo>
                    <a:cubicBezTo>
                      <a:pt x="11214" y="2239"/>
                      <a:pt x="11198" y="2297"/>
                      <a:pt x="11198" y="2297"/>
                    </a:cubicBezTo>
                    <a:cubicBezTo>
                      <a:pt x="11198" y="2297"/>
                      <a:pt x="11256" y="2070"/>
                      <a:pt x="11399" y="1747"/>
                    </a:cubicBezTo>
                    <a:cubicBezTo>
                      <a:pt x="11471" y="1588"/>
                      <a:pt x="11558" y="1403"/>
                      <a:pt x="11672" y="1214"/>
                    </a:cubicBezTo>
                    <a:cubicBezTo>
                      <a:pt x="11727" y="1122"/>
                      <a:pt x="11789" y="1025"/>
                      <a:pt x="11861" y="933"/>
                    </a:cubicBezTo>
                    <a:cubicBezTo>
                      <a:pt x="11882" y="912"/>
                      <a:pt x="11899" y="890"/>
                      <a:pt x="11919" y="865"/>
                    </a:cubicBezTo>
                    <a:lnTo>
                      <a:pt x="11987" y="807"/>
                    </a:lnTo>
                    <a:cubicBezTo>
                      <a:pt x="12037" y="778"/>
                      <a:pt x="12087" y="739"/>
                      <a:pt x="12142" y="719"/>
                    </a:cubicBezTo>
                    <a:cubicBezTo>
                      <a:pt x="12196" y="694"/>
                      <a:pt x="12252" y="669"/>
                      <a:pt x="12306" y="652"/>
                    </a:cubicBezTo>
                    <a:cubicBezTo>
                      <a:pt x="12357" y="630"/>
                      <a:pt x="12411" y="613"/>
                      <a:pt x="12461" y="601"/>
                    </a:cubicBezTo>
                    <a:close/>
                    <a:moveTo>
                      <a:pt x="2998" y="526"/>
                    </a:moveTo>
                    <a:cubicBezTo>
                      <a:pt x="4811" y="526"/>
                      <a:pt x="6080" y="987"/>
                      <a:pt x="6080" y="1655"/>
                    </a:cubicBezTo>
                    <a:cubicBezTo>
                      <a:pt x="6080" y="2310"/>
                      <a:pt x="5819" y="3826"/>
                      <a:pt x="5047" y="4073"/>
                    </a:cubicBezTo>
                    <a:cubicBezTo>
                      <a:pt x="4765" y="4165"/>
                      <a:pt x="4308" y="4216"/>
                      <a:pt x="3792" y="4216"/>
                    </a:cubicBezTo>
                    <a:cubicBezTo>
                      <a:pt x="2876" y="4216"/>
                      <a:pt x="2041" y="4060"/>
                      <a:pt x="1810" y="3847"/>
                    </a:cubicBezTo>
                    <a:cubicBezTo>
                      <a:pt x="1382" y="3456"/>
                      <a:pt x="1130" y="1911"/>
                      <a:pt x="1238" y="1307"/>
                    </a:cubicBezTo>
                    <a:cubicBezTo>
                      <a:pt x="1260" y="1189"/>
                      <a:pt x="1285" y="1084"/>
                      <a:pt x="1327" y="996"/>
                    </a:cubicBezTo>
                    <a:cubicBezTo>
                      <a:pt x="1444" y="973"/>
                      <a:pt x="1555" y="959"/>
                      <a:pt x="1648" y="959"/>
                    </a:cubicBezTo>
                    <a:cubicBezTo>
                      <a:pt x="1724" y="959"/>
                      <a:pt x="1787" y="968"/>
                      <a:pt x="1831" y="991"/>
                    </a:cubicBezTo>
                    <a:cubicBezTo>
                      <a:pt x="2041" y="1105"/>
                      <a:pt x="2335" y="1928"/>
                      <a:pt x="2515" y="2452"/>
                    </a:cubicBezTo>
                    <a:cubicBezTo>
                      <a:pt x="2473" y="2524"/>
                      <a:pt x="2432" y="2595"/>
                      <a:pt x="2393" y="2663"/>
                    </a:cubicBezTo>
                    <a:cubicBezTo>
                      <a:pt x="2292" y="2835"/>
                      <a:pt x="2209" y="2998"/>
                      <a:pt x="2129" y="3137"/>
                    </a:cubicBezTo>
                    <a:cubicBezTo>
                      <a:pt x="2054" y="3275"/>
                      <a:pt x="1994" y="3397"/>
                      <a:pt x="1953" y="3477"/>
                    </a:cubicBezTo>
                    <a:cubicBezTo>
                      <a:pt x="1911" y="3561"/>
                      <a:pt x="1885" y="3607"/>
                      <a:pt x="1885" y="3607"/>
                    </a:cubicBezTo>
                    <a:cubicBezTo>
                      <a:pt x="1885" y="3607"/>
                      <a:pt x="1915" y="3566"/>
                      <a:pt x="1969" y="3490"/>
                    </a:cubicBezTo>
                    <a:cubicBezTo>
                      <a:pt x="2019" y="3409"/>
                      <a:pt x="2095" y="3301"/>
                      <a:pt x="2184" y="3167"/>
                    </a:cubicBezTo>
                    <a:cubicBezTo>
                      <a:pt x="2267" y="3032"/>
                      <a:pt x="2372" y="2880"/>
                      <a:pt x="2473" y="2709"/>
                    </a:cubicBezTo>
                    <a:cubicBezTo>
                      <a:pt x="2583" y="2541"/>
                      <a:pt x="2687" y="2361"/>
                      <a:pt x="2796" y="2175"/>
                    </a:cubicBezTo>
                    <a:cubicBezTo>
                      <a:pt x="2906" y="1995"/>
                      <a:pt x="3015" y="1810"/>
                      <a:pt x="3112" y="1638"/>
                    </a:cubicBezTo>
                    <a:cubicBezTo>
                      <a:pt x="3208" y="1466"/>
                      <a:pt x="3296" y="1303"/>
                      <a:pt x="3376" y="1163"/>
                    </a:cubicBezTo>
                    <a:cubicBezTo>
                      <a:pt x="3451" y="1021"/>
                      <a:pt x="3511" y="904"/>
                      <a:pt x="3552" y="820"/>
                    </a:cubicBezTo>
                    <a:cubicBezTo>
                      <a:pt x="3594" y="739"/>
                      <a:pt x="3619" y="689"/>
                      <a:pt x="3619" y="689"/>
                    </a:cubicBezTo>
                    <a:lnTo>
                      <a:pt x="3619" y="689"/>
                    </a:lnTo>
                    <a:cubicBezTo>
                      <a:pt x="3619" y="689"/>
                      <a:pt x="3590" y="735"/>
                      <a:pt x="3536" y="811"/>
                    </a:cubicBezTo>
                    <a:cubicBezTo>
                      <a:pt x="3485" y="886"/>
                      <a:pt x="3410" y="996"/>
                      <a:pt x="3321" y="1130"/>
                    </a:cubicBezTo>
                    <a:cubicBezTo>
                      <a:pt x="3238" y="1264"/>
                      <a:pt x="3133" y="1419"/>
                      <a:pt x="3032" y="1588"/>
                    </a:cubicBezTo>
                    <a:cubicBezTo>
                      <a:pt x="3002" y="1638"/>
                      <a:pt x="2973" y="1684"/>
                      <a:pt x="2943" y="1735"/>
                    </a:cubicBezTo>
                    <a:cubicBezTo>
                      <a:pt x="2775" y="1374"/>
                      <a:pt x="2544" y="979"/>
                      <a:pt x="2368" y="795"/>
                    </a:cubicBezTo>
                    <a:cubicBezTo>
                      <a:pt x="2292" y="719"/>
                      <a:pt x="2162" y="648"/>
                      <a:pt x="2003" y="588"/>
                    </a:cubicBezTo>
                    <a:cubicBezTo>
                      <a:pt x="2246" y="543"/>
                      <a:pt x="2566" y="526"/>
                      <a:pt x="2998" y="526"/>
                    </a:cubicBezTo>
                    <a:close/>
                    <a:moveTo>
                      <a:pt x="11403" y="526"/>
                    </a:moveTo>
                    <a:cubicBezTo>
                      <a:pt x="11781" y="526"/>
                      <a:pt x="12075" y="538"/>
                      <a:pt x="12302" y="572"/>
                    </a:cubicBezTo>
                    <a:cubicBezTo>
                      <a:pt x="12126" y="639"/>
                      <a:pt x="11979" y="710"/>
                      <a:pt x="11899" y="795"/>
                    </a:cubicBezTo>
                    <a:cubicBezTo>
                      <a:pt x="11563" y="1147"/>
                      <a:pt x="11043" y="2231"/>
                      <a:pt x="11105" y="2452"/>
                    </a:cubicBezTo>
                    <a:cubicBezTo>
                      <a:pt x="11105" y="2457"/>
                      <a:pt x="11273" y="3024"/>
                      <a:pt x="11454" y="3041"/>
                    </a:cubicBezTo>
                    <a:lnTo>
                      <a:pt x="11462" y="3041"/>
                    </a:lnTo>
                    <a:cubicBezTo>
                      <a:pt x="11496" y="3041"/>
                      <a:pt x="11541" y="3024"/>
                      <a:pt x="11572" y="2952"/>
                    </a:cubicBezTo>
                    <a:cubicBezTo>
                      <a:pt x="11601" y="2894"/>
                      <a:pt x="11647" y="2760"/>
                      <a:pt x="11714" y="2570"/>
                    </a:cubicBezTo>
                    <a:cubicBezTo>
                      <a:pt x="11886" y="2062"/>
                      <a:pt x="12209" y="1117"/>
                      <a:pt x="12436" y="991"/>
                    </a:cubicBezTo>
                    <a:cubicBezTo>
                      <a:pt x="12480" y="968"/>
                      <a:pt x="12543" y="958"/>
                      <a:pt x="12619" y="958"/>
                    </a:cubicBezTo>
                    <a:cubicBezTo>
                      <a:pt x="12749" y="958"/>
                      <a:pt x="12917" y="987"/>
                      <a:pt x="13091" y="1029"/>
                    </a:cubicBezTo>
                    <a:cubicBezTo>
                      <a:pt x="13124" y="1109"/>
                      <a:pt x="13145" y="1202"/>
                      <a:pt x="13163" y="1307"/>
                    </a:cubicBezTo>
                    <a:cubicBezTo>
                      <a:pt x="13271" y="1911"/>
                      <a:pt x="13020" y="3456"/>
                      <a:pt x="12591" y="3847"/>
                    </a:cubicBezTo>
                    <a:cubicBezTo>
                      <a:pt x="12361" y="4060"/>
                      <a:pt x="11525" y="4216"/>
                      <a:pt x="10609" y="4216"/>
                    </a:cubicBezTo>
                    <a:cubicBezTo>
                      <a:pt x="10093" y="4216"/>
                      <a:pt x="9636" y="4165"/>
                      <a:pt x="9355" y="4073"/>
                    </a:cubicBezTo>
                    <a:cubicBezTo>
                      <a:pt x="8582" y="3826"/>
                      <a:pt x="8322" y="2310"/>
                      <a:pt x="8322" y="1655"/>
                    </a:cubicBezTo>
                    <a:cubicBezTo>
                      <a:pt x="8322" y="987"/>
                      <a:pt x="9590" y="526"/>
                      <a:pt x="11403" y="526"/>
                    </a:cubicBezTo>
                    <a:close/>
                    <a:moveTo>
                      <a:pt x="1104" y="1394"/>
                    </a:moveTo>
                    <a:cubicBezTo>
                      <a:pt x="1104" y="1395"/>
                      <a:pt x="1100" y="1429"/>
                      <a:pt x="1096" y="1495"/>
                    </a:cubicBezTo>
                    <a:cubicBezTo>
                      <a:pt x="1087" y="1562"/>
                      <a:pt x="1087" y="1659"/>
                      <a:pt x="1092" y="1785"/>
                    </a:cubicBezTo>
                    <a:cubicBezTo>
                      <a:pt x="1096" y="2033"/>
                      <a:pt x="1138" y="2390"/>
                      <a:pt x="1230" y="2805"/>
                    </a:cubicBezTo>
                    <a:cubicBezTo>
                      <a:pt x="1277" y="3011"/>
                      <a:pt x="1335" y="3233"/>
                      <a:pt x="1424" y="3460"/>
                    </a:cubicBezTo>
                    <a:cubicBezTo>
                      <a:pt x="1516" y="3683"/>
                      <a:pt x="1625" y="3930"/>
                      <a:pt x="1835" y="4064"/>
                    </a:cubicBezTo>
                    <a:cubicBezTo>
                      <a:pt x="2062" y="4186"/>
                      <a:pt x="2335" y="4246"/>
                      <a:pt x="2608" y="4291"/>
                    </a:cubicBezTo>
                    <a:cubicBezTo>
                      <a:pt x="2881" y="4333"/>
                      <a:pt x="3166" y="4359"/>
                      <a:pt x="3447" y="4372"/>
                    </a:cubicBezTo>
                    <a:cubicBezTo>
                      <a:pt x="3577" y="4377"/>
                      <a:pt x="3707" y="4380"/>
                      <a:pt x="3836" y="4380"/>
                    </a:cubicBezTo>
                    <a:cubicBezTo>
                      <a:pt x="3990" y="4380"/>
                      <a:pt x="4143" y="4376"/>
                      <a:pt x="4296" y="4367"/>
                    </a:cubicBezTo>
                    <a:cubicBezTo>
                      <a:pt x="4362" y="4359"/>
                      <a:pt x="4434" y="4355"/>
                      <a:pt x="4501" y="4347"/>
                    </a:cubicBezTo>
                    <a:cubicBezTo>
                      <a:pt x="4569" y="4337"/>
                      <a:pt x="4635" y="4329"/>
                      <a:pt x="4707" y="4321"/>
                    </a:cubicBezTo>
                    <a:cubicBezTo>
                      <a:pt x="4770" y="4308"/>
                      <a:pt x="4837" y="4300"/>
                      <a:pt x="4900" y="4287"/>
                    </a:cubicBezTo>
                    <a:cubicBezTo>
                      <a:pt x="4967" y="4271"/>
                      <a:pt x="5034" y="4254"/>
                      <a:pt x="5093" y="4233"/>
                    </a:cubicBezTo>
                    <a:cubicBezTo>
                      <a:pt x="5332" y="4149"/>
                      <a:pt x="5521" y="3964"/>
                      <a:pt x="5652" y="3767"/>
                    </a:cubicBezTo>
                    <a:cubicBezTo>
                      <a:pt x="5786" y="3566"/>
                      <a:pt x="5879" y="3355"/>
                      <a:pt x="5949" y="3154"/>
                    </a:cubicBezTo>
                    <a:cubicBezTo>
                      <a:pt x="6088" y="2755"/>
                      <a:pt x="6151" y="2402"/>
                      <a:pt x="6185" y="2155"/>
                    </a:cubicBezTo>
                    <a:cubicBezTo>
                      <a:pt x="6197" y="2029"/>
                      <a:pt x="6206" y="1932"/>
                      <a:pt x="6210" y="1865"/>
                    </a:cubicBezTo>
                    <a:cubicBezTo>
                      <a:pt x="6214" y="1797"/>
                      <a:pt x="6214" y="1764"/>
                      <a:pt x="6214" y="1764"/>
                    </a:cubicBezTo>
                    <a:cubicBezTo>
                      <a:pt x="6214" y="1764"/>
                      <a:pt x="6214" y="1797"/>
                      <a:pt x="6218" y="1865"/>
                    </a:cubicBezTo>
                    <a:cubicBezTo>
                      <a:pt x="6214" y="1932"/>
                      <a:pt x="6214" y="2033"/>
                      <a:pt x="6201" y="2155"/>
                    </a:cubicBezTo>
                    <a:cubicBezTo>
                      <a:pt x="6193" y="2281"/>
                      <a:pt x="6176" y="2432"/>
                      <a:pt x="6147" y="2603"/>
                    </a:cubicBezTo>
                    <a:cubicBezTo>
                      <a:pt x="6113" y="2776"/>
                      <a:pt x="6075" y="2969"/>
                      <a:pt x="6009" y="3175"/>
                    </a:cubicBezTo>
                    <a:cubicBezTo>
                      <a:pt x="5941" y="3380"/>
                      <a:pt x="5853" y="3599"/>
                      <a:pt x="5718" y="3808"/>
                    </a:cubicBezTo>
                    <a:cubicBezTo>
                      <a:pt x="5584" y="4019"/>
                      <a:pt x="5395" y="4229"/>
                      <a:pt x="5123" y="4325"/>
                    </a:cubicBezTo>
                    <a:cubicBezTo>
                      <a:pt x="5055" y="4347"/>
                      <a:pt x="4992" y="4363"/>
                      <a:pt x="4925" y="4380"/>
                    </a:cubicBezTo>
                    <a:cubicBezTo>
                      <a:pt x="4858" y="4392"/>
                      <a:pt x="4790" y="4405"/>
                      <a:pt x="4720" y="4417"/>
                    </a:cubicBezTo>
                    <a:cubicBezTo>
                      <a:pt x="4652" y="4426"/>
                      <a:pt x="4581" y="4438"/>
                      <a:pt x="4509" y="4447"/>
                    </a:cubicBezTo>
                    <a:cubicBezTo>
                      <a:pt x="4443" y="4451"/>
                      <a:pt x="4371" y="4459"/>
                      <a:pt x="4300" y="4463"/>
                    </a:cubicBezTo>
                    <a:cubicBezTo>
                      <a:pt x="4123" y="4477"/>
                      <a:pt x="3942" y="4483"/>
                      <a:pt x="3762" y="4483"/>
                    </a:cubicBezTo>
                    <a:cubicBezTo>
                      <a:pt x="3655" y="4483"/>
                      <a:pt x="3549" y="4481"/>
                      <a:pt x="3443" y="4477"/>
                    </a:cubicBezTo>
                    <a:cubicBezTo>
                      <a:pt x="3158" y="4467"/>
                      <a:pt x="2868" y="4438"/>
                      <a:pt x="2591" y="4388"/>
                    </a:cubicBezTo>
                    <a:cubicBezTo>
                      <a:pt x="2314" y="4337"/>
                      <a:pt x="2037" y="4279"/>
                      <a:pt x="1789" y="4145"/>
                    </a:cubicBezTo>
                    <a:cubicBezTo>
                      <a:pt x="1659" y="4069"/>
                      <a:pt x="1583" y="3956"/>
                      <a:pt x="1512" y="3838"/>
                    </a:cubicBezTo>
                    <a:cubicBezTo>
                      <a:pt x="1445" y="3725"/>
                      <a:pt x="1395" y="3607"/>
                      <a:pt x="1352" y="3490"/>
                    </a:cubicBezTo>
                    <a:cubicBezTo>
                      <a:pt x="1269" y="3254"/>
                      <a:pt x="1209" y="3028"/>
                      <a:pt x="1168" y="2818"/>
                    </a:cubicBezTo>
                    <a:cubicBezTo>
                      <a:pt x="1087" y="2394"/>
                      <a:pt x="1067" y="2037"/>
                      <a:pt x="1071" y="1785"/>
                    </a:cubicBezTo>
                    <a:cubicBezTo>
                      <a:pt x="1071" y="1659"/>
                      <a:pt x="1079" y="1562"/>
                      <a:pt x="1087" y="1495"/>
                    </a:cubicBezTo>
                    <a:cubicBezTo>
                      <a:pt x="1100" y="1429"/>
                      <a:pt x="1104" y="1395"/>
                      <a:pt x="1104" y="1394"/>
                    </a:cubicBezTo>
                    <a:close/>
                    <a:moveTo>
                      <a:pt x="13310" y="1394"/>
                    </a:moveTo>
                    <a:lnTo>
                      <a:pt x="13310" y="1394"/>
                    </a:lnTo>
                    <a:cubicBezTo>
                      <a:pt x="13310" y="1395"/>
                      <a:pt x="13314" y="1429"/>
                      <a:pt x="13326" y="1495"/>
                    </a:cubicBezTo>
                    <a:cubicBezTo>
                      <a:pt x="13335" y="1562"/>
                      <a:pt x="13343" y="1659"/>
                      <a:pt x="13343" y="1785"/>
                    </a:cubicBezTo>
                    <a:cubicBezTo>
                      <a:pt x="13347" y="2037"/>
                      <a:pt x="13326" y="2398"/>
                      <a:pt x="13242" y="2822"/>
                    </a:cubicBezTo>
                    <a:cubicBezTo>
                      <a:pt x="13200" y="3032"/>
                      <a:pt x="13145" y="3258"/>
                      <a:pt x="13058" y="3494"/>
                    </a:cubicBezTo>
                    <a:cubicBezTo>
                      <a:pt x="13015" y="3611"/>
                      <a:pt x="12965" y="3729"/>
                      <a:pt x="12898" y="3843"/>
                    </a:cubicBezTo>
                    <a:cubicBezTo>
                      <a:pt x="12881" y="3872"/>
                      <a:pt x="12864" y="3901"/>
                      <a:pt x="12843" y="3926"/>
                    </a:cubicBezTo>
                    <a:cubicBezTo>
                      <a:pt x="12826" y="3956"/>
                      <a:pt x="12806" y="3985"/>
                      <a:pt x="12781" y="4010"/>
                    </a:cubicBezTo>
                    <a:cubicBezTo>
                      <a:pt x="12756" y="4035"/>
                      <a:pt x="12738" y="4060"/>
                      <a:pt x="12705" y="4086"/>
                    </a:cubicBezTo>
                    <a:lnTo>
                      <a:pt x="12621" y="4145"/>
                    </a:lnTo>
                    <a:cubicBezTo>
                      <a:pt x="12495" y="4212"/>
                      <a:pt x="12361" y="4262"/>
                      <a:pt x="12227" y="4300"/>
                    </a:cubicBezTo>
                    <a:cubicBezTo>
                      <a:pt x="12092" y="4337"/>
                      <a:pt x="11953" y="4367"/>
                      <a:pt x="11814" y="4392"/>
                    </a:cubicBezTo>
                    <a:cubicBezTo>
                      <a:pt x="11533" y="4438"/>
                      <a:pt x="11248" y="4467"/>
                      <a:pt x="10958" y="4481"/>
                    </a:cubicBezTo>
                    <a:cubicBezTo>
                      <a:pt x="10863" y="4483"/>
                      <a:pt x="10768" y="4485"/>
                      <a:pt x="10674" y="4485"/>
                    </a:cubicBezTo>
                    <a:cubicBezTo>
                      <a:pt x="10481" y="4485"/>
                      <a:pt x="10289" y="4479"/>
                      <a:pt x="10097" y="4467"/>
                    </a:cubicBezTo>
                    <a:cubicBezTo>
                      <a:pt x="9816" y="4442"/>
                      <a:pt x="9539" y="4409"/>
                      <a:pt x="9270" y="4325"/>
                    </a:cubicBezTo>
                    <a:lnTo>
                      <a:pt x="9178" y="4283"/>
                    </a:lnTo>
                    <a:lnTo>
                      <a:pt x="9132" y="4262"/>
                    </a:lnTo>
                    <a:cubicBezTo>
                      <a:pt x="9119" y="4258"/>
                      <a:pt x="9103" y="4246"/>
                      <a:pt x="9090" y="4237"/>
                    </a:cubicBezTo>
                    <a:cubicBezTo>
                      <a:pt x="9027" y="4199"/>
                      <a:pt x="8968" y="4161"/>
                      <a:pt x="8922" y="4111"/>
                    </a:cubicBezTo>
                    <a:lnTo>
                      <a:pt x="8851" y="4044"/>
                    </a:lnTo>
                    <a:lnTo>
                      <a:pt x="8788" y="3969"/>
                    </a:lnTo>
                    <a:cubicBezTo>
                      <a:pt x="8766" y="3943"/>
                      <a:pt x="8745" y="3918"/>
                      <a:pt x="8729" y="3893"/>
                    </a:cubicBezTo>
                    <a:lnTo>
                      <a:pt x="8675" y="3812"/>
                    </a:lnTo>
                    <a:cubicBezTo>
                      <a:pt x="8540" y="3603"/>
                      <a:pt x="8452" y="3380"/>
                      <a:pt x="8384" y="3179"/>
                    </a:cubicBezTo>
                    <a:cubicBezTo>
                      <a:pt x="8317" y="2973"/>
                      <a:pt x="8276" y="2776"/>
                      <a:pt x="8241" y="2603"/>
                    </a:cubicBezTo>
                    <a:cubicBezTo>
                      <a:pt x="8216" y="2432"/>
                      <a:pt x="8196" y="2281"/>
                      <a:pt x="8187" y="2155"/>
                    </a:cubicBezTo>
                    <a:cubicBezTo>
                      <a:pt x="8175" y="2033"/>
                      <a:pt x="8175" y="1932"/>
                      <a:pt x="8175" y="1865"/>
                    </a:cubicBezTo>
                    <a:lnTo>
                      <a:pt x="8175" y="1764"/>
                    </a:lnTo>
                    <a:cubicBezTo>
                      <a:pt x="8175" y="1764"/>
                      <a:pt x="8175" y="1797"/>
                      <a:pt x="8179" y="1865"/>
                    </a:cubicBezTo>
                    <a:cubicBezTo>
                      <a:pt x="8183" y="1932"/>
                      <a:pt x="8191" y="2029"/>
                      <a:pt x="8208" y="2155"/>
                    </a:cubicBezTo>
                    <a:cubicBezTo>
                      <a:pt x="8237" y="2402"/>
                      <a:pt x="8301" y="2755"/>
                      <a:pt x="8439" y="3158"/>
                    </a:cubicBezTo>
                    <a:cubicBezTo>
                      <a:pt x="8514" y="3355"/>
                      <a:pt x="8607" y="3570"/>
                      <a:pt x="8741" y="3771"/>
                    </a:cubicBezTo>
                    <a:lnTo>
                      <a:pt x="8792" y="3843"/>
                    </a:lnTo>
                    <a:cubicBezTo>
                      <a:pt x="8813" y="3868"/>
                      <a:pt x="8834" y="3888"/>
                      <a:pt x="8851" y="3913"/>
                    </a:cubicBezTo>
                    <a:lnTo>
                      <a:pt x="8913" y="3985"/>
                    </a:lnTo>
                    <a:lnTo>
                      <a:pt x="8981" y="4044"/>
                    </a:lnTo>
                    <a:cubicBezTo>
                      <a:pt x="9073" y="4128"/>
                      <a:pt x="9178" y="4186"/>
                      <a:pt x="9308" y="4237"/>
                    </a:cubicBezTo>
                    <a:cubicBezTo>
                      <a:pt x="9547" y="4312"/>
                      <a:pt x="9828" y="4347"/>
                      <a:pt x="10106" y="4363"/>
                    </a:cubicBezTo>
                    <a:cubicBezTo>
                      <a:pt x="10266" y="4375"/>
                      <a:pt x="10427" y="4380"/>
                      <a:pt x="10587" y="4380"/>
                    </a:cubicBezTo>
                    <a:cubicBezTo>
                      <a:pt x="10709" y="4380"/>
                      <a:pt x="10831" y="4377"/>
                      <a:pt x="10954" y="4372"/>
                    </a:cubicBezTo>
                    <a:cubicBezTo>
                      <a:pt x="11239" y="4359"/>
                      <a:pt x="11521" y="4333"/>
                      <a:pt x="11798" y="4291"/>
                    </a:cubicBezTo>
                    <a:cubicBezTo>
                      <a:pt x="11932" y="4266"/>
                      <a:pt x="12070" y="4241"/>
                      <a:pt x="12201" y="4207"/>
                    </a:cubicBezTo>
                    <a:cubicBezTo>
                      <a:pt x="12331" y="4174"/>
                      <a:pt x="12457" y="4124"/>
                      <a:pt x="12566" y="4069"/>
                    </a:cubicBezTo>
                    <a:cubicBezTo>
                      <a:pt x="12789" y="3930"/>
                      <a:pt x="12894" y="3687"/>
                      <a:pt x="12986" y="3465"/>
                    </a:cubicBezTo>
                    <a:cubicBezTo>
                      <a:pt x="13074" y="3238"/>
                      <a:pt x="13137" y="3015"/>
                      <a:pt x="13184" y="2810"/>
                    </a:cubicBezTo>
                    <a:cubicBezTo>
                      <a:pt x="13275" y="2390"/>
                      <a:pt x="13318" y="2037"/>
                      <a:pt x="13322" y="1785"/>
                    </a:cubicBezTo>
                    <a:cubicBezTo>
                      <a:pt x="13326" y="1659"/>
                      <a:pt x="13326" y="1562"/>
                      <a:pt x="13318" y="1495"/>
                    </a:cubicBezTo>
                    <a:cubicBezTo>
                      <a:pt x="13314" y="1429"/>
                      <a:pt x="13310" y="1395"/>
                      <a:pt x="13310" y="1394"/>
                    </a:cubicBezTo>
                    <a:close/>
                    <a:moveTo>
                      <a:pt x="3468" y="1"/>
                    </a:moveTo>
                    <a:cubicBezTo>
                      <a:pt x="1248" y="1"/>
                      <a:pt x="110" y="110"/>
                      <a:pt x="97" y="110"/>
                    </a:cubicBezTo>
                    <a:lnTo>
                      <a:pt x="0" y="119"/>
                    </a:lnTo>
                    <a:lnTo>
                      <a:pt x="0" y="215"/>
                    </a:lnTo>
                    <a:lnTo>
                      <a:pt x="0" y="1092"/>
                    </a:lnTo>
                    <a:lnTo>
                      <a:pt x="0" y="1168"/>
                    </a:lnTo>
                    <a:lnTo>
                      <a:pt x="72" y="1193"/>
                    </a:lnTo>
                    <a:cubicBezTo>
                      <a:pt x="370" y="1303"/>
                      <a:pt x="558" y="2066"/>
                      <a:pt x="715" y="2679"/>
                    </a:cubicBezTo>
                    <a:cubicBezTo>
                      <a:pt x="756" y="2851"/>
                      <a:pt x="798" y="3011"/>
                      <a:pt x="835" y="3158"/>
                    </a:cubicBezTo>
                    <a:lnTo>
                      <a:pt x="849" y="3196"/>
                    </a:lnTo>
                    <a:cubicBezTo>
                      <a:pt x="1054" y="3918"/>
                      <a:pt x="1285" y="4736"/>
                      <a:pt x="3485" y="4736"/>
                    </a:cubicBezTo>
                    <a:cubicBezTo>
                      <a:pt x="5689" y="4736"/>
                      <a:pt x="6038" y="4304"/>
                      <a:pt x="6416" y="3154"/>
                    </a:cubicBezTo>
                    <a:cubicBezTo>
                      <a:pt x="6714" y="2243"/>
                      <a:pt x="6974" y="1802"/>
                      <a:pt x="7201" y="1802"/>
                    </a:cubicBezTo>
                    <a:cubicBezTo>
                      <a:pt x="7431" y="1802"/>
                      <a:pt x="7687" y="2243"/>
                      <a:pt x="7985" y="3154"/>
                    </a:cubicBezTo>
                    <a:cubicBezTo>
                      <a:pt x="8363" y="4304"/>
                      <a:pt x="8712" y="4736"/>
                      <a:pt x="10917" y="4736"/>
                    </a:cubicBezTo>
                    <a:cubicBezTo>
                      <a:pt x="13116" y="4736"/>
                      <a:pt x="13347" y="3918"/>
                      <a:pt x="13553" y="3196"/>
                    </a:cubicBezTo>
                    <a:lnTo>
                      <a:pt x="13566" y="3158"/>
                    </a:lnTo>
                    <a:cubicBezTo>
                      <a:pt x="13603" y="3011"/>
                      <a:pt x="13645" y="2851"/>
                      <a:pt x="13688" y="2679"/>
                    </a:cubicBezTo>
                    <a:cubicBezTo>
                      <a:pt x="13843" y="2066"/>
                      <a:pt x="14031" y="1303"/>
                      <a:pt x="14329" y="1193"/>
                    </a:cubicBezTo>
                    <a:lnTo>
                      <a:pt x="14401" y="1168"/>
                    </a:lnTo>
                    <a:lnTo>
                      <a:pt x="14401" y="1092"/>
                    </a:lnTo>
                    <a:lnTo>
                      <a:pt x="14401" y="215"/>
                    </a:lnTo>
                    <a:lnTo>
                      <a:pt x="14401" y="119"/>
                    </a:lnTo>
                    <a:lnTo>
                      <a:pt x="14304" y="110"/>
                    </a:lnTo>
                    <a:cubicBezTo>
                      <a:pt x="14292" y="110"/>
                      <a:pt x="13154" y="1"/>
                      <a:pt x="10933" y="1"/>
                    </a:cubicBezTo>
                    <a:cubicBezTo>
                      <a:pt x="9586" y="1"/>
                      <a:pt x="8871" y="303"/>
                      <a:pt x="8301" y="547"/>
                    </a:cubicBezTo>
                    <a:cubicBezTo>
                      <a:pt x="7910" y="710"/>
                      <a:pt x="7604" y="845"/>
                      <a:pt x="7201" y="845"/>
                    </a:cubicBezTo>
                    <a:cubicBezTo>
                      <a:pt x="6798" y="845"/>
                      <a:pt x="6491" y="710"/>
                      <a:pt x="6105" y="547"/>
                    </a:cubicBezTo>
                    <a:cubicBezTo>
                      <a:pt x="5530" y="303"/>
                      <a:pt x="4816" y="1"/>
                      <a:pt x="3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2"/>
              <p:cNvSpPr/>
              <p:nvPr/>
            </p:nvSpPr>
            <p:spPr>
              <a:xfrm>
                <a:off x="2881427" y="4063099"/>
                <a:ext cx="314024" cy="529906"/>
              </a:xfrm>
              <a:custGeom>
                <a:avLst/>
                <a:gdLst/>
                <a:ahLst/>
                <a:cxnLst/>
                <a:rect l="l" t="t" r="r" b="b"/>
                <a:pathLst>
                  <a:path w="1142" h="1927" extrusionOk="0">
                    <a:moveTo>
                      <a:pt x="1142" y="0"/>
                    </a:moveTo>
                    <a:lnTo>
                      <a:pt x="1142" y="0"/>
                    </a:lnTo>
                    <a:cubicBezTo>
                      <a:pt x="1142" y="0"/>
                      <a:pt x="1121" y="25"/>
                      <a:pt x="1087" y="76"/>
                    </a:cubicBezTo>
                    <a:cubicBezTo>
                      <a:pt x="1049" y="126"/>
                      <a:pt x="999" y="197"/>
                      <a:pt x="940" y="285"/>
                    </a:cubicBezTo>
                    <a:cubicBezTo>
                      <a:pt x="873" y="378"/>
                      <a:pt x="797" y="495"/>
                      <a:pt x="722" y="617"/>
                    </a:cubicBezTo>
                    <a:cubicBezTo>
                      <a:pt x="705" y="566"/>
                      <a:pt x="684" y="512"/>
                      <a:pt x="659" y="453"/>
                    </a:cubicBezTo>
                    <a:cubicBezTo>
                      <a:pt x="642" y="487"/>
                      <a:pt x="621" y="516"/>
                      <a:pt x="605" y="549"/>
                    </a:cubicBezTo>
                    <a:cubicBezTo>
                      <a:pt x="630" y="617"/>
                      <a:pt x="646" y="675"/>
                      <a:pt x="659" y="713"/>
                    </a:cubicBezTo>
                    <a:cubicBezTo>
                      <a:pt x="659" y="717"/>
                      <a:pt x="659" y="717"/>
                      <a:pt x="655" y="721"/>
                    </a:cubicBezTo>
                    <a:cubicBezTo>
                      <a:pt x="646" y="700"/>
                      <a:pt x="638" y="675"/>
                      <a:pt x="625" y="646"/>
                    </a:cubicBezTo>
                    <a:cubicBezTo>
                      <a:pt x="617" y="621"/>
                      <a:pt x="609" y="596"/>
                      <a:pt x="596" y="566"/>
                    </a:cubicBezTo>
                    <a:cubicBezTo>
                      <a:pt x="570" y="605"/>
                      <a:pt x="549" y="642"/>
                      <a:pt x="529" y="675"/>
                    </a:cubicBezTo>
                    <a:cubicBezTo>
                      <a:pt x="423" y="851"/>
                      <a:pt x="319" y="1028"/>
                      <a:pt x="218" y="1188"/>
                    </a:cubicBezTo>
                    <a:cubicBezTo>
                      <a:pt x="243" y="1260"/>
                      <a:pt x="264" y="1318"/>
                      <a:pt x="281" y="1364"/>
                    </a:cubicBezTo>
                    <a:cubicBezTo>
                      <a:pt x="235" y="1452"/>
                      <a:pt x="189" y="1537"/>
                      <a:pt x="151" y="1607"/>
                    </a:cubicBezTo>
                    <a:cubicBezTo>
                      <a:pt x="105" y="1700"/>
                      <a:pt x="67" y="1783"/>
                      <a:pt x="41" y="1839"/>
                    </a:cubicBezTo>
                    <a:cubicBezTo>
                      <a:pt x="12" y="1893"/>
                      <a:pt x="0" y="1927"/>
                      <a:pt x="0" y="1927"/>
                    </a:cubicBezTo>
                    <a:cubicBezTo>
                      <a:pt x="0" y="1927"/>
                      <a:pt x="20" y="1897"/>
                      <a:pt x="59" y="1847"/>
                    </a:cubicBezTo>
                    <a:cubicBezTo>
                      <a:pt x="92" y="1797"/>
                      <a:pt x="146" y="1729"/>
                      <a:pt x="206" y="1641"/>
                    </a:cubicBezTo>
                    <a:cubicBezTo>
                      <a:pt x="323" y="1465"/>
                      <a:pt x="474" y="1229"/>
                      <a:pt x="617" y="991"/>
                    </a:cubicBezTo>
                    <a:cubicBezTo>
                      <a:pt x="760" y="747"/>
                      <a:pt x="894" y="504"/>
                      <a:pt x="991" y="314"/>
                    </a:cubicBezTo>
                    <a:cubicBezTo>
                      <a:pt x="1041" y="222"/>
                      <a:pt x="1074" y="142"/>
                      <a:pt x="1103" y="88"/>
                    </a:cubicBezTo>
                    <a:cubicBezTo>
                      <a:pt x="1129" y="33"/>
                      <a:pt x="1142"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2"/>
              <p:cNvSpPr/>
              <p:nvPr/>
            </p:nvSpPr>
            <p:spPr>
              <a:xfrm>
                <a:off x="4728193" y="3839806"/>
                <a:ext cx="477086" cy="802696"/>
              </a:xfrm>
              <a:custGeom>
                <a:avLst/>
                <a:gdLst/>
                <a:ahLst/>
                <a:cxnLst/>
                <a:rect l="l" t="t" r="r" b="b"/>
                <a:pathLst>
                  <a:path w="1735" h="2919" extrusionOk="0">
                    <a:moveTo>
                      <a:pt x="1735" y="1"/>
                    </a:moveTo>
                    <a:lnTo>
                      <a:pt x="1735" y="1"/>
                    </a:lnTo>
                    <a:cubicBezTo>
                      <a:pt x="1735" y="1"/>
                      <a:pt x="1706" y="47"/>
                      <a:pt x="1651" y="123"/>
                    </a:cubicBezTo>
                    <a:cubicBezTo>
                      <a:pt x="1601" y="198"/>
                      <a:pt x="1525" y="308"/>
                      <a:pt x="1437" y="442"/>
                    </a:cubicBezTo>
                    <a:cubicBezTo>
                      <a:pt x="1353" y="576"/>
                      <a:pt x="1252" y="731"/>
                      <a:pt x="1148" y="900"/>
                    </a:cubicBezTo>
                    <a:cubicBezTo>
                      <a:pt x="1043" y="1072"/>
                      <a:pt x="933" y="1252"/>
                      <a:pt x="824" y="1433"/>
                    </a:cubicBezTo>
                    <a:cubicBezTo>
                      <a:pt x="715" y="1618"/>
                      <a:pt x="605" y="1798"/>
                      <a:pt x="509" y="1975"/>
                    </a:cubicBezTo>
                    <a:cubicBezTo>
                      <a:pt x="413" y="2147"/>
                      <a:pt x="324" y="2310"/>
                      <a:pt x="249" y="2449"/>
                    </a:cubicBezTo>
                    <a:cubicBezTo>
                      <a:pt x="169" y="2587"/>
                      <a:pt x="111" y="2709"/>
                      <a:pt x="68" y="2789"/>
                    </a:cubicBezTo>
                    <a:cubicBezTo>
                      <a:pt x="26" y="2873"/>
                      <a:pt x="1" y="2919"/>
                      <a:pt x="1" y="2919"/>
                    </a:cubicBezTo>
                    <a:cubicBezTo>
                      <a:pt x="1" y="2919"/>
                      <a:pt x="35" y="2878"/>
                      <a:pt x="85" y="2802"/>
                    </a:cubicBezTo>
                    <a:cubicBezTo>
                      <a:pt x="136" y="2721"/>
                      <a:pt x="215" y="2613"/>
                      <a:pt x="299" y="2479"/>
                    </a:cubicBezTo>
                    <a:cubicBezTo>
                      <a:pt x="383" y="2344"/>
                      <a:pt x="489" y="2192"/>
                      <a:pt x="593" y="2021"/>
                    </a:cubicBezTo>
                    <a:cubicBezTo>
                      <a:pt x="698" y="1853"/>
                      <a:pt x="807" y="1673"/>
                      <a:pt x="917" y="1487"/>
                    </a:cubicBezTo>
                    <a:cubicBezTo>
                      <a:pt x="1022" y="1307"/>
                      <a:pt x="1130" y="1122"/>
                      <a:pt x="1227" y="950"/>
                    </a:cubicBezTo>
                    <a:cubicBezTo>
                      <a:pt x="1328" y="778"/>
                      <a:pt x="1412" y="615"/>
                      <a:pt x="1491" y="475"/>
                    </a:cubicBezTo>
                    <a:cubicBezTo>
                      <a:pt x="1567" y="333"/>
                      <a:pt x="1626" y="216"/>
                      <a:pt x="1667" y="132"/>
                    </a:cubicBezTo>
                    <a:cubicBezTo>
                      <a:pt x="1710" y="51"/>
                      <a:pt x="1735" y="1"/>
                      <a:pt x="1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2"/>
              <p:cNvSpPr/>
              <p:nvPr/>
            </p:nvSpPr>
            <p:spPr>
              <a:xfrm>
                <a:off x="4863483" y="4063099"/>
                <a:ext cx="315399" cy="529906"/>
              </a:xfrm>
              <a:custGeom>
                <a:avLst/>
                <a:gdLst/>
                <a:ahLst/>
                <a:cxnLst/>
                <a:rect l="l" t="t" r="r" b="b"/>
                <a:pathLst>
                  <a:path w="1147" h="1927" extrusionOk="0">
                    <a:moveTo>
                      <a:pt x="1146" y="0"/>
                    </a:moveTo>
                    <a:cubicBezTo>
                      <a:pt x="1146" y="0"/>
                      <a:pt x="1121" y="25"/>
                      <a:pt x="1088" y="76"/>
                    </a:cubicBezTo>
                    <a:cubicBezTo>
                      <a:pt x="1050" y="126"/>
                      <a:pt x="999" y="197"/>
                      <a:pt x="941" y="285"/>
                    </a:cubicBezTo>
                    <a:cubicBezTo>
                      <a:pt x="819" y="457"/>
                      <a:pt x="672" y="692"/>
                      <a:pt x="526" y="936"/>
                    </a:cubicBezTo>
                    <a:cubicBezTo>
                      <a:pt x="382" y="1175"/>
                      <a:pt x="248" y="1423"/>
                      <a:pt x="152" y="1607"/>
                    </a:cubicBezTo>
                    <a:cubicBezTo>
                      <a:pt x="105" y="1700"/>
                      <a:pt x="67" y="1783"/>
                      <a:pt x="42" y="1839"/>
                    </a:cubicBezTo>
                    <a:cubicBezTo>
                      <a:pt x="13" y="1893"/>
                      <a:pt x="1" y="1927"/>
                      <a:pt x="1" y="1927"/>
                    </a:cubicBezTo>
                    <a:cubicBezTo>
                      <a:pt x="1" y="1927"/>
                      <a:pt x="22" y="1897"/>
                      <a:pt x="59" y="1847"/>
                    </a:cubicBezTo>
                    <a:cubicBezTo>
                      <a:pt x="92" y="1797"/>
                      <a:pt x="148" y="1729"/>
                      <a:pt x="206" y="1641"/>
                    </a:cubicBezTo>
                    <a:cubicBezTo>
                      <a:pt x="324" y="1465"/>
                      <a:pt x="475" y="1229"/>
                      <a:pt x="617" y="991"/>
                    </a:cubicBezTo>
                    <a:cubicBezTo>
                      <a:pt x="760" y="747"/>
                      <a:pt x="898" y="504"/>
                      <a:pt x="991" y="314"/>
                    </a:cubicBezTo>
                    <a:cubicBezTo>
                      <a:pt x="1041" y="222"/>
                      <a:pt x="1080" y="142"/>
                      <a:pt x="1105" y="88"/>
                    </a:cubicBezTo>
                    <a:cubicBezTo>
                      <a:pt x="1130" y="33"/>
                      <a:pt x="1146" y="0"/>
                      <a:pt x="1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6" name="Google Shape;726;p42"/>
          <p:cNvSpPr/>
          <p:nvPr/>
        </p:nvSpPr>
        <p:spPr>
          <a:xfrm rot="10800000" flipH="1">
            <a:off x="5577289" y="1083181"/>
            <a:ext cx="2940877" cy="50000"/>
          </a:xfrm>
          <a:custGeom>
            <a:avLst/>
            <a:gdLst/>
            <a:ahLst/>
            <a:cxnLst/>
            <a:rect l="l" t="t" r="r" b="b"/>
            <a:pathLst>
              <a:path w="6597" h="178" extrusionOk="0">
                <a:moveTo>
                  <a:pt x="3591" y="0"/>
                </a:moveTo>
                <a:cubicBezTo>
                  <a:pt x="3494" y="0"/>
                  <a:pt x="3397" y="0"/>
                  <a:pt x="3301" y="1"/>
                </a:cubicBezTo>
                <a:cubicBezTo>
                  <a:pt x="3015" y="1"/>
                  <a:pt x="1" y="43"/>
                  <a:pt x="1" y="90"/>
                </a:cubicBezTo>
                <a:cubicBezTo>
                  <a:pt x="74" y="125"/>
                  <a:pt x="186" y="134"/>
                  <a:pt x="303" y="134"/>
                </a:cubicBezTo>
                <a:cubicBezTo>
                  <a:pt x="414" y="134"/>
                  <a:pt x="529" y="126"/>
                  <a:pt x="617" y="126"/>
                </a:cubicBezTo>
                <a:cubicBezTo>
                  <a:pt x="634" y="126"/>
                  <a:pt x="650" y="126"/>
                  <a:pt x="665" y="127"/>
                </a:cubicBezTo>
                <a:cubicBezTo>
                  <a:pt x="954" y="140"/>
                  <a:pt x="1244" y="148"/>
                  <a:pt x="1533" y="157"/>
                </a:cubicBezTo>
                <a:cubicBezTo>
                  <a:pt x="2122" y="169"/>
                  <a:pt x="2713" y="177"/>
                  <a:pt x="3301" y="177"/>
                </a:cubicBezTo>
                <a:cubicBezTo>
                  <a:pt x="3587" y="177"/>
                  <a:pt x="6596" y="152"/>
                  <a:pt x="6596" y="90"/>
                </a:cubicBezTo>
                <a:cubicBezTo>
                  <a:pt x="6592" y="35"/>
                  <a:pt x="5165" y="22"/>
                  <a:pt x="5069" y="18"/>
                </a:cubicBezTo>
                <a:cubicBezTo>
                  <a:pt x="4577" y="8"/>
                  <a:pt x="4083" y="0"/>
                  <a:pt x="35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123" y="2027854"/>
            <a:ext cx="2673458" cy="1503820"/>
          </a:xfrm>
          <a:prstGeom prst="rect">
            <a:avLst/>
          </a:prstGeom>
          <a:solidFill>
            <a:srgbClr val="FFFFFF">
              <a:shade val="85000"/>
            </a:srgbClr>
          </a:solidFill>
          <a:ln w="9525" cap="sq">
            <a:solidFill>
              <a:schemeClr val="tx2"/>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sld>
</file>

<file path=ppt/theme/theme1.xml><?xml version="1.0" encoding="utf-8"?>
<a:theme xmlns:a="http://schemas.openxmlformats.org/drawingml/2006/main" name="Colombian History Thesis by Slidesgo">
  <a:themeElements>
    <a:clrScheme name="Simple Light">
      <a:dk1>
        <a:srgbClr val="20124D"/>
      </a:dk1>
      <a:lt1>
        <a:srgbClr val="EDE6DE"/>
      </a:lt1>
      <a:dk2>
        <a:srgbClr val="933E3E"/>
      </a:dk2>
      <a:lt2>
        <a:srgbClr val="FFFFFF"/>
      </a:lt2>
      <a:accent1>
        <a:srgbClr val="FFFFFF"/>
      </a:accent1>
      <a:accent2>
        <a:srgbClr val="FFFFFF"/>
      </a:accent2>
      <a:accent3>
        <a:srgbClr val="FFFFFF"/>
      </a:accent3>
      <a:accent4>
        <a:srgbClr val="FFFFFF"/>
      </a:accent4>
      <a:accent5>
        <a:srgbClr val="FFFFFF"/>
      </a:accent5>
      <a:accent6>
        <a:srgbClr val="FFFFFF"/>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1135</TotalTime>
  <Words>956</Words>
  <Application>Microsoft Office PowerPoint</Application>
  <PresentationFormat>عرض على الشاشة (16:9)</PresentationFormat>
  <Paragraphs>115</Paragraphs>
  <Slides>27</Slides>
  <Notes>23</Notes>
  <HiddenSlides>0</HiddenSlides>
  <MMClips>1</MMClips>
  <ScaleCrop>false</ScaleCrop>
  <HeadingPairs>
    <vt:vector size="4" baseType="variant">
      <vt:variant>
        <vt:lpstr>نسق</vt:lpstr>
      </vt:variant>
      <vt:variant>
        <vt:i4>1</vt:i4>
      </vt:variant>
      <vt:variant>
        <vt:lpstr>عناوين الشرائح</vt:lpstr>
      </vt:variant>
      <vt:variant>
        <vt:i4>27</vt:i4>
      </vt:variant>
    </vt:vector>
  </HeadingPairs>
  <TitlesOfParts>
    <vt:vector size="28" baseType="lpstr">
      <vt:lpstr>Colombian History Thesis by Slidesgo</vt:lpstr>
      <vt:lpstr>تاريخ الحضارة البابلية في عهد الملك حمورابي </vt:lpstr>
      <vt:lpstr>عرض تقديمي في PowerPoint</vt:lpstr>
      <vt:lpstr>الفئة المستهدفة</vt:lpstr>
      <vt:lpstr>3</vt:lpstr>
      <vt:lpstr>الهدف العام للمحاضرة </vt:lpstr>
      <vt:lpstr>المقدمة</vt:lpstr>
      <vt:lpstr>أصل التسمية لمدينة بابل الاثرية </vt:lpstr>
      <vt:lpstr>عرض تقديمي في PowerPoint</vt:lpstr>
      <vt:lpstr>نشاط  1 </vt:lpstr>
      <vt:lpstr>الأموريون ومدينة بابل</vt:lpstr>
      <vt:lpstr>نشاط 2 </vt:lpstr>
      <vt:lpstr>عرض تقديمي في PowerPoint</vt:lpstr>
      <vt:lpstr>  العصر البابلي القديم شهد هذا العصر ظهور نظام دويلات المدن والذي يعد اول نظام سياسي ظهر في حضارة بلاد الرافدين فقد ظهرت وبرزت عدد من السلالات الحاكمة المتعاصرة في العصر :ومن اهم وابرز السلالات الحاكمة في العصر البابلي القديم </vt:lpstr>
      <vt:lpstr>نشاط 3 ما هي ابرز السلالات الحاكمة في العصر البابلي القديم؟</vt:lpstr>
      <vt:lpstr>فيديو توضيحي عن الملك حمورابي  </vt:lpstr>
      <vt:lpstr>عرض تقديمي في PowerPoint</vt:lpstr>
      <vt:lpstr>نشاط 4  ناقش العبارة التالية:((تعد سلالة بابل الاولى                من ابرز وأهم السلالات الحاكمة في العصر   البابلي القديم ((.                                 مدة الإجابة : 3 دقائق </vt:lpstr>
      <vt:lpstr>ماذا تعني لك الصورة؟</vt:lpstr>
      <vt:lpstr>شريعة حمورابي</vt:lpstr>
      <vt:lpstr>عرض تقديمي في PowerPoint</vt:lpstr>
      <vt:lpstr>نهاية حكم حمورابي </vt:lpstr>
      <vt:lpstr>[ الخصائص والسمات الحضارية للعصر البابلي القديم ] </vt:lpstr>
      <vt:lpstr>   ترفع الإجابة على Class Room على الرابط    https://classroom.google.com/c/NjM5MTg1MTU4MjY3?cjc=w4xmqu3  </vt:lpstr>
      <vt:lpstr>الخاتمة</vt:lpstr>
      <vt:lpstr>المصادر</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مدينة بابل</dc:title>
  <cp:lastModifiedBy>ماهر عودة</cp:lastModifiedBy>
  <cp:revision>102</cp:revision>
  <dcterms:modified xsi:type="dcterms:W3CDTF">2024-02-12T14:43:12Z</dcterms:modified>
</cp:coreProperties>
</file>